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62"/>
  </p:notesMasterIdLst>
  <p:handoutMasterIdLst>
    <p:handoutMasterId r:id="rId63"/>
  </p:handoutMasterIdLst>
  <p:sldIdLst>
    <p:sldId id="453" r:id="rId2"/>
    <p:sldId id="560" r:id="rId3"/>
    <p:sldId id="537" r:id="rId4"/>
    <p:sldId id="577" r:id="rId5"/>
    <p:sldId id="580" r:id="rId6"/>
    <p:sldId id="579" r:id="rId7"/>
    <p:sldId id="581" r:id="rId8"/>
    <p:sldId id="578" r:id="rId9"/>
    <p:sldId id="562" r:id="rId10"/>
    <p:sldId id="565" r:id="rId11"/>
    <p:sldId id="561" r:id="rId12"/>
    <p:sldId id="559" r:id="rId13"/>
    <p:sldId id="575" r:id="rId14"/>
    <p:sldId id="566" r:id="rId15"/>
    <p:sldId id="567" r:id="rId16"/>
    <p:sldId id="568" r:id="rId17"/>
    <p:sldId id="569" r:id="rId18"/>
    <p:sldId id="570" r:id="rId19"/>
    <p:sldId id="571" r:id="rId20"/>
    <p:sldId id="572" r:id="rId21"/>
    <p:sldId id="574" r:id="rId22"/>
    <p:sldId id="573" r:id="rId23"/>
    <p:sldId id="576" r:id="rId24"/>
    <p:sldId id="582" r:id="rId25"/>
    <p:sldId id="583" r:id="rId26"/>
    <p:sldId id="584" r:id="rId27"/>
    <p:sldId id="585" r:id="rId28"/>
    <p:sldId id="586" r:id="rId29"/>
    <p:sldId id="587" r:id="rId30"/>
    <p:sldId id="588" r:id="rId31"/>
    <p:sldId id="589" r:id="rId32"/>
    <p:sldId id="590" r:id="rId33"/>
    <p:sldId id="591" r:id="rId34"/>
    <p:sldId id="592" r:id="rId35"/>
    <p:sldId id="593" r:id="rId36"/>
    <p:sldId id="594" r:id="rId37"/>
    <p:sldId id="595" r:id="rId38"/>
    <p:sldId id="596" r:id="rId39"/>
    <p:sldId id="597" r:id="rId40"/>
    <p:sldId id="598" r:id="rId41"/>
    <p:sldId id="599" r:id="rId42"/>
    <p:sldId id="600" r:id="rId43"/>
    <p:sldId id="601" r:id="rId44"/>
    <p:sldId id="602" r:id="rId45"/>
    <p:sldId id="603" r:id="rId46"/>
    <p:sldId id="604" r:id="rId47"/>
    <p:sldId id="610" r:id="rId48"/>
    <p:sldId id="605" r:id="rId49"/>
    <p:sldId id="611" r:id="rId50"/>
    <p:sldId id="612" r:id="rId51"/>
    <p:sldId id="613" r:id="rId52"/>
    <p:sldId id="618" r:id="rId53"/>
    <p:sldId id="619" r:id="rId54"/>
    <p:sldId id="620" r:id="rId55"/>
    <p:sldId id="621" r:id="rId56"/>
    <p:sldId id="614" r:id="rId57"/>
    <p:sldId id="615" r:id="rId58"/>
    <p:sldId id="616" r:id="rId59"/>
    <p:sldId id="617" r:id="rId60"/>
    <p:sldId id="622" r:id="rId61"/>
  </p:sldIdLst>
  <p:sldSz cx="9144000" cy="6858000" type="letter"/>
  <p:notesSz cx="9296400" cy="7010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6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0000"/>
    <a:srgbClr val="FFCCCC"/>
    <a:srgbClr val="CCCCFF"/>
    <a:srgbClr val="CCECFF"/>
    <a:srgbClr val="9999FF"/>
    <a:srgbClr val="FFFF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67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8"/>
    </p:cViewPr>
  </p:sorterViewPr>
  <p:notesViewPr>
    <p:cSldViewPr>
      <p:cViewPr varScale="1">
        <p:scale>
          <a:sx n="77" d="100"/>
          <a:sy n="77" d="100"/>
        </p:scale>
        <p:origin x="-1584" y="-10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67201" y="6677026"/>
            <a:ext cx="7651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03" tIns="44446" rIns="87303" bIns="4444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/>
              <a:t>Page </a:t>
            </a:r>
            <a:fld id="{D43C1CE5-713A-46E7-BE6E-1BE3E2423F0D}" type="slidenum">
              <a:rPr lang="en-US" altLang="en-US" sz="1200" b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553537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9" y="3330576"/>
            <a:ext cx="6816725" cy="3154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8" tIns="44446" rIns="90478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1027"/>
          <p:cNvSpPr>
            <a:spLocks noChangeArrowheads="1"/>
          </p:cNvSpPr>
          <p:nvPr/>
        </p:nvSpPr>
        <p:spPr bwMode="auto">
          <a:xfrm>
            <a:off x="4244975" y="6677026"/>
            <a:ext cx="80645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03" tIns="44446" rIns="87303" bIns="4444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>
                <a:latin typeface="Century Gothic" panose="020B0502020202020204" pitchFamily="34" charset="0"/>
              </a:rPr>
              <a:t>Page </a:t>
            </a:r>
            <a:fld id="{1B83E563-C414-42EF-A7E1-B597D7585EF3}" type="slidenum">
              <a:rPr lang="en-US" altLang="en-US" sz="1200" b="0" smtClean="0">
                <a:latin typeface="Century Gothic" panose="020B0502020202020204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>
              <a:latin typeface="Century Gothic" panose="020B0502020202020204" pitchFamily="34" charset="0"/>
            </a:endParaRPr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1950" y="530225"/>
            <a:ext cx="3492500" cy="2619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34317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Click to edit Master subtitle style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88508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7497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579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33400" y="6500813"/>
            <a:ext cx="6705600" cy="2809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90000"/>
              </a:lnSpc>
              <a:defRPr sz="1100" b="1" dirty="0" smtClean="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en-AU" altLang="en-US"/>
              <a:t>© Len Bass, Paul Clements, Rick </a:t>
            </a:r>
            <a:r>
              <a:rPr lang="en-AU" altLang="en-US" err="1"/>
              <a:t>Kazman</a:t>
            </a:r>
            <a:r>
              <a:rPr lang="en-AU" altLang="en-US"/>
              <a:t>, under Creative Commons Attribution License</a:t>
            </a:r>
          </a:p>
        </p:txBody>
      </p:sp>
    </p:spTree>
    <p:extLst>
      <p:ext uri="{BB962C8B-B14F-4D97-AF65-F5344CB8AC3E}">
        <p14:creationId xmlns:p14="http://schemas.microsoft.com/office/powerpoint/2010/main" val="15768380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9109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4579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76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7439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7882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84784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7816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smtClean="0">
                <a:solidFill>
                  <a:schemeClr val="hlink"/>
                </a:solidFill>
              </a:rPr>
              <a:t>– </a:t>
            </a:r>
            <a:fld id="{96B6B617-29EC-4E17-B993-3ED5E37EDB45}" type="slidenum">
              <a:rPr lang="en-US" altLang="en-US" sz="1400" b="0" smtClean="0">
                <a:solidFill>
                  <a:schemeClr val="hlink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r>
              <a:rPr lang="en-US" altLang="en-US" sz="1400" b="0" smtClean="0">
                <a:solidFill>
                  <a:schemeClr val="hlink"/>
                </a:solidFill>
              </a:rPr>
              <a:t> –</a:t>
            </a:r>
            <a:endParaRPr lang="en-US" altLang="en-US" sz="1400" b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201608" y="6391039"/>
            <a:ext cx="1725783" cy="2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00" b="0" dirty="0" smtClean="0">
                <a:solidFill>
                  <a:schemeClr val="hlink"/>
                </a:solidFill>
              </a:rPr>
              <a:t>CSCE 741 Fall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Write_once,_run_anywher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36738"/>
            <a:ext cx="7772400" cy="1565275"/>
          </a:xfrm>
        </p:spPr>
        <p:txBody>
          <a:bodyPr/>
          <a:lstStyle/>
          <a:p>
            <a:pPr marL="342900" indent="-342900" algn="ctr" eaLnBrk="1" hangingPunct="1"/>
            <a:r>
              <a:rPr lang="en-US" altLang="en-US" dirty="0" smtClean="0"/>
              <a:t>Lecture 04</a:t>
            </a:r>
            <a:br>
              <a:rPr lang="en-US" altLang="en-US" dirty="0" smtClean="0"/>
            </a:br>
            <a:r>
              <a:rPr lang="en-US" altLang="en-US" dirty="0" smtClean="0"/>
              <a:t>Availability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402013"/>
            <a:ext cx="6629400" cy="2905125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Topics</a:t>
            </a:r>
          </a:p>
          <a:p>
            <a:pPr lvl="1" eaLnBrk="1" hangingPunct="1">
              <a:defRPr/>
            </a:pPr>
            <a:r>
              <a:rPr lang="en-US" dirty="0" smtClean="0"/>
              <a:t>Chapter 5 – Availability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47713" y="6500813"/>
            <a:ext cx="179376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400" dirty="0" smtClean="0">
                <a:latin typeface="Courier New" panose="02070309020205020404" pitchFamily="49" charset="0"/>
              </a:rPr>
              <a:t>August 30, 2017</a:t>
            </a:r>
            <a:endParaRPr lang="en-US" altLang="en-US" sz="1400" dirty="0">
              <a:latin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5869"/>
            <a:ext cx="5486400" cy="363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5869"/>
            <a:ext cx="7010400" cy="4650802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10875" y="914400"/>
            <a:ext cx="6654066" cy="56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lnSpc>
                <a:spcPct val="87000"/>
              </a:lnSpc>
            </a:pPr>
            <a:r>
              <a:rPr lang="en-US" altLang="en-US" sz="3800" dirty="0"/>
              <a:t>CSCE </a:t>
            </a:r>
            <a:r>
              <a:rPr lang="en-US" altLang="en-US" sz="3800" dirty="0" smtClean="0"/>
              <a:t>741 </a:t>
            </a:r>
            <a:r>
              <a:rPr lang="en-US" altLang="en-US" sz="3800" dirty="0"/>
              <a:t>Software </a:t>
            </a:r>
            <a:r>
              <a:rPr lang="en-US" altLang="en-US" sz="3800" dirty="0" smtClean="0"/>
              <a:t>Process</a:t>
            </a:r>
            <a:endParaRPr lang="en-US" altLang="en-US" sz="3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78125" y="4243388"/>
            <a:ext cx="438467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85763" indent="-385763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4538" indent="-2460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6175" indent="-238125" algn="l" rtl="0" eaLnBrk="0" fontAlgn="base" hangingPunct="0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4pPr>
            <a:lvl5pPr marL="245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83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55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227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99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/>
              <a:t>Lecture 2   -- Overview</a:t>
            </a:r>
          </a:p>
          <a:p>
            <a:pPr lvl="1" eaLnBrk="1" hangingPunct="1">
              <a:defRPr/>
            </a:pPr>
            <a:r>
              <a:rPr lang="en-US" kern="0" dirty="0" smtClean="0"/>
              <a:t>Scrum</a:t>
            </a:r>
          </a:p>
          <a:p>
            <a:pPr lvl="1" eaLnBrk="1" hangingPunct="1">
              <a:defRPr/>
            </a:pPr>
            <a:r>
              <a:rPr lang="en-US" kern="0" dirty="0" smtClean="0"/>
              <a:t>Agile principles of scrum</a:t>
            </a:r>
          </a:p>
          <a:p>
            <a:pPr eaLnBrk="1" hangingPunct="1">
              <a:defRPr/>
            </a:pPr>
            <a:r>
              <a:rPr lang="en-US" kern="0" dirty="0" err="1" smtClean="0"/>
              <a:t>Readings:ES</a:t>
            </a:r>
            <a:r>
              <a:rPr lang="en-US" kern="0" dirty="0" smtClean="0"/>
              <a:t> </a:t>
            </a:r>
            <a:r>
              <a:rPr lang="en-US" kern="0" dirty="0" err="1" smtClean="0"/>
              <a:t>Ch</a:t>
            </a:r>
            <a:r>
              <a:rPr lang="en-US" kern="0" dirty="0" smtClean="0"/>
              <a:t> 2-3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Java (the language)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JVM (java virtual machine)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  <a:hlinkClick r:id="rId2"/>
              </a:rPr>
              <a:t>Write </a:t>
            </a:r>
            <a:r>
              <a:rPr lang="en-US" b="0" dirty="0">
                <a:effectLst/>
                <a:hlinkClick r:id="rId2"/>
              </a:rPr>
              <a:t>once, run anywhere </a:t>
            </a:r>
            <a:r>
              <a:rPr lang="en-US" b="0" dirty="0" smtClean="0">
                <a:effectLst/>
                <a:hlinkClick r:id="rId2"/>
              </a:rPr>
              <a:t>– Wikipedia</a:t>
            </a:r>
            <a:r>
              <a:rPr lang="en-US" b="0" dirty="0"/>
              <a:t> </a:t>
            </a:r>
            <a:r>
              <a:rPr lang="en-US" b="0" dirty="0" smtClean="0">
                <a:effectLst/>
              </a:rPr>
              <a:t>a </a:t>
            </a:r>
            <a:r>
              <a:rPr lang="en-US" b="0" dirty="0">
                <a:effectLst/>
              </a:rPr>
              <a:t>slogan created by Sun Microsystems to illustrate the cross-platform benefits of the Java language</a:t>
            </a:r>
            <a:r>
              <a:rPr lang="en-US" b="0" dirty="0" smtClean="0">
                <a:effectLst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err="1">
                <a:effectLst/>
              </a:rPr>
              <a:t>j</a:t>
            </a:r>
            <a:r>
              <a:rPr lang="en-US" b="0" dirty="0" err="1" smtClean="0">
                <a:effectLst/>
              </a:rPr>
              <a:t>avac</a:t>
            </a:r>
            <a:endParaRPr lang="en-US" b="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java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IDEs(Integrated Development environments)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dirty="0" smtClean="0"/>
              <a:t>Eclipse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IntelliJ (IDEA)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0" dirty="0" err="1" smtClean="0"/>
              <a:t>Netbeans</a:t>
            </a:r>
            <a:endParaRPr lang="en-US" b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What’s a bean? What’s a POJO?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0" dirty="0">
              <a:effectLst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Freeform 3"/>
          <p:cNvSpPr/>
          <p:nvPr/>
        </p:nvSpPr>
        <p:spPr bwMode="auto">
          <a:xfrm>
            <a:off x="866180" y="3643312"/>
            <a:ext cx="616149" cy="35720"/>
          </a:xfrm>
          <a:custGeom>
            <a:avLst/>
            <a:gdLst/>
            <a:ahLst/>
            <a:cxnLst/>
            <a:rect l="0" t="0" r="0" b="0"/>
            <a:pathLst>
              <a:path w="616149" h="35720">
                <a:moveTo>
                  <a:pt x="0" y="35719"/>
                </a:moveTo>
                <a:lnTo>
                  <a:pt x="0" y="35719"/>
                </a:lnTo>
                <a:lnTo>
                  <a:pt x="8929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53578" y="35719"/>
                </a:lnTo>
                <a:lnTo>
                  <a:pt x="71437" y="35719"/>
                </a:lnTo>
                <a:lnTo>
                  <a:pt x="98226" y="35719"/>
                </a:lnTo>
                <a:lnTo>
                  <a:pt x="116086" y="35719"/>
                </a:lnTo>
                <a:lnTo>
                  <a:pt x="142875" y="35719"/>
                </a:lnTo>
                <a:lnTo>
                  <a:pt x="169664" y="26789"/>
                </a:lnTo>
                <a:lnTo>
                  <a:pt x="196453" y="26789"/>
                </a:lnTo>
                <a:lnTo>
                  <a:pt x="232172" y="26789"/>
                </a:lnTo>
                <a:lnTo>
                  <a:pt x="258961" y="26789"/>
                </a:lnTo>
                <a:lnTo>
                  <a:pt x="294679" y="26789"/>
                </a:lnTo>
                <a:lnTo>
                  <a:pt x="321469" y="17859"/>
                </a:lnTo>
                <a:lnTo>
                  <a:pt x="348258" y="17859"/>
                </a:lnTo>
                <a:lnTo>
                  <a:pt x="383976" y="17859"/>
                </a:lnTo>
                <a:lnTo>
                  <a:pt x="410765" y="8930"/>
                </a:lnTo>
                <a:lnTo>
                  <a:pt x="437554" y="8930"/>
                </a:lnTo>
                <a:lnTo>
                  <a:pt x="473273" y="0"/>
                </a:lnTo>
                <a:lnTo>
                  <a:pt x="500062" y="0"/>
                </a:lnTo>
                <a:lnTo>
                  <a:pt x="517922" y="0"/>
                </a:lnTo>
                <a:lnTo>
                  <a:pt x="535781" y="0"/>
                </a:lnTo>
                <a:lnTo>
                  <a:pt x="553640" y="0"/>
                </a:lnTo>
                <a:lnTo>
                  <a:pt x="571500" y="8930"/>
                </a:lnTo>
                <a:lnTo>
                  <a:pt x="589359" y="17859"/>
                </a:lnTo>
                <a:lnTo>
                  <a:pt x="598289" y="17859"/>
                </a:lnTo>
                <a:lnTo>
                  <a:pt x="616148" y="26789"/>
                </a:lnTo>
                <a:lnTo>
                  <a:pt x="61614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866305" y="3437929"/>
            <a:ext cx="142876" cy="53579"/>
          </a:xfrm>
          <a:custGeom>
            <a:avLst/>
            <a:gdLst/>
            <a:ahLst/>
            <a:cxnLst/>
            <a:rect l="0" t="0" r="0" b="0"/>
            <a:pathLst>
              <a:path w="142876" h="53579">
                <a:moveTo>
                  <a:pt x="53578" y="0"/>
                </a:moveTo>
                <a:lnTo>
                  <a:pt x="44648" y="8930"/>
                </a:lnTo>
                <a:lnTo>
                  <a:pt x="35718" y="8930"/>
                </a:lnTo>
                <a:lnTo>
                  <a:pt x="26789" y="17860"/>
                </a:lnTo>
                <a:lnTo>
                  <a:pt x="17859" y="17860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29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44648" y="53578"/>
                </a:lnTo>
                <a:lnTo>
                  <a:pt x="71437" y="53578"/>
                </a:lnTo>
                <a:lnTo>
                  <a:pt x="89297" y="53578"/>
                </a:lnTo>
                <a:lnTo>
                  <a:pt x="116086" y="44649"/>
                </a:lnTo>
                <a:lnTo>
                  <a:pt x="142875" y="35719"/>
                </a:lnTo>
                <a:lnTo>
                  <a:pt x="142875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286000" y="3384351"/>
            <a:ext cx="151806" cy="285751"/>
          </a:xfrm>
          <a:custGeom>
            <a:avLst/>
            <a:gdLst/>
            <a:ahLst/>
            <a:cxnLst/>
            <a:rect l="0" t="0" r="0" b="0"/>
            <a:pathLst>
              <a:path w="151806" h="285751">
                <a:moveTo>
                  <a:pt x="107156" y="53578"/>
                </a:moveTo>
                <a:lnTo>
                  <a:pt x="107156" y="44649"/>
                </a:lnTo>
                <a:lnTo>
                  <a:pt x="98227" y="44649"/>
                </a:lnTo>
                <a:lnTo>
                  <a:pt x="98227" y="35719"/>
                </a:lnTo>
                <a:lnTo>
                  <a:pt x="89297" y="17860"/>
                </a:lnTo>
                <a:lnTo>
                  <a:pt x="80367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53578" y="8930"/>
                </a:lnTo>
                <a:lnTo>
                  <a:pt x="44648" y="26789"/>
                </a:lnTo>
                <a:lnTo>
                  <a:pt x="35719" y="53578"/>
                </a:lnTo>
                <a:lnTo>
                  <a:pt x="17859" y="98227"/>
                </a:lnTo>
                <a:lnTo>
                  <a:pt x="8930" y="142875"/>
                </a:lnTo>
                <a:lnTo>
                  <a:pt x="0" y="196453"/>
                </a:lnTo>
                <a:lnTo>
                  <a:pt x="0" y="232172"/>
                </a:lnTo>
                <a:lnTo>
                  <a:pt x="8930" y="258961"/>
                </a:lnTo>
                <a:lnTo>
                  <a:pt x="17859" y="276820"/>
                </a:lnTo>
                <a:lnTo>
                  <a:pt x="35719" y="285750"/>
                </a:lnTo>
                <a:lnTo>
                  <a:pt x="62508" y="276820"/>
                </a:lnTo>
                <a:lnTo>
                  <a:pt x="89297" y="258961"/>
                </a:lnTo>
                <a:lnTo>
                  <a:pt x="125016" y="223242"/>
                </a:lnTo>
                <a:lnTo>
                  <a:pt x="151805" y="187524"/>
                </a:lnTo>
                <a:lnTo>
                  <a:pt x="151805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446734" y="3437929"/>
            <a:ext cx="767955" cy="544712"/>
          </a:xfrm>
          <a:custGeom>
            <a:avLst/>
            <a:gdLst/>
            <a:ahLst/>
            <a:cxnLst/>
            <a:rect l="0" t="0" r="0" b="0"/>
            <a:pathLst>
              <a:path w="767955" h="544712">
                <a:moveTo>
                  <a:pt x="0" y="107157"/>
                </a:moveTo>
                <a:lnTo>
                  <a:pt x="0" y="107157"/>
                </a:lnTo>
                <a:lnTo>
                  <a:pt x="0" y="116086"/>
                </a:lnTo>
                <a:lnTo>
                  <a:pt x="8930" y="133946"/>
                </a:lnTo>
                <a:lnTo>
                  <a:pt x="17860" y="142875"/>
                </a:lnTo>
                <a:lnTo>
                  <a:pt x="26789" y="151805"/>
                </a:lnTo>
                <a:lnTo>
                  <a:pt x="44649" y="151805"/>
                </a:lnTo>
                <a:lnTo>
                  <a:pt x="53579" y="151805"/>
                </a:lnTo>
                <a:lnTo>
                  <a:pt x="62508" y="133946"/>
                </a:lnTo>
                <a:lnTo>
                  <a:pt x="62508" y="125016"/>
                </a:lnTo>
                <a:lnTo>
                  <a:pt x="62508" y="116086"/>
                </a:lnTo>
                <a:lnTo>
                  <a:pt x="53579" y="98227"/>
                </a:lnTo>
                <a:lnTo>
                  <a:pt x="44649" y="80367"/>
                </a:lnTo>
                <a:lnTo>
                  <a:pt x="44649" y="53578"/>
                </a:lnTo>
                <a:lnTo>
                  <a:pt x="44649" y="35719"/>
                </a:lnTo>
                <a:lnTo>
                  <a:pt x="53579" y="26789"/>
                </a:lnTo>
                <a:lnTo>
                  <a:pt x="71438" y="17860"/>
                </a:lnTo>
                <a:lnTo>
                  <a:pt x="98227" y="26789"/>
                </a:lnTo>
                <a:lnTo>
                  <a:pt x="125016" y="35719"/>
                </a:lnTo>
                <a:lnTo>
                  <a:pt x="151805" y="53578"/>
                </a:lnTo>
                <a:lnTo>
                  <a:pt x="178594" y="80367"/>
                </a:lnTo>
                <a:lnTo>
                  <a:pt x="205383" y="116086"/>
                </a:lnTo>
                <a:lnTo>
                  <a:pt x="232172" y="142875"/>
                </a:lnTo>
                <a:lnTo>
                  <a:pt x="241102" y="160735"/>
                </a:lnTo>
                <a:lnTo>
                  <a:pt x="250032" y="178594"/>
                </a:lnTo>
                <a:lnTo>
                  <a:pt x="250032" y="178594"/>
                </a:lnTo>
                <a:lnTo>
                  <a:pt x="250032" y="169664"/>
                </a:lnTo>
                <a:lnTo>
                  <a:pt x="250032" y="142875"/>
                </a:lnTo>
                <a:lnTo>
                  <a:pt x="258961" y="107157"/>
                </a:lnTo>
                <a:lnTo>
                  <a:pt x="258961" y="71438"/>
                </a:lnTo>
                <a:lnTo>
                  <a:pt x="276821" y="35719"/>
                </a:lnTo>
                <a:lnTo>
                  <a:pt x="294680" y="17860"/>
                </a:lnTo>
                <a:lnTo>
                  <a:pt x="312539" y="17860"/>
                </a:lnTo>
                <a:lnTo>
                  <a:pt x="330399" y="26789"/>
                </a:lnTo>
                <a:lnTo>
                  <a:pt x="339329" y="53578"/>
                </a:lnTo>
                <a:lnTo>
                  <a:pt x="357188" y="89297"/>
                </a:lnTo>
                <a:lnTo>
                  <a:pt x="366118" y="133946"/>
                </a:lnTo>
                <a:lnTo>
                  <a:pt x="383977" y="169664"/>
                </a:lnTo>
                <a:lnTo>
                  <a:pt x="383977" y="196453"/>
                </a:lnTo>
                <a:lnTo>
                  <a:pt x="392907" y="214313"/>
                </a:lnTo>
                <a:lnTo>
                  <a:pt x="401836" y="214313"/>
                </a:lnTo>
                <a:lnTo>
                  <a:pt x="410766" y="196453"/>
                </a:lnTo>
                <a:lnTo>
                  <a:pt x="419696" y="169664"/>
                </a:lnTo>
                <a:lnTo>
                  <a:pt x="437555" y="133946"/>
                </a:lnTo>
                <a:lnTo>
                  <a:pt x="446485" y="80367"/>
                </a:lnTo>
                <a:lnTo>
                  <a:pt x="464344" y="44649"/>
                </a:lnTo>
                <a:lnTo>
                  <a:pt x="482204" y="8930"/>
                </a:lnTo>
                <a:lnTo>
                  <a:pt x="500063" y="0"/>
                </a:lnTo>
                <a:lnTo>
                  <a:pt x="508993" y="17860"/>
                </a:lnTo>
                <a:lnTo>
                  <a:pt x="517922" y="44649"/>
                </a:lnTo>
                <a:lnTo>
                  <a:pt x="517922" y="80367"/>
                </a:lnTo>
                <a:lnTo>
                  <a:pt x="526852" y="133946"/>
                </a:lnTo>
                <a:lnTo>
                  <a:pt x="526852" y="178594"/>
                </a:lnTo>
                <a:lnTo>
                  <a:pt x="526852" y="214313"/>
                </a:lnTo>
                <a:lnTo>
                  <a:pt x="526852" y="241102"/>
                </a:lnTo>
                <a:lnTo>
                  <a:pt x="526852" y="258961"/>
                </a:lnTo>
                <a:lnTo>
                  <a:pt x="535782" y="258961"/>
                </a:lnTo>
                <a:lnTo>
                  <a:pt x="535782" y="241102"/>
                </a:lnTo>
                <a:lnTo>
                  <a:pt x="544711" y="205383"/>
                </a:lnTo>
                <a:lnTo>
                  <a:pt x="562571" y="169664"/>
                </a:lnTo>
                <a:lnTo>
                  <a:pt x="571500" y="133946"/>
                </a:lnTo>
                <a:lnTo>
                  <a:pt x="589360" y="125016"/>
                </a:lnTo>
                <a:lnTo>
                  <a:pt x="598289" y="142875"/>
                </a:lnTo>
                <a:lnTo>
                  <a:pt x="607219" y="187524"/>
                </a:lnTo>
                <a:lnTo>
                  <a:pt x="607219" y="250032"/>
                </a:lnTo>
                <a:lnTo>
                  <a:pt x="607219" y="330399"/>
                </a:lnTo>
                <a:lnTo>
                  <a:pt x="607219" y="401836"/>
                </a:lnTo>
                <a:lnTo>
                  <a:pt x="598289" y="464344"/>
                </a:lnTo>
                <a:lnTo>
                  <a:pt x="589360" y="517922"/>
                </a:lnTo>
                <a:lnTo>
                  <a:pt x="580430" y="544711"/>
                </a:lnTo>
                <a:lnTo>
                  <a:pt x="571500" y="544711"/>
                </a:lnTo>
                <a:lnTo>
                  <a:pt x="553641" y="526852"/>
                </a:lnTo>
                <a:lnTo>
                  <a:pt x="544711" y="473274"/>
                </a:lnTo>
                <a:lnTo>
                  <a:pt x="535782" y="392907"/>
                </a:lnTo>
                <a:lnTo>
                  <a:pt x="535782" y="294680"/>
                </a:lnTo>
                <a:lnTo>
                  <a:pt x="535782" y="205383"/>
                </a:lnTo>
                <a:lnTo>
                  <a:pt x="553641" y="133946"/>
                </a:lnTo>
                <a:lnTo>
                  <a:pt x="571500" y="89297"/>
                </a:lnTo>
                <a:lnTo>
                  <a:pt x="607219" y="62508"/>
                </a:lnTo>
                <a:lnTo>
                  <a:pt x="651868" y="62508"/>
                </a:lnTo>
                <a:lnTo>
                  <a:pt x="687586" y="71438"/>
                </a:lnTo>
                <a:lnTo>
                  <a:pt x="723305" y="89297"/>
                </a:lnTo>
                <a:lnTo>
                  <a:pt x="759024" y="107157"/>
                </a:lnTo>
                <a:lnTo>
                  <a:pt x="767954" y="133946"/>
                </a:lnTo>
                <a:lnTo>
                  <a:pt x="767954" y="151805"/>
                </a:lnTo>
                <a:lnTo>
                  <a:pt x="750094" y="169664"/>
                </a:lnTo>
                <a:lnTo>
                  <a:pt x="714375" y="178594"/>
                </a:lnTo>
                <a:lnTo>
                  <a:pt x="678657" y="187524"/>
                </a:lnTo>
                <a:lnTo>
                  <a:pt x="642938" y="178594"/>
                </a:lnTo>
                <a:lnTo>
                  <a:pt x="616149" y="169664"/>
                </a:lnTo>
                <a:lnTo>
                  <a:pt x="598289" y="151805"/>
                </a:lnTo>
                <a:lnTo>
                  <a:pt x="598289" y="142875"/>
                </a:lnTo>
                <a:lnTo>
                  <a:pt x="598289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330773" y="3437929"/>
            <a:ext cx="17861" cy="169665"/>
          </a:xfrm>
          <a:custGeom>
            <a:avLst/>
            <a:gdLst/>
            <a:ahLst/>
            <a:cxnLst/>
            <a:rect l="0" t="0" r="0" b="0"/>
            <a:pathLst>
              <a:path w="17861" h="169665">
                <a:moveTo>
                  <a:pt x="17860" y="0"/>
                </a:moveTo>
                <a:lnTo>
                  <a:pt x="8930" y="17860"/>
                </a:lnTo>
                <a:lnTo>
                  <a:pt x="8930" y="35719"/>
                </a:lnTo>
                <a:lnTo>
                  <a:pt x="8930" y="62508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402211" y="3116461"/>
            <a:ext cx="17860" cy="35719"/>
          </a:xfrm>
          <a:custGeom>
            <a:avLst/>
            <a:gdLst/>
            <a:ahLst/>
            <a:cxnLst/>
            <a:rect l="0" t="0" r="0" b="0"/>
            <a:pathLst>
              <a:path w="17860" h="35719">
                <a:moveTo>
                  <a:pt x="8930" y="35718"/>
                </a:moveTo>
                <a:lnTo>
                  <a:pt x="893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536156" y="3161109"/>
            <a:ext cx="35720" cy="455415"/>
          </a:xfrm>
          <a:custGeom>
            <a:avLst/>
            <a:gdLst/>
            <a:ahLst/>
            <a:cxnLst/>
            <a:rect l="0" t="0" r="0" b="0"/>
            <a:pathLst>
              <a:path w="35720" h="455415">
                <a:moveTo>
                  <a:pt x="3571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35719"/>
                </a:lnTo>
                <a:lnTo>
                  <a:pt x="26789" y="71437"/>
                </a:lnTo>
                <a:lnTo>
                  <a:pt x="17860" y="116086"/>
                </a:lnTo>
                <a:lnTo>
                  <a:pt x="8930" y="178594"/>
                </a:lnTo>
                <a:lnTo>
                  <a:pt x="8930" y="241102"/>
                </a:lnTo>
                <a:lnTo>
                  <a:pt x="0" y="312539"/>
                </a:lnTo>
                <a:lnTo>
                  <a:pt x="0" y="366117"/>
                </a:lnTo>
                <a:lnTo>
                  <a:pt x="0" y="410766"/>
                </a:lnTo>
                <a:lnTo>
                  <a:pt x="0" y="437555"/>
                </a:lnTo>
                <a:lnTo>
                  <a:pt x="0" y="455414"/>
                </a:lnTo>
                <a:lnTo>
                  <a:pt x="0" y="446484"/>
                </a:lnTo>
                <a:lnTo>
                  <a:pt x="0" y="419695"/>
                </a:lnTo>
                <a:lnTo>
                  <a:pt x="0" y="383977"/>
                </a:lnTo>
                <a:lnTo>
                  <a:pt x="0" y="38397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25453" y="3473648"/>
            <a:ext cx="473275" cy="241103"/>
          </a:xfrm>
          <a:custGeom>
            <a:avLst/>
            <a:gdLst/>
            <a:ahLst/>
            <a:cxnLst/>
            <a:rect l="0" t="0" r="0" b="0"/>
            <a:pathLst>
              <a:path w="473275" h="241103">
                <a:moveTo>
                  <a:pt x="0" y="53578"/>
                </a:moveTo>
                <a:lnTo>
                  <a:pt x="0" y="62508"/>
                </a:lnTo>
                <a:lnTo>
                  <a:pt x="0" y="89297"/>
                </a:lnTo>
                <a:lnTo>
                  <a:pt x="8930" y="116086"/>
                </a:lnTo>
                <a:lnTo>
                  <a:pt x="17860" y="142875"/>
                </a:lnTo>
                <a:lnTo>
                  <a:pt x="26789" y="169664"/>
                </a:lnTo>
                <a:lnTo>
                  <a:pt x="44649" y="187523"/>
                </a:lnTo>
                <a:lnTo>
                  <a:pt x="71438" y="187523"/>
                </a:lnTo>
                <a:lnTo>
                  <a:pt x="98227" y="178594"/>
                </a:lnTo>
                <a:lnTo>
                  <a:pt x="116086" y="160734"/>
                </a:lnTo>
                <a:lnTo>
                  <a:pt x="142875" y="133945"/>
                </a:lnTo>
                <a:lnTo>
                  <a:pt x="169664" y="98227"/>
                </a:lnTo>
                <a:lnTo>
                  <a:pt x="187524" y="71438"/>
                </a:lnTo>
                <a:lnTo>
                  <a:pt x="205383" y="35719"/>
                </a:lnTo>
                <a:lnTo>
                  <a:pt x="223242" y="17859"/>
                </a:lnTo>
                <a:lnTo>
                  <a:pt x="232172" y="0"/>
                </a:lnTo>
                <a:lnTo>
                  <a:pt x="232172" y="0"/>
                </a:lnTo>
                <a:lnTo>
                  <a:pt x="223242" y="0"/>
                </a:lnTo>
                <a:lnTo>
                  <a:pt x="214313" y="17859"/>
                </a:lnTo>
                <a:lnTo>
                  <a:pt x="196453" y="44648"/>
                </a:lnTo>
                <a:lnTo>
                  <a:pt x="169664" y="80367"/>
                </a:lnTo>
                <a:lnTo>
                  <a:pt x="142875" y="107156"/>
                </a:lnTo>
                <a:lnTo>
                  <a:pt x="125016" y="142875"/>
                </a:lnTo>
                <a:lnTo>
                  <a:pt x="98227" y="178594"/>
                </a:lnTo>
                <a:lnTo>
                  <a:pt x="89297" y="205383"/>
                </a:lnTo>
                <a:lnTo>
                  <a:pt x="89297" y="223242"/>
                </a:lnTo>
                <a:lnTo>
                  <a:pt x="89297" y="232172"/>
                </a:lnTo>
                <a:lnTo>
                  <a:pt x="98227" y="241102"/>
                </a:lnTo>
                <a:lnTo>
                  <a:pt x="116086" y="232172"/>
                </a:lnTo>
                <a:lnTo>
                  <a:pt x="142875" y="223242"/>
                </a:lnTo>
                <a:lnTo>
                  <a:pt x="160735" y="196453"/>
                </a:lnTo>
                <a:lnTo>
                  <a:pt x="187524" y="169664"/>
                </a:lnTo>
                <a:lnTo>
                  <a:pt x="205383" y="125016"/>
                </a:lnTo>
                <a:lnTo>
                  <a:pt x="223242" y="89297"/>
                </a:lnTo>
                <a:lnTo>
                  <a:pt x="241102" y="62508"/>
                </a:lnTo>
                <a:lnTo>
                  <a:pt x="250031" y="44648"/>
                </a:lnTo>
                <a:lnTo>
                  <a:pt x="267891" y="44648"/>
                </a:lnTo>
                <a:lnTo>
                  <a:pt x="276820" y="53578"/>
                </a:lnTo>
                <a:lnTo>
                  <a:pt x="294680" y="80367"/>
                </a:lnTo>
                <a:lnTo>
                  <a:pt x="312539" y="107156"/>
                </a:lnTo>
                <a:lnTo>
                  <a:pt x="321469" y="142875"/>
                </a:lnTo>
                <a:lnTo>
                  <a:pt x="330399" y="169664"/>
                </a:lnTo>
                <a:lnTo>
                  <a:pt x="339328" y="196453"/>
                </a:lnTo>
                <a:lnTo>
                  <a:pt x="339328" y="214313"/>
                </a:lnTo>
                <a:lnTo>
                  <a:pt x="339328" y="223242"/>
                </a:lnTo>
                <a:lnTo>
                  <a:pt x="339328" y="214313"/>
                </a:lnTo>
                <a:lnTo>
                  <a:pt x="339328" y="196453"/>
                </a:lnTo>
                <a:lnTo>
                  <a:pt x="348258" y="169664"/>
                </a:lnTo>
                <a:lnTo>
                  <a:pt x="348258" y="142875"/>
                </a:lnTo>
                <a:lnTo>
                  <a:pt x="357188" y="107156"/>
                </a:lnTo>
                <a:lnTo>
                  <a:pt x="366117" y="80367"/>
                </a:lnTo>
                <a:lnTo>
                  <a:pt x="383977" y="62508"/>
                </a:lnTo>
                <a:lnTo>
                  <a:pt x="392906" y="62508"/>
                </a:lnTo>
                <a:lnTo>
                  <a:pt x="419695" y="62508"/>
                </a:lnTo>
                <a:lnTo>
                  <a:pt x="428625" y="62508"/>
                </a:lnTo>
                <a:lnTo>
                  <a:pt x="446485" y="53578"/>
                </a:lnTo>
                <a:lnTo>
                  <a:pt x="464344" y="35719"/>
                </a:lnTo>
                <a:lnTo>
                  <a:pt x="473274" y="17859"/>
                </a:lnTo>
                <a:lnTo>
                  <a:pt x="473274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509117" y="4027289"/>
            <a:ext cx="232173" cy="35719"/>
          </a:xfrm>
          <a:custGeom>
            <a:avLst/>
            <a:gdLst/>
            <a:ahLst/>
            <a:cxnLst/>
            <a:rect l="0" t="0" r="0" b="0"/>
            <a:pathLst>
              <a:path w="232173" h="35719">
                <a:moveTo>
                  <a:pt x="893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53578" y="0"/>
                </a:lnTo>
                <a:lnTo>
                  <a:pt x="89297" y="0"/>
                </a:lnTo>
                <a:lnTo>
                  <a:pt x="125016" y="8929"/>
                </a:lnTo>
                <a:lnTo>
                  <a:pt x="160735" y="17859"/>
                </a:lnTo>
                <a:lnTo>
                  <a:pt x="196453" y="26789"/>
                </a:lnTo>
                <a:lnTo>
                  <a:pt x="232172" y="35718"/>
                </a:lnTo>
                <a:lnTo>
                  <a:pt x="232172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169914" y="3982640"/>
            <a:ext cx="71439" cy="223243"/>
          </a:xfrm>
          <a:custGeom>
            <a:avLst/>
            <a:gdLst/>
            <a:ahLst/>
            <a:cxnLst/>
            <a:rect l="0" t="0" r="0" b="0"/>
            <a:pathLst>
              <a:path w="71439" h="223243">
                <a:moveTo>
                  <a:pt x="26789" y="8930"/>
                </a:moveTo>
                <a:lnTo>
                  <a:pt x="17859" y="0"/>
                </a:lnTo>
                <a:lnTo>
                  <a:pt x="17859" y="0"/>
                </a:lnTo>
                <a:lnTo>
                  <a:pt x="0" y="8930"/>
                </a:lnTo>
                <a:lnTo>
                  <a:pt x="0" y="8930"/>
                </a:lnTo>
                <a:lnTo>
                  <a:pt x="0" y="35719"/>
                </a:lnTo>
                <a:lnTo>
                  <a:pt x="8930" y="62508"/>
                </a:lnTo>
                <a:lnTo>
                  <a:pt x="17859" y="98227"/>
                </a:lnTo>
                <a:lnTo>
                  <a:pt x="35719" y="142875"/>
                </a:lnTo>
                <a:lnTo>
                  <a:pt x="53578" y="187524"/>
                </a:lnTo>
                <a:lnTo>
                  <a:pt x="62508" y="214313"/>
                </a:lnTo>
                <a:lnTo>
                  <a:pt x="71438" y="223242"/>
                </a:lnTo>
                <a:lnTo>
                  <a:pt x="71438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125266" y="3830836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8929" y="17859"/>
                </a:move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143125" y="3804046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393156" y="4027289"/>
            <a:ext cx="187525" cy="178594"/>
          </a:xfrm>
          <a:custGeom>
            <a:avLst/>
            <a:gdLst/>
            <a:ahLst/>
            <a:cxnLst/>
            <a:rect l="0" t="0" r="0" b="0"/>
            <a:pathLst>
              <a:path w="187525" h="178594">
                <a:moveTo>
                  <a:pt x="0" y="17859"/>
                </a:moveTo>
                <a:lnTo>
                  <a:pt x="0" y="26789"/>
                </a:lnTo>
                <a:lnTo>
                  <a:pt x="8930" y="26789"/>
                </a:lnTo>
                <a:lnTo>
                  <a:pt x="8930" y="44648"/>
                </a:lnTo>
                <a:lnTo>
                  <a:pt x="17860" y="53578"/>
                </a:lnTo>
                <a:lnTo>
                  <a:pt x="26789" y="80367"/>
                </a:lnTo>
                <a:lnTo>
                  <a:pt x="35719" y="98226"/>
                </a:lnTo>
                <a:lnTo>
                  <a:pt x="44649" y="125015"/>
                </a:lnTo>
                <a:lnTo>
                  <a:pt x="44649" y="133945"/>
                </a:lnTo>
                <a:lnTo>
                  <a:pt x="53578" y="133945"/>
                </a:lnTo>
                <a:lnTo>
                  <a:pt x="53578" y="125015"/>
                </a:lnTo>
                <a:lnTo>
                  <a:pt x="53578" y="98226"/>
                </a:lnTo>
                <a:lnTo>
                  <a:pt x="53578" y="71437"/>
                </a:lnTo>
                <a:lnTo>
                  <a:pt x="53578" y="35718"/>
                </a:lnTo>
                <a:lnTo>
                  <a:pt x="62508" y="17859"/>
                </a:lnTo>
                <a:lnTo>
                  <a:pt x="62508" y="0"/>
                </a:lnTo>
                <a:lnTo>
                  <a:pt x="80367" y="8929"/>
                </a:lnTo>
                <a:lnTo>
                  <a:pt x="98227" y="35718"/>
                </a:lnTo>
                <a:lnTo>
                  <a:pt x="116086" y="71437"/>
                </a:lnTo>
                <a:lnTo>
                  <a:pt x="133946" y="107156"/>
                </a:lnTo>
                <a:lnTo>
                  <a:pt x="151805" y="142875"/>
                </a:lnTo>
                <a:lnTo>
                  <a:pt x="160735" y="169664"/>
                </a:lnTo>
                <a:lnTo>
                  <a:pt x="169664" y="178593"/>
                </a:lnTo>
                <a:lnTo>
                  <a:pt x="178594" y="178593"/>
                </a:lnTo>
                <a:lnTo>
                  <a:pt x="187524" y="160734"/>
                </a:lnTo>
                <a:lnTo>
                  <a:pt x="187524" y="125015"/>
                </a:lnTo>
                <a:lnTo>
                  <a:pt x="187524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705695" y="3830836"/>
            <a:ext cx="80369" cy="482204"/>
          </a:xfrm>
          <a:custGeom>
            <a:avLst/>
            <a:gdLst/>
            <a:ahLst/>
            <a:cxnLst/>
            <a:rect l="0" t="0" r="0" b="0"/>
            <a:pathLst>
              <a:path w="80369" h="482204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17859"/>
                </a:lnTo>
                <a:lnTo>
                  <a:pt x="0" y="44648"/>
                </a:lnTo>
                <a:lnTo>
                  <a:pt x="0" y="89296"/>
                </a:lnTo>
                <a:lnTo>
                  <a:pt x="0" y="151804"/>
                </a:lnTo>
                <a:lnTo>
                  <a:pt x="8930" y="223242"/>
                </a:lnTo>
                <a:lnTo>
                  <a:pt x="17860" y="285750"/>
                </a:lnTo>
                <a:lnTo>
                  <a:pt x="26789" y="348257"/>
                </a:lnTo>
                <a:lnTo>
                  <a:pt x="44649" y="401835"/>
                </a:lnTo>
                <a:lnTo>
                  <a:pt x="53578" y="437554"/>
                </a:lnTo>
                <a:lnTo>
                  <a:pt x="62508" y="464343"/>
                </a:lnTo>
                <a:lnTo>
                  <a:pt x="71438" y="482203"/>
                </a:lnTo>
                <a:lnTo>
                  <a:pt x="80368" y="482203"/>
                </a:lnTo>
                <a:lnTo>
                  <a:pt x="80368" y="464343"/>
                </a:lnTo>
                <a:lnTo>
                  <a:pt x="71438" y="437554"/>
                </a:lnTo>
                <a:lnTo>
                  <a:pt x="62508" y="392906"/>
                </a:lnTo>
                <a:lnTo>
                  <a:pt x="35719" y="330398"/>
                </a:lnTo>
                <a:lnTo>
                  <a:pt x="35719" y="33039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589609" y="4000500"/>
            <a:ext cx="232173" cy="71438"/>
          </a:xfrm>
          <a:custGeom>
            <a:avLst/>
            <a:gdLst/>
            <a:ahLst/>
            <a:cxnLst/>
            <a:rect l="0" t="0" r="0" b="0"/>
            <a:pathLst>
              <a:path w="232173" h="71438">
                <a:moveTo>
                  <a:pt x="0" y="8929"/>
                </a:move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26789" y="62507"/>
                </a:lnTo>
                <a:lnTo>
                  <a:pt x="44649" y="71437"/>
                </a:lnTo>
                <a:lnTo>
                  <a:pt x="62508" y="71437"/>
                </a:lnTo>
                <a:lnTo>
                  <a:pt x="98227" y="62507"/>
                </a:lnTo>
                <a:lnTo>
                  <a:pt x="125016" y="53578"/>
                </a:lnTo>
                <a:lnTo>
                  <a:pt x="160735" y="35718"/>
                </a:lnTo>
                <a:lnTo>
                  <a:pt x="196454" y="17859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857500" y="4036218"/>
            <a:ext cx="160735" cy="258962"/>
          </a:xfrm>
          <a:custGeom>
            <a:avLst/>
            <a:gdLst/>
            <a:ahLst/>
            <a:cxnLst/>
            <a:rect l="0" t="0" r="0" b="0"/>
            <a:pathLst>
              <a:path w="160735" h="258962">
                <a:moveTo>
                  <a:pt x="0" y="223243"/>
                </a:moveTo>
                <a:lnTo>
                  <a:pt x="8930" y="223243"/>
                </a:lnTo>
                <a:lnTo>
                  <a:pt x="17859" y="214313"/>
                </a:lnTo>
                <a:lnTo>
                  <a:pt x="35719" y="214313"/>
                </a:lnTo>
                <a:lnTo>
                  <a:pt x="53578" y="205383"/>
                </a:lnTo>
                <a:lnTo>
                  <a:pt x="71438" y="187524"/>
                </a:lnTo>
                <a:lnTo>
                  <a:pt x="80367" y="160735"/>
                </a:lnTo>
                <a:lnTo>
                  <a:pt x="89297" y="133946"/>
                </a:lnTo>
                <a:lnTo>
                  <a:pt x="80367" y="98227"/>
                </a:lnTo>
                <a:lnTo>
                  <a:pt x="80367" y="62508"/>
                </a:lnTo>
                <a:lnTo>
                  <a:pt x="71438" y="35719"/>
                </a:lnTo>
                <a:lnTo>
                  <a:pt x="53578" y="8930"/>
                </a:lnTo>
                <a:lnTo>
                  <a:pt x="53578" y="0"/>
                </a:lnTo>
                <a:lnTo>
                  <a:pt x="44648" y="0"/>
                </a:lnTo>
                <a:lnTo>
                  <a:pt x="44648" y="26789"/>
                </a:lnTo>
                <a:lnTo>
                  <a:pt x="44648" y="71438"/>
                </a:lnTo>
                <a:lnTo>
                  <a:pt x="44648" y="125016"/>
                </a:lnTo>
                <a:lnTo>
                  <a:pt x="53578" y="169664"/>
                </a:lnTo>
                <a:lnTo>
                  <a:pt x="62508" y="214313"/>
                </a:lnTo>
                <a:lnTo>
                  <a:pt x="71438" y="241102"/>
                </a:lnTo>
                <a:lnTo>
                  <a:pt x="80367" y="258961"/>
                </a:lnTo>
                <a:lnTo>
                  <a:pt x="98227" y="258961"/>
                </a:lnTo>
                <a:lnTo>
                  <a:pt x="116086" y="250032"/>
                </a:lnTo>
                <a:lnTo>
                  <a:pt x="125016" y="232172"/>
                </a:lnTo>
                <a:lnTo>
                  <a:pt x="142875" y="196453"/>
                </a:lnTo>
                <a:lnTo>
                  <a:pt x="160734" y="160735"/>
                </a:lnTo>
                <a:lnTo>
                  <a:pt x="160734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071813" y="4036218"/>
            <a:ext cx="133946" cy="196454"/>
          </a:xfrm>
          <a:custGeom>
            <a:avLst/>
            <a:gdLst/>
            <a:ahLst/>
            <a:cxnLst/>
            <a:rect l="0" t="0" r="0" b="0"/>
            <a:pathLst>
              <a:path w="133946" h="196454">
                <a:moveTo>
                  <a:pt x="0" y="0"/>
                </a:move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8929" y="125016"/>
                </a:lnTo>
                <a:lnTo>
                  <a:pt x="17859" y="151805"/>
                </a:lnTo>
                <a:lnTo>
                  <a:pt x="35718" y="169664"/>
                </a:lnTo>
                <a:lnTo>
                  <a:pt x="44648" y="187524"/>
                </a:lnTo>
                <a:lnTo>
                  <a:pt x="53578" y="196453"/>
                </a:lnTo>
                <a:lnTo>
                  <a:pt x="62507" y="196453"/>
                </a:lnTo>
                <a:lnTo>
                  <a:pt x="71437" y="196453"/>
                </a:lnTo>
                <a:lnTo>
                  <a:pt x="80367" y="187524"/>
                </a:lnTo>
                <a:lnTo>
                  <a:pt x="89296" y="169664"/>
                </a:lnTo>
                <a:lnTo>
                  <a:pt x="98226" y="151805"/>
                </a:lnTo>
                <a:lnTo>
                  <a:pt x="98226" y="116086"/>
                </a:lnTo>
                <a:lnTo>
                  <a:pt x="107156" y="89297"/>
                </a:lnTo>
                <a:lnTo>
                  <a:pt x="107156" y="62508"/>
                </a:lnTo>
                <a:lnTo>
                  <a:pt x="107156" y="35719"/>
                </a:lnTo>
                <a:lnTo>
                  <a:pt x="116085" y="26789"/>
                </a:lnTo>
                <a:lnTo>
                  <a:pt x="125015" y="17860"/>
                </a:lnTo>
                <a:lnTo>
                  <a:pt x="133945" y="17860"/>
                </a:lnTo>
                <a:lnTo>
                  <a:pt x="133945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3339703" y="4054078"/>
            <a:ext cx="151806" cy="401837"/>
          </a:xfrm>
          <a:custGeom>
            <a:avLst/>
            <a:gdLst/>
            <a:ahLst/>
            <a:cxnLst/>
            <a:rect l="0" t="0" r="0" b="0"/>
            <a:pathLst>
              <a:path w="151806" h="401837">
                <a:moveTo>
                  <a:pt x="8930" y="62508"/>
                </a:moveTo>
                <a:lnTo>
                  <a:pt x="8930" y="71437"/>
                </a:lnTo>
                <a:lnTo>
                  <a:pt x="17860" y="80367"/>
                </a:lnTo>
                <a:lnTo>
                  <a:pt x="26789" y="98226"/>
                </a:lnTo>
                <a:lnTo>
                  <a:pt x="44649" y="125015"/>
                </a:lnTo>
                <a:lnTo>
                  <a:pt x="62508" y="169664"/>
                </a:lnTo>
                <a:lnTo>
                  <a:pt x="80367" y="214312"/>
                </a:lnTo>
                <a:lnTo>
                  <a:pt x="98227" y="267890"/>
                </a:lnTo>
                <a:lnTo>
                  <a:pt x="125016" y="321468"/>
                </a:lnTo>
                <a:lnTo>
                  <a:pt x="133945" y="357187"/>
                </a:lnTo>
                <a:lnTo>
                  <a:pt x="142875" y="392906"/>
                </a:lnTo>
                <a:lnTo>
                  <a:pt x="142875" y="401836"/>
                </a:lnTo>
                <a:lnTo>
                  <a:pt x="133945" y="401836"/>
                </a:lnTo>
                <a:lnTo>
                  <a:pt x="125016" y="375047"/>
                </a:lnTo>
                <a:lnTo>
                  <a:pt x="107156" y="330398"/>
                </a:lnTo>
                <a:lnTo>
                  <a:pt x="80367" y="267890"/>
                </a:lnTo>
                <a:lnTo>
                  <a:pt x="62508" y="187523"/>
                </a:lnTo>
                <a:lnTo>
                  <a:pt x="44649" y="116086"/>
                </a:lnTo>
                <a:lnTo>
                  <a:pt x="35719" y="53578"/>
                </a:lnTo>
                <a:lnTo>
                  <a:pt x="44649" y="17859"/>
                </a:lnTo>
                <a:lnTo>
                  <a:pt x="62508" y="0"/>
                </a:lnTo>
                <a:lnTo>
                  <a:pt x="89297" y="0"/>
                </a:lnTo>
                <a:lnTo>
                  <a:pt x="116086" y="8929"/>
                </a:lnTo>
                <a:lnTo>
                  <a:pt x="133945" y="35718"/>
                </a:lnTo>
                <a:lnTo>
                  <a:pt x="151805" y="71437"/>
                </a:lnTo>
                <a:lnTo>
                  <a:pt x="151805" y="107156"/>
                </a:lnTo>
                <a:lnTo>
                  <a:pt x="142875" y="142875"/>
                </a:lnTo>
                <a:lnTo>
                  <a:pt x="125016" y="169664"/>
                </a:lnTo>
                <a:lnTo>
                  <a:pt x="98227" y="187523"/>
                </a:lnTo>
                <a:lnTo>
                  <a:pt x="71438" y="196453"/>
                </a:lnTo>
                <a:lnTo>
                  <a:pt x="44649" y="178593"/>
                </a:lnTo>
                <a:lnTo>
                  <a:pt x="17860" y="160734"/>
                </a:lnTo>
                <a:lnTo>
                  <a:pt x="8930" y="133945"/>
                </a:lnTo>
                <a:lnTo>
                  <a:pt x="0" y="107156"/>
                </a:lnTo>
                <a:lnTo>
                  <a:pt x="0" y="80367"/>
                </a:lnTo>
                <a:lnTo>
                  <a:pt x="17860" y="71437"/>
                </a:lnTo>
                <a:lnTo>
                  <a:pt x="17860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562945" y="4027289"/>
            <a:ext cx="125017" cy="214313"/>
          </a:xfrm>
          <a:custGeom>
            <a:avLst/>
            <a:gdLst/>
            <a:ahLst/>
            <a:cxnLst/>
            <a:rect l="0" t="0" r="0" b="0"/>
            <a:pathLst>
              <a:path w="125017" h="214313">
                <a:moveTo>
                  <a:pt x="0" y="71437"/>
                </a:moveTo>
                <a:lnTo>
                  <a:pt x="0" y="80367"/>
                </a:lnTo>
                <a:lnTo>
                  <a:pt x="8930" y="89297"/>
                </a:lnTo>
                <a:lnTo>
                  <a:pt x="17860" y="116086"/>
                </a:lnTo>
                <a:lnTo>
                  <a:pt x="35719" y="142875"/>
                </a:lnTo>
                <a:lnTo>
                  <a:pt x="44649" y="169664"/>
                </a:lnTo>
                <a:lnTo>
                  <a:pt x="62508" y="196453"/>
                </a:lnTo>
                <a:lnTo>
                  <a:pt x="71438" y="205382"/>
                </a:lnTo>
                <a:lnTo>
                  <a:pt x="71438" y="214312"/>
                </a:lnTo>
                <a:lnTo>
                  <a:pt x="62508" y="214312"/>
                </a:lnTo>
                <a:lnTo>
                  <a:pt x="62508" y="205382"/>
                </a:lnTo>
                <a:lnTo>
                  <a:pt x="53578" y="178593"/>
                </a:lnTo>
                <a:lnTo>
                  <a:pt x="44649" y="142875"/>
                </a:lnTo>
                <a:lnTo>
                  <a:pt x="44649" y="98226"/>
                </a:lnTo>
                <a:lnTo>
                  <a:pt x="44649" y="62507"/>
                </a:lnTo>
                <a:lnTo>
                  <a:pt x="53578" y="26789"/>
                </a:lnTo>
                <a:lnTo>
                  <a:pt x="71438" y="8929"/>
                </a:lnTo>
                <a:lnTo>
                  <a:pt x="89297" y="0"/>
                </a:lnTo>
                <a:lnTo>
                  <a:pt x="107157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687961" y="3750468"/>
            <a:ext cx="321470" cy="580431"/>
          </a:xfrm>
          <a:custGeom>
            <a:avLst/>
            <a:gdLst/>
            <a:ahLst/>
            <a:cxnLst/>
            <a:rect l="0" t="0" r="0" b="0"/>
            <a:pathLst>
              <a:path w="321470" h="580431">
                <a:moveTo>
                  <a:pt x="0" y="410766"/>
                </a:moveTo>
                <a:lnTo>
                  <a:pt x="0" y="419696"/>
                </a:lnTo>
                <a:lnTo>
                  <a:pt x="8930" y="437555"/>
                </a:lnTo>
                <a:lnTo>
                  <a:pt x="17859" y="455414"/>
                </a:lnTo>
                <a:lnTo>
                  <a:pt x="35719" y="482203"/>
                </a:lnTo>
                <a:lnTo>
                  <a:pt x="44648" y="491133"/>
                </a:lnTo>
                <a:lnTo>
                  <a:pt x="62508" y="491133"/>
                </a:lnTo>
                <a:lnTo>
                  <a:pt x="71437" y="482203"/>
                </a:lnTo>
                <a:lnTo>
                  <a:pt x="80367" y="464344"/>
                </a:lnTo>
                <a:lnTo>
                  <a:pt x="89297" y="446485"/>
                </a:lnTo>
                <a:lnTo>
                  <a:pt x="89297" y="410766"/>
                </a:lnTo>
                <a:lnTo>
                  <a:pt x="89297" y="375047"/>
                </a:lnTo>
                <a:lnTo>
                  <a:pt x="80367" y="330399"/>
                </a:lnTo>
                <a:lnTo>
                  <a:pt x="71437" y="294680"/>
                </a:lnTo>
                <a:lnTo>
                  <a:pt x="62508" y="276821"/>
                </a:lnTo>
                <a:lnTo>
                  <a:pt x="62508" y="285750"/>
                </a:lnTo>
                <a:lnTo>
                  <a:pt x="62508" y="303610"/>
                </a:lnTo>
                <a:lnTo>
                  <a:pt x="71437" y="348258"/>
                </a:lnTo>
                <a:lnTo>
                  <a:pt x="80367" y="401836"/>
                </a:lnTo>
                <a:lnTo>
                  <a:pt x="98227" y="446485"/>
                </a:lnTo>
                <a:lnTo>
                  <a:pt x="116086" y="482203"/>
                </a:lnTo>
                <a:lnTo>
                  <a:pt x="133945" y="508993"/>
                </a:lnTo>
                <a:lnTo>
                  <a:pt x="151805" y="517922"/>
                </a:lnTo>
                <a:lnTo>
                  <a:pt x="169664" y="517922"/>
                </a:lnTo>
                <a:lnTo>
                  <a:pt x="187523" y="500063"/>
                </a:lnTo>
                <a:lnTo>
                  <a:pt x="196453" y="464344"/>
                </a:lnTo>
                <a:lnTo>
                  <a:pt x="205383" y="419696"/>
                </a:lnTo>
                <a:lnTo>
                  <a:pt x="205383" y="357188"/>
                </a:lnTo>
                <a:lnTo>
                  <a:pt x="196453" y="276821"/>
                </a:lnTo>
                <a:lnTo>
                  <a:pt x="196453" y="187524"/>
                </a:lnTo>
                <a:lnTo>
                  <a:pt x="196453" y="107157"/>
                </a:lnTo>
                <a:lnTo>
                  <a:pt x="196453" y="44649"/>
                </a:lnTo>
                <a:lnTo>
                  <a:pt x="205383" y="8930"/>
                </a:lnTo>
                <a:lnTo>
                  <a:pt x="205383" y="0"/>
                </a:lnTo>
                <a:lnTo>
                  <a:pt x="214312" y="8930"/>
                </a:lnTo>
                <a:lnTo>
                  <a:pt x="214312" y="53578"/>
                </a:lnTo>
                <a:lnTo>
                  <a:pt x="214312" y="107157"/>
                </a:lnTo>
                <a:lnTo>
                  <a:pt x="214312" y="187524"/>
                </a:lnTo>
                <a:lnTo>
                  <a:pt x="214312" y="267891"/>
                </a:lnTo>
                <a:lnTo>
                  <a:pt x="223242" y="339328"/>
                </a:lnTo>
                <a:lnTo>
                  <a:pt x="241102" y="410766"/>
                </a:lnTo>
                <a:lnTo>
                  <a:pt x="258961" y="473274"/>
                </a:lnTo>
                <a:lnTo>
                  <a:pt x="276820" y="526852"/>
                </a:lnTo>
                <a:lnTo>
                  <a:pt x="294680" y="562571"/>
                </a:lnTo>
                <a:lnTo>
                  <a:pt x="312539" y="580430"/>
                </a:lnTo>
                <a:lnTo>
                  <a:pt x="321469" y="580430"/>
                </a:lnTo>
                <a:lnTo>
                  <a:pt x="321469" y="571500"/>
                </a:lnTo>
                <a:lnTo>
                  <a:pt x="312539" y="535782"/>
                </a:lnTo>
                <a:lnTo>
                  <a:pt x="294680" y="491133"/>
                </a:lnTo>
                <a:lnTo>
                  <a:pt x="258961" y="419696"/>
                </a:lnTo>
                <a:lnTo>
                  <a:pt x="258961" y="41969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696891" y="3955851"/>
            <a:ext cx="312540" cy="98228"/>
          </a:xfrm>
          <a:custGeom>
            <a:avLst/>
            <a:gdLst/>
            <a:ahLst/>
            <a:cxnLst/>
            <a:rect l="0" t="0" r="0" b="0"/>
            <a:pathLst>
              <a:path w="312540" h="98228">
                <a:moveTo>
                  <a:pt x="0" y="98227"/>
                </a:moveTo>
                <a:lnTo>
                  <a:pt x="8929" y="89297"/>
                </a:lnTo>
                <a:lnTo>
                  <a:pt x="26789" y="89297"/>
                </a:lnTo>
                <a:lnTo>
                  <a:pt x="53578" y="80367"/>
                </a:lnTo>
                <a:lnTo>
                  <a:pt x="89297" y="62508"/>
                </a:lnTo>
                <a:lnTo>
                  <a:pt x="133945" y="44649"/>
                </a:lnTo>
                <a:lnTo>
                  <a:pt x="187523" y="26789"/>
                </a:lnTo>
                <a:lnTo>
                  <a:pt x="232172" y="8930"/>
                </a:lnTo>
                <a:lnTo>
                  <a:pt x="276820" y="0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071938" y="4036218"/>
            <a:ext cx="330399" cy="303611"/>
          </a:xfrm>
          <a:custGeom>
            <a:avLst/>
            <a:gdLst/>
            <a:ahLst/>
            <a:cxnLst/>
            <a:rect l="0" t="0" r="0" b="0"/>
            <a:pathLst>
              <a:path w="330399" h="303611">
                <a:moveTo>
                  <a:pt x="44648" y="241102"/>
                </a:moveTo>
                <a:lnTo>
                  <a:pt x="44648" y="241102"/>
                </a:lnTo>
                <a:lnTo>
                  <a:pt x="53578" y="241102"/>
                </a:lnTo>
                <a:lnTo>
                  <a:pt x="62507" y="232172"/>
                </a:lnTo>
                <a:lnTo>
                  <a:pt x="71437" y="223243"/>
                </a:lnTo>
                <a:lnTo>
                  <a:pt x="71437" y="196453"/>
                </a:lnTo>
                <a:lnTo>
                  <a:pt x="71437" y="169664"/>
                </a:lnTo>
                <a:lnTo>
                  <a:pt x="62507" y="125016"/>
                </a:lnTo>
                <a:lnTo>
                  <a:pt x="44648" y="80368"/>
                </a:lnTo>
                <a:lnTo>
                  <a:pt x="26789" y="35719"/>
                </a:lnTo>
                <a:lnTo>
                  <a:pt x="17859" y="0"/>
                </a:lnTo>
                <a:lnTo>
                  <a:pt x="8929" y="0"/>
                </a:lnTo>
                <a:lnTo>
                  <a:pt x="0" y="8930"/>
                </a:lnTo>
                <a:lnTo>
                  <a:pt x="0" y="53578"/>
                </a:lnTo>
                <a:lnTo>
                  <a:pt x="8929" y="107157"/>
                </a:lnTo>
                <a:lnTo>
                  <a:pt x="17859" y="169664"/>
                </a:lnTo>
                <a:lnTo>
                  <a:pt x="26789" y="223243"/>
                </a:lnTo>
                <a:lnTo>
                  <a:pt x="35718" y="258961"/>
                </a:lnTo>
                <a:lnTo>
                  <a:pt x="44648" y="285750"/>
                </a:lnTo>
                <a:lnTo>
                  <a:pt x="53578" y="303610"/>
                </a:lnTo>
                <a:lnTo>
                  <a:pt x="71437" y="303610"/>
                </a:lnTo>
                <a:lnTo>
                  <a:pt x="80367" y="294680"/>
                </a:lnTo>
                <a:lnTo>
                  <a:pt x="98226" y="267891"/>
                </a:lnTo>
                <a:lnTo>
                  <a:pt x="98226" y="232172"/>
                </a:lnTo>
                <a:lnTo>
                  <a:pt x="107156" y="187524"/>
                </a:lnTo>
                <a:lnTo>
                  <a:pt x="107156" y="133946"/>
                </a:lnTo>
                <a:lnTo>
                  <a:pt x="107156" y="89297"/>
                </a:lnTo>
                <a:lnTo>
                  <a:pt x="107156" y="53578"/>
                </a:lnTo>
                <a:lnTo>
                  <a:pt x="116085" y="35719"/>
                </a:lnTo>
                <a:lnTo>
                  <a:pt x="125015" y="53578"/>
                </a:lnTo>
                <a:lnTo>
                  <a:pt x="142875" y="80368"/>
                </a:lnTo>
                <a:lnTo>
                  <a:pt x="160734" y="125016"/>
                </a:lnTo>
                <a:lnTo>
                  <a:pt x="169664" y="169664"/>
                </a:lnTo>
                <a:lnTo>
                  <a:pt x="187523" y="214313"/>
                </a:lnTo>
                <a:lnTo>
                  <a:pt x="196453" y="250032"/>
                </a:lnTo>
                <a:lnTo>
                  <a:pt x="205382" y="276821"/>
                </a:lnTo>
                <a:lnTo>
                  <a:pt x="205382" y="294680"/>
                </a:lnTo>
                <a:lnTo>
                  <a:pt x="205382" y="303610"/>
                </a:lnTo>
                <a:lnTo>
                  <a:pt x="205382" y="294680"/>
                </a:lnTo>
                <a:lnTo>
                  <a:pt x="205382" y="267891"/>
                </a:lnTo>
                <a:lnTo>
                  <a:pt x="205382" y="223243"/>
                </a:lnTo>
                <a:lnTo>
                  <a:pt x="214312" y="178594"/>
                </a:lnTo>
                <a:lnTo>
                  <a:pt x="223242" y="133946"/>
                </a:lnTo>
                <a:lnTo>
                  <a:pt x="241101" y="98227"/>
                </a:lnTo>
                <a:lnTo>
                  <a:pt x="258960" y="80368"/>
                </a:lnTo>
                <a:lnTo>
                  <a:pt x="285750" y="71438"/>
                </a:lnTo>
                <a:lnTo>
                  <a:pt x="312539" y="71438"/>
                </a:lnTo>
                <a:lnTo>
                  <a:pt x="330398" y="80368"/>
                </a:lnTo>
                <a:lnTo>
                  <a:pt x="330398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4732734" y="3875484"/>
            <a:ext cx="250033" cy="357188"/>
          </a:xfrm>
          <a:custGeom>
            <a:avLst/>
            <a:gdLst/>
            <a:ahLst/>
            <a:cxnLst/>
            <a:rect l="0" t="0" r="0" b="0"/>
            <a:pathLst>
              <a:path w="250033" h="357188">
                <a:moveTo>
                  <a:pt x="151805" y="8930"/>
                </a:moveTo>
                <a:lnTo>
                  <a:pt x="151805" y="8930"/>
                </a:lnTo>
                <a:lnTo>
                  <a:pt x="160735" y="8930"/>
                </a:lnTo>
                <a:lnTo>
                  <a:pt x="160735" y="8930"/>
                </a:lnTo>
                <a:lnTo>
                  <a:pt x="169664" y="0"/>
                </a:lnTo>
                <a:lnTo>
                  <a:pt x="178594" y="0"/>
                </a:lnTo>
                <a:lnTo>
                  <a:pt x="196454" y="8930"/>
                </a:lnTo>
                <a:lnTo>
                  <a:pt x="214313" y="17859"/>
                </a:lnTo>
                <a:lnTo>
                  <a:pt x="223243" y="35719"/>
                </a:lnTo>
                <a:lnTo>
                  <a:pt x="241102" y="71437"/>
                </a:lnTo>
                <a:lnTo>
                  <a:pt x="250032" y="107156"/>
                </a:lnTo>
                <a:lnTo>
                  <a:pt x="250032" y="151805"/>
                </a:lnTo>
                <a:lnTo>
                  <a:pt x="241102" y="196453"/>
                </a:lnTo>
                <a:lnTo>
                  <a:pt x="223243" y="241102"/>
                </a:lnTo>
                <a:lnTo>
                  <a:pt x="205383" y="285750"/>
                </a:lnTo>
                <a:lnTo>
                  <a:pt x="178594" y="321469"/>
                </a:lnTo>
                <a:lnTo>
                  <a:pt x="142875" y="348258"/>
                </a:lnTo>
                <a:lnTo>
                  <a:pt x="116086" y="357187"/>
                </a:lnTo>
                <a:lnTo>
                  <a:pt x="89297" y="357187"/>
                </a:lnTo>
                <a:lnTo>
                  <a:pt x="53579" y="348258"/>
                </a:lnTo>
                <a:lnTo>
                  <a:pt x="26789" y="330398"/>
                </a:lnTo>
                <a:lnTo>
                  <a:pt x="0" y="294680"/>
                </a:lnTo>
                <a:lnTo>
                  <a:pt x="0" y="2946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4634508" y="3723679"/>
            <a:ext cx="464345" cy="187525"/>
          </a:xfrm>
          <a:custGeom>
            <a:avLst/>
            <a:gdLst/>
            <a:ahLst/>
            <a:cxnLst/>
            <a:rect l="0" t="0" r="0" b="0"/>
            <a:pathLst>
              <a:path w="464345" h="187525">
                <a:moveTo>
                  <a:pt x="0" y="187524"/>
                </a:moveTo>
                <a:lnTo>
                  <a:pt x="17859" y="178594"/>
                </a:lnTo>
                <a:lnTo>
                  <a:pt x="53578" y="160735"/>
                </a:lnTo>
                <a:lnTo>
                  <a:pt x="107156" y="133946"/>
                </a:lnTo>
                <a:lnTo>
                  <a:pt x="178594" y="107157"/>
                </a:lnTo>
                <a:lnTo>
                  <a:pt x="250031" y="71438"/>
                </a:lnTo>
                <a:lnTo>
                  <a:pt x="312539" y="44649"/>
                </a:lnTo>
                <a:lnTo>
                  <a:pt x="375047" y="26789"/>
                </a:lnTo>
                <a:lnTo>
                  <a:pt x="428625" y="8930"/>
                </a:lnTo>
                <a:lnTo>
                  <a:pt x="464344" y="0"/>
                </a:lnTo>
                <a:lnTo>
                  <a:pt x="46434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179219" y="3777257"/>
            <a:ext cx="223243" cy="375048"/>
          </a:xfrm>
          <a:custGeom>
            <a:avLst/>
            <a:gdLst/>
            <a:ahLst/>
            <a:cxnLst/>
            <a:rect l="0" t="0" r="0" b="0"/>
            <a:pathLst>
              <a:path w="223243" h="375048">
                <a:moveTo>
                  <a:pt x="0" y="62508"/>
                </a:moveTo>
                <a:lnTo>
                  <a:pt x="0" y="71438"/>
                </a:lnTo>
                <a:lnTo>
                  <a:pt x="8929" y="89297"/>
                </a:lnTo>
                <a:lnTo>
                  <a:pt x="17859" y="116086"/>
                </a:lnTo>
                <a:lnTo>
                  <a:pt x="26789" y="151805"/>
                </a:lnTo>
                <a:lnTo>
                  <a:pt x="44648" y="196454"/>
                </a:lnTo>
                <a:lnTo>
                  <a:pt x="53578" y="241102"/>
                </a:lnTo>
                <a:lnTo>
                  <a:pt x="71437" y="294680"/>
                </a:lnTo>
                <a:lnTo>
                  <a:pt x="80367" y="330399"/>
                </a:lnTo>
                <a:lnTo>
                  <a:pt x="89297" y="357188"/>
                </a:lnTo>
                <a:lnTo>
                  <a:pt x="98226" y="375047"/>
                </a:lnTo>
                <a:lnTo>
                  <a:pt x="116086" y="375047"/>
                </a:lnTo>
                <a:lnTo>
                  <a:pt x="125015" y="357188"/>
                </a:lnTo>
                <a:lnTo>
                  <a:pt x="133945" y="321469"/>
                </a:lnTo>
                <a:lnTo>
                  <a:pt x="151804" y="276821"/>
                </a:lnTo>
                <a:lnTo>
                  <a:pt x="160734" y="232172"/>
                </a:lnTo>
                <a:lnTo>
                  <a:pt x="178594" y="169664"/>
                </a:lnTo>
                <a:lnTo>
                  <a:pt x="187523" y="125016"/>
                </a:lnTo>
                <a:lnTo>
                  <a:pt x="196453" y="80368"/>
                </a:lnTo>
                <a:lnTo>
                  <a:pt x="214312" y="44649"/>
                </a:lnTo>
                <a:lnTo>
                  <a:pt x="214312" y="1786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527477" y="3732609"/>
            <a:ext cx="392907" cy="375048"/>
          </a:xfrm>
          <a:custGeom>
            <a:avLst/>
            <a:gdLst/>
            <a:ahLst/>
            <a:cxnLst/>
            <a:rect l="0" t="0" r="0" b="0"/>
            <a:pathLst>
              <a:path w="392907" h="375048">
                <a:moveTo>
                  <a:pt x="0" y="71437"/>
                </a:moveTo>
                <a:lnTo>
                  <a:pt x="0" y="80367"/>
                </a:lnTo>
                <a:lnTo>
                  <a:pt x="8929" y="98227"/>
                </a:lnTo>
                <a:lnTo>
                  <a:pt x="17859" y="133945"/>
                </a:lnTo>
                <a:lnTo>
                  <a:pt x="35718" y="178594"/>
                </a:lnTo>
                <a:lnTo>
                  <a:pt x="53578" y="223242"/>
                </a:lnTo>
                <a:lnTo>
                  <a:pt x="62507" y="267891"/>
                </a:lnTo>
                <a:lnTo>
                  <a:pt x="71437" y="303609"/>
                </a:lnTo>
                <a:lnTo>
                  <a:pt x="80367" y="330398"/>
                </a:lnTo>
                <a:lnTo>
                  <a:pt x="80367" y="339328"/>
                </a:lnTo>
                <a:lnTo>
                  <a:pt x="80367" y="339328"/>
                </a:lnTo>
                <a:lnTo>
                  <a:pt x="71437" y="330398"/>
                </a:lnTo>
                <a:lnTo>
                  <a:pt x="62507" y="303609"/>
                </a:lnTo>
                <a:lnTo>
                  <a:pt x="53578" y="258961"/>
                </a:lnTo>
                <a:lnTo>
                  <a:pt x="44648" y="205383"/>
                </a:lnTo>
                <a:lnTo>
                  <a:pt x="35718" y="160734"/>
                </a:lnTo>
                <a:lnTo>
                  <a:pt x="26789" y="107156"/>
                </a:lnTo>
                <a:lnTo>
                  <a:pt x="26789" y="71437"/>
                </a:lnTo>
                <a:lnTo>
                  <a:pt x="26789" y="44648"/>
                </a:lnTo>
                <a:lnTo>
                  <a:pt x="35718" y="35719"/>
                </a:lnTo>
                <a:lnTo>
                  <a:pt x="44648" y="53578"/>
                </a:lnTo>
                <a:lnTo>
                  <a:pt x="53578" y="80367"/>
                </a:lnTo>
                <a:lnTo>
                  <a:pt x="71437" y="133945"/>
                </a:lnTo>
                <a:lnTo>
                  <a:pt x="80367" y="178594"/>
                </a:lnTo>
                <a:lnTo>
                  <a:pt x="89296" y="232172"/>
                </a:lnTo>
                <a:lnTo>
                  <a:pt x="98226" y="276820"/>
                </a:lnTo>
                <a:lnTo>
                  <a:pt x="98226" y="312539"/>
                </a:lnTo>
                <a:lnTo>
                  <a:pt x="107156" y="330398"/>
                </a:lnTo>
                <a:lnTo>
                  <a:pt x="107156" y="330398"/>
                </a:lnTo>
                <a:lnTo>
                  <a:pt x="116086" y="321469"/>
                </a:lnTo>
                <a:lnTo>
                  <a:pt x="125015" y="294680"/>
                </a:lnTo>
                <a:lnTo>
                  <a:pt x="133945" y="250031"/>
                </a:lnTo>
                <a:lnTo>
                  <a:pt x="142875" y="187523"/>
                </a:lnTo>
                <a:lnTo>
                  <a:pt x="151804" y="125016"/>
                </a:lnTo>
                <a:lnTo>
                  <a:pt x="169664" y="62508"/>
                </a:lnTo>
                <a:lnTo>
                  <a:pt x="187523" y="17859"/>
                </a:lnTo>
                <a:lnTo>
                  <a:pt x="214312" y="0"/>
                </a:lnTo>
                <a:lnTo>
                  <a:pt x="241101" y="8930"/>
                </a:lnTo>
                <a:lnTo>
                  <a:pt x="267890" y="35719"/>
                </a:lnTo>
                <a:lnTo>
                  <a:pt x="303609" y="89297"/>
                </a:lnTo>
                <a:lnTo>
                  <a:pt x="330398" y="151805"/>
                </a:lnTo>
                <a:lnTo>
                  <a:pt x="348257" y="214312"/>
                </a:lnTo>
                <a:lnTo>
                  <a:pt x="366117" y="267891"/>
                </a:lnTo>
                <a:lnTo>
                  <a:pt x="375046" y="312539"/>
                </a:lnTo>
                <a:lnTo>
                  <a:pt x="383976" y="348258"/>
                </a:lnTo>
                <a:lnTo>
                  <a:pt x="392906" y="366117"/>
                </a:lnTo>
                <a:lnTo>
                  <a:pt x="392906" y="375047"/>
                </a:lnTo>
                <a:lnTo>
                  <a:pt x="392906" y="366117"/>
                </a:lnTo>
                <a:lnTo>
                  <a:pt x="383976" y="348258"/>
                </a:lnTo>
                <a:lnTo>
                  <a:pt x="366117" y="312539"/>
                </a:lnTo>
                <a:lnTo>
                  <a:pt x="366117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321969" y="3366492"/>
            <a:ext cx="2098477" cy="1107282"/>
          </a:xfrm>
          <a:custGeom>
            <a:avLst/>
            <a:gdLst/>
            <a:ahLst/>
            <a:cxnLst/>
            <a:rect l="0" t="0" r="0" b="0"/>
            <a:pathLst>
              <a:path w="2098477" h="1107282">
                <a:moveTo>
                  <a:pt x="1580554" y="250031"/>
                </a:moveTo>
                <a:lnTo>
                  <a:pt x="1571625" y="232172"/>
                </a:lnTo>
                <a:lnTo>
                  <a:pt x="1562695" y="214312"/>
                </a:lnTo>
                <a:lnTo>
                  <a:pt x="1544836" y="187523"/>
                </a:lnTo>
                <a:lnTo>
                  <a:pt x="1518047" y="160734"/>
                </a:lnTo>
                <a:lnTo>
                  <a:pt x="1491258" y="116086"/>
                </a:lnTo>
                <a:lnTo>
                  <a:pt x="1437679" y="89297"/>
                </a:lnTo>
                <a:lnTo>
                  <a:pt x="1375172" y="53578"/>
                </a:lnTo>
                <a:lnTo>
                  <a:pt x="1294804" y="26789"/>
                </a:lnTo>
                <a:lnTo>
                  <a:pt x="1214437" y="8929"/>
                </a:lnTo>
                <a:lnTo>
                  <a:pt x="1125140" y="0"/>
                </a:lnTo>
                <a:lnTo>
                  <a:pt x="1017984" y="0"/>
                </a:lnTo>
                <a:lnTo>
                  <a:pt x="910828" y="8929"/>
                </a:lnTo>
                <a:lnTo>
                  <a:pt x="794742" y="35719"/>
                </a:lnTo>
                <a:lnTo>
                  <a:pt x="669726" y="71437"/>
                </a:lnTo>
                <a:lnTo>
                  <a:pt x="544711" y="125015"/>
                </a:lnTo>
                <a:lnTo>
                  <a:pt x="419695" y="187523"/>
                </a:lnTo>
                <a:lnTo>
                  <a:pt x="303609" y="267890"/>
                </a:lnTo>
                <a:lnTo>
                  <a:pt x="205383" y="357187"/>
                </a:lnTo>
                <a:lnTo>
                  <a:pt x="116086" y="437554"/>
                </a:lnTo>
                <a:lnTo>
                  <a:pt x="53578" y="526851"/>
                </a:lnTo>
                <a:lnTo>
                  <a:pt x="17859" y="625078"/>
                </a:lnTo>
                <a:lnTo>
                  <a:pt x="0" y="723304"/>
                </a:lnTo>
                <a:lnTo>
                  <a:pt x="8929" y="812601"/>
                </a:lnTo>
                <a:lnTo>
                  <a:pt x="44648" y="901898"/>
                </a:lnTo>
                <a:lnTo>
                  <a:pt x="98226" y="973336"/>
                </a:lnTo>
                <a:lnTo>
                  <a:pt x="178594" y="1044773"/>
                </a:lnTo>
                <a:lnTo>
                  <a:pt x="285750" y="1080492"/>
                </a:lnTo>
                <a:lnTo>
                  <a:pt x="410765" y="1107281"/>
                </a:lnTo>
                <a:lnTo>
                  <a:pt x="544711" y="1098351"/>
                </a:lnTo>
                <a:lnTo>
                  <a:pt x="705445" y="1080492"/>
                </a:lnTo>
                <a:lnTo>
                  <a:pt x="866179" y="1044773"/>
                </a:lnTo>
                <a:lnTo>
                  <a:pt x="1026914" y="1000125"/>
                </a:lnTo>
                <a:lnTo>
                  <a:pt x="1196578" y="955476"/>
                </a:lnTo>
                <a:lnTo>
                  <a:pt x="1366242" y="901898"/>
                </a:lnTo>
                <a:lnTo>
                  <a:pt x="1535906" y="839390"/>
                </a:lnTo>
                <a:lnTo>
                  <a:pt x="1687711" y="785812"/>
                </a:lnTo>
                <a:lnTo>
                  <a:pt x="1830586" y="723304"/>
                </a:lnTo>
                <a:lnTo>
                  <a:pt x="1937742" y="651867"/>
                </a:lnTo>
                <a:lnTo>
                  <a:pt x="2027039" y="571500"/>
                </a:lnTo>
                <a:lnTo>
                  <a:pt x="2080617" y="482203"/>
                </a:lnTo>
                <a:lnTo>
                  <a:pt x="2098476" y="392906"/>
                </a:lnTo>
                <a:lnTo>
                  <a:pt x="2071687" y="303609"/>
                </a:lnTo>
                <a:lnTo>
                  <a:pt x="2009179" y="214312"/>
                </a:lnTo>
                <a:lnTo>
                  <a:pt x="1902023" y="133945"/>
                </a:lnTo>
                <a:lnTo>
                  <a:pt x="1759148" y="71437"/>
                </a:lnTo>
                <a:lnTo>
                  <a:pt x="1598414" y="26789"/>
                </a:lnTo>
                <a:lnTo>
                  <a:pt x="1410890" y="8929"/>
                </a:lnTo>
                <a:lnTo>
                  <a:pt x="1223367" y="17859"/>
                </a:lnTo>
                <a:lnTo>
                  <a:pt x="1035844" y="44648"/>
                </a:lnTo>
                <a:lnTo>
                  <a:pt x="857250" y="80367"/>
                </a:lnTo>
                <a:lnTo>
                  <a:pt x="696515" y="116086"/>
                </a:lnTo>
                <a:lnTo>
                  <a:pt x="696515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4071938" y="3214687"/>
            <a:ext cx="294680" cy="169665"/>
          </a:xfrm>
          <a:custGeom>
            <a:avLst/>
            <a:gdLst/>
            <a:ahLst/>
            <a:cxnLst/>
            <a:rect l="0" t="0" r="0" b="0"/>
            <a:pathLst>
              <a:path w="294680" h="169665">
                <a:moveTo>
                  <a:pt x="17859" y="169664"/>
                </a:moveTo>
                <a:lnTo>
                  <a:pt x="8929" y="169664"/>
                </a:lnTo>
                <a:lnTo>
                  <a:pt x="8929" y="160734"/>
                </a:lnTo>
                <a:lnTo>
                  <a:pt x="0" y="160734"/>
                </a:lnTo>
                <a:lnTo>
                  <a:pt x="8929" y="151805"/>
                </a:lnTo>
                <a:lnTo>
                  <a:pt x="17859" y="151805"/>
                </a:lnTo>
                <a:lnTo>
                  <a:pt x="35718" y="133945"/>
                </a:lnTo>
                <a:lnTo>
                  <a:pt x="71437" y="116086"/>
                </a:lnTo>
                <a:lnTo>
                  <a:pt x="125015" y="89297"/>
                </a:lnTo>
                <a:lnTo>
                  <a:pt x="178593" y="62508"/>
                </a:lnTo>
                <a:lnTo>
                  <a:pt x="241101" y="35719"/>
                </a:lnTo>
                <a:lnTo>
                  <a:pt x="294679" y="0"/>
                </a:lnTo>
                <a:lnTo>
                  <a:pt x="29467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4643438" y="2928937"/>
            <a:ext cx="223243" cy="357189"/>
          </a:xfrm>
          <a:custGeom>
            <a:avLst/>
            <a:gdLst/>
            <a:ahLst/>
            <a:cxnLst/>
            <a:rect l="0" t="0" r="0" b="0"/>
            <a:pathLst>
              <a:path w="223243" h="357189">
                <a:moveTo>
                  <a:pt x="8929" y="71438"/>
                </a:moveTo>
                <a:lnTo>
                  <a:pt x="8929" y="62508"/>
                </a:lnTo>
                <a:lnTo>
                  <a:pt x="8929" y="53578"/>
                </a:ln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8929" y="893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17859"/>
                </a:lnTo>
                <a:lnTo>
                  <a:pt x="35718" y="44649"/>
                </a:lnTo>
                <a:lnTo>
                  <a:pt x="44648" y="89297"/>
                </a:lnTo>
                <a:lnTo>
                  <a:pt x="44648" y="142875"/>
                </a:lnTo>
                <a:lnTo>
                  <a:pt x="53578" y="196453"/>
                </a:lnTo>
                <a:lnTo>
                  <a:pt x="53578" y="258961"/>
                </a:lnTo>
                <a:lnTo>
                  <a:pt x="44648" y="303609"/>
                </a:lnTo>
                <a:lnTo>
                  <a:pt x="53578" y="339328"/>
                </a:lnTo>
                <a:lnTo>
                  <a:pt x="53578" y="357188"/>
                </a:lnTo>
                <a:lnTo>
                  <a:pt x="53578" y="348258"/>
                </a:lnTo>
                <a:lnTo>
                  <a:pt x="53578" y="330399"/>
                </a:lnTo>
                <a:lnTo>
                  <a:pt x="62507" y="303609"/>
                </a:lnTo>
                <a:lnTo>
                  <a:pt x="71437" y="258961"/>
                </a:lnTo>
                <a:lnTo>
                  <a:pt x="89296" y="214313"/>
                </a:lnTo>
                <a:lnTo>
                  <a:pt x="107156" y="178594"/>
                </a:lnTo>
                <a:lnTo>
                  <a:pt x="133945" y="142875"/>
                </a:lnTo>
                <a:lnTo>
                  <a:pt x="160734" y="125016"/>
                </a:lnTo>
                <a:lnTo>
                  <a:pt x="187523" y="116086"/>
                </a:lnTo>
                <a:lnTo>
                  <a:pt x="205382" y="125016"/>
                </a:lnTo>
                <a:lnTo>
                  <a:pt x="223242" y="142875"/>
                </a:lnTo>
                <a:lnTo>
                  <a:pt x="223242" y="169664"/>
                </a:lnTo>
                <a:lnTo>
                  <a:pt x="205382" y="205383"/>
                </a:lnTo>
                <a:lnTo>
                  <a:pt x="178593" y="241102"/>
                </a:lnTo>
                <a:lnTo>
                  <a:pt x="133945" y="285750"/>
                </a:lnTo>
                <a:lnTo>
                  <a:pt x="98226" y="321469"/>
                </a:lnTo>
                <a:lnTo>
                  <a:pt x="62507" y="348258"/>
                </a:lnTo>
                <a:lnTo>
                  <a:pt x="35718" y="357188"/>
                </a:lnTo>
                <a:lnTo>
                  <a:pt x="17859" y="348258"/>
                </a:lnTo>
                <a:lnTo>
                  <a:pt x="17859" y="339328"/>
                </a:lnTo>
                <a:lnTo>
                  <a:pt x="35718" y="321469"/>
                </a:lnTo>
                <a:lnTo>
                  <a:pt x="71437" y="294680"/>
                </a:lnTo>
                <a:lnTo>
                  <a:pt x="107156" y="276820"/>
                </a:lnTo>
                <a:lnTo>
                  <a:pt x="107156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4911328" y="3018234"/>
            <a:ext cx="151806" cy="366118"/>
          </a:xfrm>
          <a:custGeom>
            <a:avLst/>
            <a:gdLst/>
            <a:ahLst/>
            <a:cxnLst/>
            <a:rect l="0" t="0" r="0" b="0"/>
            <a:pathLst>
              <a:path w="151806" h="366118">
                <a:moveTo>
                  <a:pt x="26789" y="0"/>
                </a:moveTo>
                <a:lnTo>
                  <a:pt x="26789" y="8930"/>
                </a:lnTo>
                <a:lnTo>
                  <a:pt x="26789" y="26789"/>
                </a:lnTo>
                <a:lnTo>
                  <a:pt x="26789" y="44648"/>
                </a:lnTo>
                <a:lnTo>
                  <a:pt x="26789" y="71437"/>
                </a:lnTo>
                <a:lnTo>
                  <a:pt x="26789" y="107156"/>
                </a:lnTo>
                <a:lnTo>
                  <a:pt x="26789" y="142875"/>
                </a:lnTo>
                <a:lnTo>
                  <a:pt x="35719" y="169664"/>
                </a:lnTo>
                <a:lnTo>
                  <a:pt x="35719" y="187523"/>
                </a:lnTo>
                <a:lnTo>
                  <a:pt x="44649" y="196453"/>
                </a:lnTo>
                <a:lnTo>
                  <a:pt x="44649" y="187523"/>
                </a:lnTo>
                <a:lnTo>
                  <a:pt x="53578" y="169664"/>
                </a:lnTo>
                <a:lnTo>
                  <a:pt x="62508" y="142875"/>
                </a:lnTo>
                <a:lnTo>
                  <a:pt x="80367" y="107156"/>
                </a:lnTo>
                <a:lnTo>
                  <a:pt x="89297" y="71437"/>
                </a:lnTo>
                <a:lnTo>
                  <a:pt x="98227" y="35719"/>
                </a:lnTo>
                <a:lnTo>
                  <a:pt x="116086" y="17859"/>
                </a:lnTo>
                <a:lnTo>
                  <a:pt x="125016" y="17859"/>
                </a:lnTo>
                <a:lnTo>
                  <a:pt x="133945" y="35719"/>
                </a:lnTo>
                <a:lnTo>
                  <a:pt x="142875" y="62508"/>
                </a:lnTo>
                <a:lnTo>
                  <a:pt x="142875" y="116086"/>
                </a:lnTo>
                <a:lnTo>
                  <a:pt x="151805" y="160734"/>
                </a:lnTo>
                <a:lnTo>
                  <a:pt x="151805" y="214312"/>
                </a:lnTo>
                <a:lnTo>
                  <a:pt x="151805" y="258961"/>
                </a:lnTo>
                <a:lnTo>
                  <a:pt x="142875" y="294680"/>
                </a:lnTo>
                <a:lnTo>
                  <a:pt x="133945" y="330398"/>
                </a:lnTo>
                <a:lnTo>
                  <a:pt x="116086" y="348258"/>
                </a:lnTo>
                <a:lnTo>
                  <a:pt x="89297" y="366117"/>
                </a:lnTo>
                <a:lnTo>
                  <a:pt x="62508" y="366117"/>
                </a:lnTo>
                <a:lnTo>
                  <a:pt x="35719" y="357187"/>
                </a:lnTo>
                <a:lnTo>
                  <a:pt x="17860" y="330398"/>
                </a:lnTo>
                <a:lnTo>
                  <a:pt x="0" y="321469"/>
                </a:lnTo>
                <a:lnTo>
                  <a:pt x="0" y="303609"/>
                </a:lnTo>
                <a:lnTo>
                  <a:pt x="0" y="294680"/>
                </a:lnTo>
                <a:lnTo>
                  <a:pt x="0" y="2946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5188148" y="2884289"/>
            <a:ext cx="26791" cy="383977"/>
          </a:xfrm>
          <a:custGeom>
            <a:avLst/>
            <a:gdLst/>
            <a:ahLst/>
            <a:cxnLst/>
            <a:rect l="0" t="0" r="0" b="0"/>
            <a:pathLst>
              <a:path w="26791" h="383977">
                <a:moveTo>
                  <a:pt x="26790" y="0"/>
                </a:moveTo>
                <a:lnTo>
                  <a:pt x="2679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0" y="8929"/>
                </a:lnTo>
                <a:lnTo>
                  <a:pt x="0" y="35718"/>
                </a:lnTo>
                <a:lnTo>
                  <a:pt x="0" y="62507"/>
                </a:lnTo>
                <a:lnTo>
                  <a:pt x="0" y="107156"/>
                </a:lnTo>
                <a:lnTo>
                  <a:pt x="0" y="160734"/>
                </a:lnTo>
                <a:lnTo>
                  <a:pt x="0" y="214312"/>
                </a:lnTo>
                <a:lnTo>
                  <a:pt x="8930" y="267890"/>
                </a:lnTo>
                <a:lnTo>
                  <a:pt x="8930" y="312539"/>
                </a:lnTo>
                <a:lnTo>
                  <a:pt x="17860" y="348257"/>
                </a:lnTo>
                <a:lnTo>
                  <a:pt x="17860" y="375047"/>
                </a:lnTo>
                <a:lnTo>
                  <a:pt x="17860" y="383976"/>
                </a:lnTo>
                <a:lnTo>
                  <a:pt x="8930" y="375047"/>
                </a:lnTo>
                <a:lnTo>
                  <a:pt x="8930" y="357187"/>
                </a:lnTo>
                <a:lnTo>
                  <a:pt x="8930" y="35718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5134570" y="3027164"/>
            <a:ext cx="125017" cy="71438"/>
          </a:xfrm>
          <a:custGeom>
            <a:avLst/>
            <a:gdLst/>
            <a:ahLst/>
            <a:cxnLst/>
            <a:rect l="0" t="0" r="0" b="0"/>
            <a:pathLst>
              <a:path w="125017" h="71438">
                <a:moveTo>
                  <a:pt x="0" y="71437"/>
                </a:moveTo>
                <a:lnTo>
                  <a:pt x="0" y="71437"/>
                </a:lnTo>
                <a:lnTo>
                  <a:pt x="8930" y="71437"/>
                </a:lnTo>
                <a:lnTo>
                  <a:pt x="17860" y="71437"/>
                </a:lnTo>
                <a:lnTo>
                  <a:pt x="26789" y="62507"/>
                </a:lnTo>
                <a:lnTo>
                  <a:pt x="53578" y="53578"/>
                </a:lnTo>
                <a:lnTo>
                  <a:pt x="71438" y="35718"/>
                </a:lnTo>
                <a:lnTo>
                  <a:pt x="89297" y="26789"/>
                </a:lnTo>
                <a:lnTo>
                  <a:pt x="107157" y="8929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5277445" y="3000375"/>
            <a:ext cx="133947" cy="205383"/>
          </a:xfrm>
          <a:custGeom>
            <a:avLst/>
            <a:gdLst/>
            <a:ahLst/>
            <a:cxnLst/>
            <a:rect l="0" t="0" r="0" b="0"/>
            <a:pathLst>
              <a:path w="133947" h="205383">
                <a:moveTo>
                  <a:pt x="0" y="142875"/>
                </a:moveTo>
                <a:lnTo>
                  <a:pt x="0" y="142875"/>
                </a:lnTo>
                <a:lnTo>
                  <a:pt x="8930" y="151804"/>
                </a:lnTo>
                <a:lnTo>
                  <a:pt x="17860" y="151804"/>
                </a:lnTo>
                <a:lnTo>
                  <a:pt x="26789" y="151804"/>
                </a:lnTo>
                <a:lnTo>
                  <a:pt x="35719" y="142875"/>
                </a:lnTo>
                <a:lnTo>
                  <a:pt x="44649" y="125015"/>
                </a:lnTo>
                <a:lnTo>
                  <a:pt x="53578" y="107156"/>
                </a:lnTo>
                <a:lnTo>
                  <a:pt x="62508" y="80367"/>
                </a:lnTo>
                <a:lnTo>
                  <a:pt x="62508" y="53578"/>
                </a:lnTo>
                <a:lnTo>
                  <a:pt x="62508" y="35718"/>
                </a:lnTo>
                <a:lnTo>
                  <a:pt x="53578" y="8929"/>
                </a:lnTo>
                <a:lnTo>
                  <a:pt x="44649" y="0"/>
                </a:lnTo>
                <a:lnTo>
                  <a:pt x="35719" y="8929"/>
                </a:lnTo>
                <a:lnTo>
                  <a:pt x="26789" y="35718"/>
                </a:lnTo>
                <a:lnTo>
                  <a:pt x="17860" y="71437"/>
                </a:lnTo>
                <a:lnTo>
                  <a:pt x="17860" y="116086"/>
                </a:lnTo>
                <a:lnTo>
                  <a:pt x="17860" y="151804"/>
                </a:lnTo>
                <a:lnTo>
                  <a:pt x="26789" y="187523"/>
                </a:lnTo>
                <a:lnTo>
                  <a:pt x="35719" y="205382"/>
                </a:lnTo>
                <a:lnTo>
                  <a:pt x="53578" y="205382"/>
                </a:lnTo>
                <a:lnTo>
                  <a:pt x="80368" y="196453"/>
                </a:lnTo>
                <a:lnTo>
                  <a:pt x="107157" y="169664"/>
                </a:lnTo>
                <a:lnTo>
                  <a:pt x="133946" y="142875"/>
                </a:lnTo>
                <a:lnTo>
                  <a:pt x="133946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5509617" y="3000375"/>
            <a:ext cx="89298" cy="133946"/>
          </a:xfrm>
          <a:custGeom>
            <a:avLst/>
            <a:gdLst/>
            <a:ahLst/>
            <a:cxnLst/>
            <a:rect l="0" t="0" r="0" b="0"/>
            <a:pathLst>
              <a:path w="89298" h="133946">
                <a:moveTo>
                  <a:pt x="17860" y="0"/>
                </a:moveTo>
                <a:lnTo>
                  <a:pt x="1786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62507"/>
                </a:lnTo>
                <a:lnTo>
                  <a:pt x="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8930" y="133945"/>
                </a:lnTo>
                <a:lnTo>
                  <a:pt x="17860" y="133945"/>
                </a:lnTo>
                <a:lnTo>
                  <a:pt x="26789" y="125015"/>
                </a:lnTo>
                <a:lnTo>
                  <a:pt x="44649" y="116086"/>
                </a:lnTo>
                <a:lnTo>
                  <a:pt x="71438" y="98226"/>
                </a:lnTo>
                <a:lnTo>
                  <a:pt x="89297" y="71437"/>
                </a:lnTo>
                <a:lnTo>
                  <a:pt x="89297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5616773" y="2973586"/>
            <a:ext cx="98228" cy="169665"/>
          </a:xfrm>
          <a:custGeom>
            <a:avLst/>
            <a:gdLst/>
            <a:ahLst/>
            <a:cxnLst/>
            <a:rect l="0" t="0" r="0" b="0"/>
            <a:pathLst>
              <a:path w="98228" h="169665">
                <a:moveTo>
                  <a:pt x="35719" y="8929"/>
                </a:moveTo>
                <a:lnTo>
                  <a:pt x="35719" y="17859"/>
                </a:lnTo>
                <a:lnTo>
                  <a:pt x="26790" y="26789"/>
                </a:lnTo>
                <a:lnTo>
                  <a:pt x="26790" y="53578"/>
                </a:lnTo>
                <a:lnTo>
                  <a:pt x="17860" y="80367"/>
                </a:lnTo>
                <a:lnTo>
                  <a:pt x="17860" y="107156"/>
                </a:lnTo>
                <a:lnTo>
                  <a:pt x="17860" y="133945"/>
                </a:lnTo>
                <a:lnTo>
                  <a:pt x="17860" y="151804"/>
                </a:lnTo>
                <a:lnTo>
                  <a:pt x="26790" y="160734"/>
                </a:lnTo>
                <a:lnTo>
                  <a:pt x="35719" y="169664"/>
                </a:lnTo>
                <a:lnTo>
                  <a:pt x="53579" y="160734"/>
                </a:lnTo>
                <a:lnTo>
                  <a:pt x="62508" y="142875"/>
                </a:lnTo>
                <a:lnTo>
                  <a:pt x="80368" y="116085"/>
                </a:lnTo>
                <a:lnTo>
                  <a:pt x="89297" y="89296"/>
                </a:lnTo>
                <a:lnTo>
                  <a:pt x="98227" y="53578"/>
                </a:lnTo>
                <a:lnTo>
                  <a:pt x="98227" y="26789"/>
                </a:lnTo>
                <a:lnTo>
                  <a:pt x="89297" y="0"/>
                </a:lnTo>
                <a:lnTo>
                  <a:pt x="89297" y="0"/>
                </a:lnTo>
                <a:lnTo>
                  <a:pt x="71438" y="0"/>
                </a:lnTo>
                <a:lnTo>
                  <a:pt x="53579" y="26789"/>
                </a:lnTo>
                <a:lnTo>
                  <a:pt x="35719" y="53578"/>
                </a:lnTo>
                <a:lnTo>
                  <a:pt x="17860" y="8036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5732859" y="2794992"/>
            <a:ext cx="241103" cy="348259"/>
          </a:xfrm>
          <a:custGeom>
            <a:avLst/>
            <a:gdLst/>
            <a:ahLst/>
            <a:cxnLst/>
            <a:rect l="0" t="0" r="0" b="0"/>
            <a:pathLst>
              <a:path w="241103" h="348259">
                <a:moveTo>
                  <a:pt x="71438" y="223242"/>
                </a:moveTo>
                <a:lnTo>
                  <a:pt x="62508" y="223242"/>
                </a:lnTo>
                <a:lnTo>
                  <a:pt x="53579" y="223242"/>
                </a:lnTo>
                <a:lnTo>
                  <a:pt x="44649" y="214312"/>
                </a:lnTo>
                <a:lnTo>
                  <a:pt x="35719" y="214312"/>
                </a:lnTo>
                <a:lnTo>
                  <a:pt x="17860" y="214312"/>
                </a:lnTo>
                <a:lnTo>
                  <a:pt x="8930" y="223242"/>
                </a:lnTo>
                <a:lnTo>
                  <a:pt x="0" y="241101"/>
                </a:lnTo>
                <a:lnTo>
                  <a:pt x="0" y="258961"/>
                </a:lnTo>
                <a:lnTo>
                  <a:pt x="0" y="285750"/>
                </a:lnTo>
                <a:lnTo>
                  <a:pt x="0" y="321469"/>
                </a:lnTo>
                <a:lnTo>
                  <a:pt x="8930" y="339328"/>
                </a:lnTo>
                <a:lnTo>
                  <a:pt x="26789" y="348258"/>
                </a:lnTo>
                <a:lnTo>
                  <a:pt x="35719" y="348258"/>
                </a:lnTo>
                <a:lnTo>
                  <a:pt x="53579" y="339328"/>
                </a:lnTo>
                <a:lnTo>
                  <a:pt x="71438" y="312539"/>
                </a:lnTo>
                <a:lnTo>
                  <a:pt x="98227" y="276820"/>
                </a:lnTo>
                <a:lnTo>
                  <a:pt x="116086" y="223242"/>
                </a:lnTo>
                <a:lnTo>
                  <a:pt x="133946" y="169664"/>
                </a:lnTo>
                <a:lnTo>
                  <a:pt x="142875" y="116086"/>
                </a:lnTo>
                <a:lnTo>
                  <a:pt x="151805" y="62508"/>
                </a:lnTo>
                <a:lnTo>
                  <a:pt x="160735" y="17859"/>
                </a:lnTo>
                <a:lnTo>
                  <a:pt x="160735" y="0"/>
                </a:lnTo>
                <a:lnTo>
                  <a:pt x="160735" y="8929"/>
                </a:lnTo>
                <a:lnTo>
                  <a:pt x="151805" y="35719"/>
                </a:lnTo>
                <a:lnTo>
                  <a:pt x="133946" y="80367"/>
                </a:lnTo>
                <a:lnTo>
                  <a:pt x="125016" y="125015"/>
                </a:lnTo>
                <a:lnTo>
                  <a:pt x="116086" y="178594"/>
                </a:lnTo>
                <a:lnTo>
                  <a:pt x="107157" y="223242"/>
                </a:lnTo>
                <a:lnTo>
                  <a:pt x="107157" y="258961"/>
                </a:lnTo>
                <a:lnTo>
                  <a:pt x="107157" y="294679"/>
                </a:lnTo>
                <a:lnTo>
                  <a:pt x="116086" y="303609"/>
                </a:lnTo>
                <a:lnTo>
                  <a:pt x="133946" y="312539"/>
                </a:lnTo>
                <a:lnTo>
                  <a:pt x="151805" y="303609"/>
                </a:lnTo>
                <a:lnTo>
                  <a:pt x="178594" y="285750"/>
                </a:lnTo>
                <a:lnTo>
                  <a:pt x="196454" y="258961"/>
                </a:lnTo>
                <a:lnTo>
                  <a:pt x="223243" y="232172"/>
                </a:lnTo>
                <a:lnTo>
                  <a:pt x="241102" y="187523"/>
                </a:lnTo>
                <a:lnTo>
                  <a:pt x="241102" y="160734"/>
                </a:lnTo>
                <a:lnTo>
                  <a:pt x="241102" y="133945"/>
                </a:lnTo>
                <a:lnTo>
                  <a:pt x="232172" y="133945"/>
                </a:lnTo>
                <a:lnTo>
                  <a:pt x="214313" y="160734"/>
                </a:lnTo>
                <a:lnTo>
                  <a:pt x="196454" y="196453"/>
                </a:lnTo>
                <a:lnTo>
                  <a:pt x="178594" y="241101"/>
                </a:lnTo>
                <a:lnTo>
                  <a:pt x="169664" y="285750"/>
                </a:lnTo>
                <a:lnTo>
                  <a:pt x="178594" y="321469"/>
                </a:lnTo>
                <a:lnTo>
                  <a:pt x="187524" y="348258"/>
                </a:lnTo>
                <a:lnTo>
                  <a:pt x="205383" y="348258"/>
                </a:lnTo>
                <a:lnTo>
                  <a:pt x="205383" y="34825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2580680" y="487560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2259211" y="4795242"/>
            <a:ext cx="330399" cy="267892"/>
          </a:xfrm>
          <a:custGeom>
            <a:avLst/>
            <a:gdLst/>
            <a:ahLst/>
            <a:cxnLst/>
            <a:rect l="0" t="0" r="0" b="0"/>
            <a:pathLst>
              <a:path w="330399" h="267892">
                <a:moveTo>
                  <a:pt x="330398" y="71437"/>
                </a:moveTo>
                <a:lnTo>
                  <a:pt x="330398" y="71437"/>
                </a:lnTo>
                <a:lnTo>
                  <a:pt x="330398" y="71437"/>
                </a:lnTo>
                <a:lnTo>
                  <a:pt x="330398" y="80367"/>
                </a:lnTo>
                <a:lnTo>
                  <a:pt x="330398" y="80367"/>
                </a:lnTo>
                <a:lnTo>
                  <a:pt x="330398" y="80367"/>
                </a:lnTo>
                <a:lnTo>
                  <a:pt x="330398" y="80367"/>
                </a:lnTo>
                <a:lnTo>
                  <a:pt x="330398" y="89297"/>
                </a:lnTo>
                <a:lnTo>
                  <a:pt x="330398" y="89297"/>
                </a:lnTo>
                <a:lnTo>
                  <a:pt x="330398" y="80367"/>
                </a:lnTo>
                <a:lnTo>
                  <a:pt x="330398" y="80367"/>
                </a:lnTo>
                <a:lnTo>
                  <a:pt x="330398" y="71437"/>
                </a:lnTo>
                <a:lnTo>
                  <a:pt x="330398" y="62508"/>
                </a:lnTo>
                <a:lnTo>
                  <a:pt x="321469" y="53578"/>
                </a:lnTo>
                <a:lnTo>
                  <a:pt x="312539" y="44648"/>
                </a:lnTo>
                <a:lnTo>
                  <a:pt x="303609" y="26789"/>
                </a:lnTo>
                <a:lnTo>
                  <a:pt x="294680" y="26789"/>
                </a:lnTo>
                <a:lnTo>
                  <a:pt x="285750" y="17859"/>
                </a:lnTo>
                <a:lnTo>
                  <a:pt x="267891" y="8929"/>
                </a:lnTo>
                <a:lnTo>
                  <a:pt x="250031" y="8929"/>
                </a:lnTo>
                <a:lnTo>
                  <a:pt x="223242" y="0"/>
                </a:lnTo>
                <a:lnTo>
                  <a:pt x="205383" y="0"/>
                </a:lnTo>
                <a:lnTo>
                  <a:pt x="187523" y="0"/>
                </a:lnTo>
                <a:lnTo>
                  <a:pt x="16966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8929"/>
                </a:lnTo>
                <a:lnTo>
                  <a:pt x="160734" y="8929"/>
                </a:lnTo>
                <a:lnTo>
                  <a:pt x="169664" y="26789"/>
                </a:lnTo>
                <a:lnTo>
                  <a:pt x="178594" y="44648"/>
                </a:lnTo>
                <a:lnTo>
                  <a:pt x="187523" y="71437"/>
                </a:lnTo>
                <a:lnTo>
                  <a:pt x="205383" y="98227"/>
                </a:lnTo>
                <a:lnTo>
                  <a:pt x="214312" y="125016"/>
                </a:lnTo>
                <a:lnTo>
                  <a:pt x="223242" y="160735"/>
                </a:lnTo>
                <a:lnTo>
                  <a:pt x="232172" y="196453"/>
                </a:lnTo>
                <a:lnTo>
                  <a:pt x="241102" y="223242"/>
                </a:lnTo>
                <a:lnTo>
                  <a:pt x="241102" y="250031"/>
                </a:lnTo>
                <a:lnTo>
                  <a:pt x="232172" y="267891"/>
                </a:lnTo>
                <a:lnTo>
                  <a:pt x="223242" y="267891"/>
                </a:lnTo>
                <a:lnTo>
                  <a:pt x="196453" y="267891"/>
                </a:lnTo>
                <a:lnTo>
                  <a:pt x="169664" y="267891"/>
                </a:lnTo>
                <a:lnTo>
                  <a:pt x="133945" y="258961"/>
                </a:lnTo>
                <a:lnTo>
                  <a:pt x="98227" y="250031"/>
                </a:lnTo>
                <a:lnTo>
                  <a:pt x="62508" y="241102"/>
                </a:lnTo>
                <a:lnTo>
                  <a:pt x="35719" y="232172"/>
                </a:lnTo>
                <a:lnTo>
                  <a:pt x="17859" y="214313"/>
                </a:lnTo>
                <a:lnTo>
                  <a:pt x="8930" y="205383"/>
                </a:lnTo>
                <a:lnTo>
                  <a:pt x="0" y="196453"/>
                </a:lnTo>
                <a:lnTo>
                  <a:pt x="0" y="187524"/>
                </a:lnTo>
                <a:lnTo>
                  <a:pt x="0" y="169664"/>
                </a:lnTo>
                <a:lnTo>
                  <a:pt x="8930" y="160735"/>
                </a:lnTo>
                <a:lnTo>
                  <a:pt x="26789" y="160735"/>
                </a:lnTo>
                <a:lnTo>
                  <a:pt x="26789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2723555" y="4839890"/>
            <a:ext cx="35719" cy="312541"/>
          </a:xfrm>
          <a:custGeom>
            <a:avLst/>
            <a:gdLst/>
            <a:ahLst/>
            <a:cxnLst/>
            <a:rect l="0" t="0" r="0" b="0"/>
            <a:pathLst>
              <a:path w="35719" h="312541">
                <a:moveTo>
                  <a:pt x="35718" y="0"/>
                </a:moveTo>
                <a:lnTo>
                  <a:pt x="26789" y="8930"/>
                </a:lnTo>
                <a:lnTo>
                  <a:pt x="26789" y="26789"/>
                </a:lnTo>
                <a:lnTo>
                  <a:pt x="17859" y="53579"/>
                </a:lnTo>
                <a:lnTo>
                  <a:pt x="8929" y="98227"/>
                </a:lnTo>
                <a:lnTo>
                  <a:pt x="0" y="142876"/>
                </a:lnTo>
                <a:lnTo>
                  <a:pt x="0" y="196454"/>
                </a:lnTo>
                <a:lnTo>
                  <a:pt x="0" y="241102"/>
                </a:lnTo>
                <a:lnTo>
                  <a:pt x="0" y="276821"/>
                </a:lnTo>
                <a:lnTo>
                  <a:pt x="0" y="294680"/>
                </a:lnTo>
                <a:lnTo>
                  <a:pt x="8929" y="312540"/>
                </a:lnTo>
                <a:lnTo>
                  <a:pt x="8929" y="312540"/>
                </a:lnTo>
                <a:lnTo>
                  <a:pt x="8929" y="303610"/>
                </a:lnTo>
                <a:lnTo>
                  <a:pt x="8929" y="285751"/>
                </a:lnTo>
                <a:lnTo>
                  <a:pt x="8929" y="258962"/>
                </a:lnTo>
                <a:lnTo>
                  <a:pt x="0" y="232173"/>
                </a:lnTo>
                <a:lnTo>
                  <a:pt x="0" y="23217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2553891" y="4804171"/>
            <a:ext cx="357188" cy="26791"/>
          </a:xfrm>
          <a:custGeom>
            <a:avLst/>
            <a:gdLst/>
            <a:ahLst/>
            <a:cxnLst/>
            <a:rect l="0" t="0" r="0" b="0"/>
            <a:pathLst>
              <a:path w="357188" h="26791">
                <a:moveTo>
                  <a:pt x="8929" y="26790"/>
                </a:moveTo>
                <a:lnTo>
                  <a:pt x="0" y="2679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17859" y="8930"/>
                </a:lnTo>
                <a:lnTo>
                  <a:pt x="53578" y="8930"/>
                </a:lnTo>
                <a:lnTo>
                  <a:pt x="89297" y="0"/>
                </a:lnTo>
                <a:lnTo>
                  <a:pt x="142875" y="0"/>
                </a:lnTo>
                <a:lnTo>
                  <a:pt x="196453" y="0"/>
                </a:lnTo>
                <a:lnTo>
                  <a:pt x="250031" y="0"/>
                </a:lnTo>
                <a:lnTo>
                  <a:pt x="294679" y="8930"/>
                </a:lnTo>
                <a:lnTo>
                  <a:pt x="330398" y="17860"/>
                </a:lnTo>
                <a:lnTo>
                  <a:pt x="357187" y="26790"/>
                </a:lnTo>
                <a:lnTo>
                  <a:pt x="357187" y="267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2803922" y="4795242"/>
            <a:ext cx="348259" cy="267892"/>
          </a:xfrm>
          <a:custGeom>
            <a:avLst/>
            <a:gdLst/>
            <a:ahLst/>
            <a:cxnLst/>
            <a:rect l="0" t="0" r="0" b="0"/>
            <a:pathLst>
              <a:path w="348259" h="267892">
                <a:moveTo>
                  <a:pt x="348258" y="0"/>
                </a:moveTo>
                <a:lnTo>
                  <a:pt x="339328" y="0"/>
                </a:lnTo>
                <a:lnTo>
                  <a:pt x="321469" y="0"/>
                </a:lnTo>
                <a:lnTo>
                  <a:pt x="303609" y="0"/>
                </a:lnTo>
                <a:lnTo>
                  <a:pt x="276820" y="8929"/>
                </a:lnTo>
                <a:lnTo>
                  <a:pt x="250031" y="17859"/>
                </a:lnTo>
                <a:lnTo>
                  <a:pt x="214312" y="35719"/>
                </a:lnTo>
                <a:lnTo>
                  <a:pt x="178594" y="62508"/>
                </a:lnTo>
                <a:lnTo>
                  <a:pt x="142875" y="89297"/>
                </a:lnTo>
                <a:lnTo>
                  <a:pt x="125016" y="107156"/>
                </a:lnTo>
                <a:lnTo>
                  <a:pt x="116086" y="116086"/>
                </a:lnTo>
                <a:lnTo>
                  <a:pt x="125016" y="125016"/>
                </a:lnTo>
                <a:lnTo>
                  <a:pt x="142875" y="133946"/>
                </a:lnTo>
                <a:lnTo>
                  <a:pt x="169664" y="133946"/>
                </a:lnTo>
                <a:lnTo>
                  <a:pt x="196453" y="142875"/>
                </a:lnTo>
                <a:lnTo>
                  <a:pt x="232172" y="151805"/>
                </a:lnTo>
                <a:lnTo>
                  <a:pt x="267891" y="160735"/>
                </a:lnTo>
                <a:lnTo>
                  <a:pt x="294680" y="178594"/>
                </a:lnTo>
                <a:lnTo>
                  <a:pt x="321469" y="196453"/>
                </a:lnTo>
                <a:lnTo>
                  <a:pt x="330398" y="223242"/>
                </a:lnTo>
                <a:lnTo>
                  <a:pt x="339328" y="241102"/>
                </a:lnTo>
                <a:lnTo>
                  <a:pt x="330398" y="250031"/>
                </a:lnTo>
                <a:lnTo>
                  <a:pt x="312539" y="267891"/>
                </a:lnTo>
                <a:lnTo>
                  <a:pt x="276820" y="267891"/>
                </a:lnTo>
                <a:lnTo>
                  <a:pt x="232172" y="267891"/>
                </a:lnTo>
                <a:lnTo>
                  <a:pt x="169664" y="258961"/>
                </a:lnTo>
                <a:lnTo>
                  <a:pt x="116086" y="258961"/>
                </a:lnTo>
                <a:lnTo>
                  <a:pt x="71437" y="250031"/>
                </a:lnTo>
                <a:lnTo>
                  <a:pt x="26789" y="24110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2303859" y="4750593"/>
            <a:ext cx="571501" cy="473275"/>
          </a:xfrm>
          <a:custGeom>
            <a:avLst/>
            <a:gdLst/>
            <a:ahLst/>
            <a:cxnLst/>
            <a:rect l="0" t="0" r="0" b="0"/>
            <a:pathLst>
              <a:path w="571501" h="473275">
                <a:moveTo>
                  <a:pt x="62508" y="44649"/>
                </a:moveTo>
                <a:lnTo>
                  <a:pt x="62508" y="35719"/>
                </a:lnTo>
                <a:lnTo>
                  <a:pt x="62508" y="26789"/>
                </a:lnTo>
                <a:lnTo>
                  <a:pt x="62508" y="17860"/>
                </a:lnTo>
                <a:lnTo>
                  <a:pt x="62508" y="8930"/>
                </a:lnTo>
                <a:lnTo>
                  <a:pt x="53579" y="0"/>
                </a:lnTo>
                <a:lnTo>
                  <a:pt x="53579" y="0"/>
                </a:lnTo>
                <a:lnTo>
                  <a:pt x="53579" y="8930"/>
                </a:lnTo>
                <a:lnTo>
                  <a:pt x="44649" y="17860"/>
                </a:lnTo>
                <a:lnTo>
                  <a:pt x="35719" y="44649"/>
                </a:lnTo>
                <a:lnTo>
                  <a:pt x="17860" y="89297"/>
                </a:lnTo>
                <a:lnTo>
                  <a:pt x="8930" y="151805"/>
                </a:lnTo>
                <a:lnTo>
                  <a:pt x="0" y="223243"/>
                </a:lnTo>
                <a:lnTo>
                  <a:pt x="0" y="294680"/>
                </a:lnTo>
                <a:lnTo>
                  <a:pt x="17860" y="366118"/>
                </a:lnTo>
                <a:lnTo>
                  <a:pt x="53579" y="419696"/>
                </a:lnTo>
                <a:lnTo>
                  <a:pt x="116086" y="455415"/>
                </a:lnTo>
                <a:lnTo>
                  <a:pt x="187524" y="473274"/>
                </a:lnTo>
                <a:lnTo>
                  <a:pt x="276821" y="473274"/>
                </a:lnTo>
                <a:lnTo>
                  <a:pt x="375047" y="464345"/>
                </a:lnTo>
                <a:lnTo>
                  <a:pt x="473274" y="446485"/>
                </a:lnTo>
                <a:lnTo>
                  <a:pt x="571500" y="410766"/>
                </a:lnTo>
                <a:lnTo>
                  <a:pt x="571500" y="41076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3250406" y="4723804"/>
            <a:ext cx="160736" cy="473275"/>
          </a:xfrm>
          <a:custGeom>
            <a:avLst/>
            <a:gdLst/>
            <a:ahLst/>
            <a:cxnLst/>
            <a:rect l="0" t="0" r="0" b="0"/>
            <a:pathLst>
              <a:path w="160736" h="473275">
                <a:moveTo>
                  <a:pt x="0" y="0"/>
                </a:moveTo>
                <a:lnTo>
                  <a:pt x="17860" y="8930"/>
                </a:lnTo>
                <a:lnTo>
                  <a:pt x="44649" y="17860"/>
                </a:lnTo>
                <a:lnTo>
                  <a:pt x="80367" y="53578"/>
                </a:lnTo>
                <a:lnTo>
                  <a:pt x="116086" y="98227"/>
                </a:lnTo>
                <a:lnTo>
                  <a:pt x="142875" y="160735"/>
                </a:lnTo>
                <a:lnTo>
                  <a:pt x="160735" y="241102"/>
                </a:lnTo>
                <a:lnTo>
                  <a:pt x="160735" y="321469"/>
                </a:lnTo>
                <a:lnTo>
                  <a:pt x="133946" y="401837"/>
                </a:lnTo>
                <a:lnTo>
                  <a:pt x="89297" y="473274"/>
                </a:lnTo>
                <a:lnTo>
                  <a:pt x="89297" y="47327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2071688" y="5000625"/>
            <a:ext cx="151805" cy="8931"/>
          </a:xfrm>
          <a:custGeom>
            <a:avLst/>
            <a:gdLst/>
            <a:ahLst/>
            <a:cxnLst/>
            <a:rect l="0" t="0" r="0" b="0"/>
            <a:pathLst>
              <a:path w="151805" h="8931">
                <a:moveTo>
                  <a:pt x="0" y="0"/>
                </a:moveTo>
                <a:lnTo>
                  <a:pt x="0" y="0"/>
                </a:lnTo>
                <a:lnTo>
                  <a:pt x="26789" y="0"/>
                </a:lnTo>
                <a:lnTo>
                  <a:pt x="53578" y="0"/>
                </a:lnTo>
                <a:lnTo>
                  <a:pt x="98226" y="8930"/>
                </a:lnTo>
                <a:lnTo>
                  <a:pt x="151804" y="8930"/>
                </a:lnTo>
                <a:lnTo>
                  <a:pt x="151804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23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09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machine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228600"/>
            <a:ext cx="3143250" cy="412432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 bwMode="auto">
          <a:xfrm>
            <a:off x="473274" y="866180"/>
            <a:ext cx="2509243" cy="44649"/>
          </a:xfrm>
          <a:custGeom>
            <a:avLst/>
            <a:gdLst/>
            <a:ahLst/>
            <a:cxnLst/>
            <a:rect l="0" t="0" r="0" b="0"/>
            <a:pathLst>
              <a:path w="2509243" h="44649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17859" y="8929"/>
                </a:lnTo>
                <a:lnTo>
                  <a:pt x="26789" y="17859"/>
                </a:lnTo>
                <a:lnTo>
                  <a:pt x="44648" y="26789"/>
                </a:lnTo>
                <a:lnTo>
                  <a:pt x="71437" y="26789"/>
                </a:lnTo>
                <a:lnTo>
                  <a:pt x="98226" y="35718"/>
                </a:lnTo>
                <a:lnTo>
                  <a:pt x="142875" y="44648"/>
                </a:lnTo>
                <a:lnTo>
                  <a:pt x="178593" y="44648"/>
                </a:lnTo>
                <a:lnTo>
                  <a:pt x="232171" y="44648"/>
                </a:lnTo>
                <a:lnTo>
                  <a:pt x="276820" y="44648"/>
                </a:lnTo>
                <a:lnTo>
                  <a:pt x="339328" y="44648"/>
                </a:lnTo>
                <a:lnTo>
                  <a:pt x="401835" y="44648"/>
                </a:lnTo>
                <a:lnTo>
                  <a:pt x="473273" y="35718"/>
                </a:lnTo>
                <a:lnTo>
                  <a:pt x="553640" y="35718"/>
                </a:lnTo>
                <a:lnTo>
                  <a:pt x="634007" y="35718"/>
                </a:lnTo>
                <a:lnTo>
                  <a:pt x="723304" y="26789"/>
                </a:lnTo>
                <a:lnTo>
                  <a:pt x="812601" y="26789"/>
                </a:lnTo>
                <a:lnTo>
                  <a:pt x="910828" y="26789"/>
                </a:lnTo>
                <a:lnTo>
                  <a:pt x="1009054" y="26789"/>
                </a:lnTo>
                <a:lnTo>
                  <a:pt x="1107281" y="17859"/>
                </a:lnTo>
                <a:lnTo>
                  <a:pt x="1205507" y="17859"/>
                </a:lnTo>
                <a:lnTo>
                  <a:pt x="1312664" y="17859"/>
                </a:lnTo>
                <a:lnTo>
                  <a:pt x="1410890" y="17859"/>
                </a:lnTo>
                <a:lnTo>
                  <a:pt x="1518046" y="17859"/>
                </a:lnTo>
                <a:lnTo>
                  <a:pt x="1625203" y="17859"/>
                </a:lnTo>
                <a:lnTo>
                  <a:pt x="1732359" y="17859"/>
                </a:lnTo>
                <a:lnTo>
                  <a:pt x="1839515" y="17859"/>
                </a:lnTo>
                <a:lnTo>
                  <a:pt x="1946671" y="26789"/>
                </a:lnTo>
                <a:lnTo>
                  <a:pt x="2044898" y="26789"/>
                </a:lnTo>
                <a:lnTo>
                  <a:pt x="2143124" y="35718"/>
                </a:lnTo>
                <a:lnTo>
                  <a:pt x="2241351" y="35718"/>
                </a:lnTo>
                <a:lnTo>
                  <a:pt x="2321718" y="44648"/>
                </a:lnTo>
                <a:lnTo>
                  <a:pt x="2393156" y="44648"/>
                </a:lnTo>
                <a:lnTo>
                  <a:pt x="2455664" y="35718"/>
                </a:lnTo>
                <a:lnTo>
                  <a:pt x="2509242" y="35718"/>
                </a:lnTo>
                <a:lnTo>
                  <a:pt x="2509242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589984" y="500062"/>
            <a:ext cx="946548" cy="357189"/>
          </a:xfrm>
          <a:custGeom>
            <a:avLst/>
            <a:gdLst/>
            <a:ahLst/>
            <a:cxnLst/>
            <a:rect l="0" t="0" r="0" b="0"/>
            <a:pathLst>
              <a:path w="946548" h="357189">
                <a:moveTo>
                  <a:pt x="116086" y="330399"/>
                </a:moveTo>
                <a:lnTo>
                  <a:pt x="116086" y="330399"/>
                </a:lnTo>
                <a:lnTo>
                  <a:pt x="107157" y="330399"/>
                </a:lnTo>
                <a:lnTo>
                  <a:pt x="107157" y="321469"/>
                </a:lnTo>
                <a:lnTo>
                  <a:pt x="107157" y="321469"/>
                </a:lnTo>
                <a:lnTo>
                  <a:pt x="107157" y="321469"/>
                </a:lnTo>
                <a:lnTo>
                  <a:pt x="107157" y="321469"/>
                </a:lnTo>
                <a:lnTo>
                  <a:pt x="116086" y="321469"/>
                </a:lnTo>
                <a:lnTo>
                  <a:pt x="116086" y="321469"/>
                </a:lnTo>
                <a:lnTo>
                  <a:pt x="125016" y="321469"/>
                </a:lnTo>
                <a:lnTo>
                  <a:pt x="125016" y="321469"/>
                </a:lnTo>
                <a:lnTo>
                  <a:pt x="133946" y="321469"/>
                </a:lnTo>
                <a:lnTo>
                  <a:pt x="133946" y="321469"/>
                </a:lnTo>
                <a:lnTo>
                  <a:pt x="142875" y="330399"/>
                </a:lnTo>
                <a:lnTo>
                  <a:pt x="151805" y="330399"/>
                </a:lnTo>
                <a:lnTo>
                  <a:pt x="160735" y="330399"/>
                </a:lnTo>
                <a:lnTo>
                  <a:pt x="178594" y="330399"/>
                </a:lnTo>
                <a:lnTo>
                  <a:pt x="196454" y="330399"/>
                </a:lnTo>
                <a:lnTo>
                  <a:pt x="214313" y="330399"/>
                </a:lnTo>
                <a:lnTo>
                  <a:pt x="241102" y="321469"/>
                </a:lnTo>
                <a:lnTo>
                  <a:pt x="258961" y="321469"/>
                </a:lnTo>
                <a:lnTo>
                  <a:pt x="285750" y="312539"/>
                </a:lnTo>
                <a:lnTo>
                  <a:pt x="312539" y="312539"/>
                </a:lnTo>
                <a:lnTo>
                  <a:pt x="339329" y="303610"/>
                </a:lnTo>
                <a:lnTo>
                  <a:pt x="357188" y="303610"/>
                </a:lnTo>
                <a:lnTo>
                  <a:pt x="383977" y="294680"/>
                </a:lnTo>
                <a:lnTo>
                  <a:pt x="401836" y="294680"/>
                </a:lnTo>
                <a:lnTo>
                  <a:pt x="419696" y="285750"/>
                </a:lnTo>
                <a:lnTo>
                  <a:pt x="437555" y="285750"/>
                </a:lnTo>
                <a:lnTo>
                  <a:pt x="455414" y="285750"/>
                </a:lnTo>
                <a:lnTo>
                  <a:pt x="473274" y="285750"/>
                </a:lnTo>
                <a:lnTo>
                  <a:pt x="491133" y="285750"/>
                </a:lnTo>
                <a:lnTo>
                  <a:pt x="517922" y="285750"/>
                </a:lnTo>
                <a:lnTo>
                  <a:pt x="544711" y="285750"/>
                </a:lnTo>
                <a:lnTo>
                  <a:pt x="571500" y="285750"/>
                </a:lnTo>
                <a:lnTo>
                  <a:pt x="598289" y="276821"/>
                </a:lnTo>
                <a:lnTo>
                  <a:pt x="625079" y="276821"/>
                </a:lnTo>
                <a:lnTo>
                  <a:pt x="651868" y="276821"/>
                </a:lnTo>
                <a:lnTo>
                  <a:pt x="669727" y="276821"/>
                </a:lnTo>
                <a:lnTo>
                  <a:pt x="687586" y="276821"/>
                </a:lnTo>
                <a:lnTo>
                  <a:pt x="705446" y="276821"/>
                </a:lnTo>
                <a:lnTo>
                  <a:pt x="732235" y="276821"/>
                </a:lnTo>
                <a:lnTo>
                  <a:pt x="741164" y="276821"/>
                </a:lnTo>
                <a:lnTo>
                  <a:pt x="759024" y="276821"/>
                </a:lnTo>
                <a:lnTo>
                  <a:pt x="776883" y="276821"/>
                </a:lnTo>
                <a:lnTo>
                  <a:pt x="785813" y="276821"/>
                </a:lnTo>
                <a:lnTo>
                  <a:pt x="803672" y="276821"/>
                </a:lnTo>
                <a:lnTo>
                  <a:pt x="821532" y="276821"/>
                </a:lnTo>
                <a:lnTo>
                  <a:pt x="839391" y="276821"/>
                </a:lnTo>
                <a:lnTo>
                  <a:pt x="857250" y="267891"/>
                </a:lnTo>
                <a:lnTo>
                  <a:pt x="866180" y="267891"/>
                </a:lnTo>
                <a:lnTo>
                  <a:pt x="875110" y="258961"/>
                </a:lnTo>
                <a:lnTo>
                  <a:pt x="884039" y="258961"/>
                </a:lnTo>
                <a:lnTo>
                  <a:pt x="892969" y="258961"/>
                </a:lnTo>
                <a:lnTo>
                  <a:pt x="892969" y="250032"/>
                </a:lnTo>
                <a:lnTo>
                  <a:pt x="901899" y="250032"/>
                </a:lnTo>
                <a:lnTo>
                  <a:pt x="901899" y="241102"/>
                </a:lnTo>
                <a:lnTo>
                  <a:pt x="910829" y="232172"/>
                </a:lnTo>
                <a:lnTo>
                  <a:pt x="910829" y="223243"/>
                </a:lnTo>
                <a:lnTo>
                  <a:pt x="919758" y="223243"/>
                </a:lnTo>
                <a:lnTo>
                  <a:pt x="928688" y="214313"/>
                </a:lnTo>
                <a:lnTo>
                  <a:pt x="937618" y="205383"/>
                </a:lnTo>
                <a:lnTo>
                  <a:pt x="937618" y="205383"/>
                </a:lnTo>
                <a:lnTo>
                  <a:pt x="946547" y="196454"/>
                </a:lnTo>
                <a:lnTo>
                  <a:pt x="946547" y="196454"/>
                </a:lnTo>
                <a:lnTo>
                  <a:pt x="946547" y="187524"/>
                </a:lnTo>
                <a:lnTo>
                  <a:pt x="946547" y="187524"/>
                </a:lnTo>
                <a:lnTo>
                  <a:pt x="946547" y="178594"/>
                </a:lnTo>
                <a:lnTo>
                  <a:pt x="946547" y="178594"/>
                </a:lnTo>
                <a:lnTo>
                  <a:pt x="946547" y="169665"/>
                </a:lnTo>
                <a:lnTo>
                  <a:pt x="946547" y="169665"/>
                </a:lnTo>
                <a:lnTo>
                  <a:pt x="937618" y="151805"/>
                </a:lnTo>
                <a:lnTo>
                  <a:pt x="937618" y="142876"/>
                </a:lnTo>
                <a:lnTo>
                  <a:pt x="937618" y="133946"/>
                </a:lnTo>
                <a:lnTo>
                  <a:pt x="928688" y="116086"/>
                </a:lnTo>
                <a:lnTo>
                  <a:pt x="928688" y="107157"/>
                </a:lnTo>
                <a:lnTo>
                  <a:pt x="919758" y="98227"/>
                </a:lnTo>
                <a:lnTo>
                  <a:pt x="910829" y="89297"/>
                </a:lnTo>
                <a:lnTo>
                  <a:pt x="901899" y="89297"/>
                </a:lnTo>
                <a:lnTo>
                  <a:pt x="892969" y="89297"/>
                </a:lnTo>
                <a:lnTo>
                  <a:pt x="884039" y="80368"/>
                </a:lnTo>
                <a:lnTo>
                  <a:pt x="866180" y="80368"/>
                </a:lnTo>
                <a:lnTo>
                  <a:pt x="848321" y="80368"/>
                </a:lnTo>
                <a:lnTo>
                  <a:pt x="830461" y="71438"/>
                </a:lnTo>
                <a:lnTo>
                  <a:pt x="821532" y="62508"/>
                </a:lnTo>
                <a:lnTo>
                  <a:pt x="812602" y="53579"/>
                </a:lnTo>
                <a:lnTo>
                  <a:pt x="803672" y="44649"/>
                </a:lnTo>
                <a:lnTo>
                  <a:pt x="785813" y="26790"/>
                </a:lnTo>
                <a:lnTo>
                  <a:pt x="767954" y="17860"/>
                </a:lnTo>
                <a:lnTo>
                  <a:pt x="750094" y="8930"/>
                </a:lnTo>
                <a:lnTo>
                  <a:pt x="732235" y="8930"/>
                </a:lnTo>
                <a:lnTo>
                  <a:pt x="714375" y="0"/>
                </a:lnTo>
                <a:lnTo>
                  <a:pt x="687586" y="8930"/>
                </a:lnTo>
                <a:lnTo>
                  <a:pt x="660797" y="8930"/>
                </a:lnTo>
                <a:lnTo>
                  <a:pt x="634008" y="8930"/>
                </a:lnTo>
                <a:lnTo>
                  <a:pt x="607219" y="17860"/>
                </a:lnTo>
                <a:lnTo>
                  <a:pt x="580430" y="26790"/>
                </a:lnTo>
                <a:lnTo>
                  <a:pt x="553641" y="35719"/>
                </a:lnTo>
                <a:lnTo>
                  <a:pt x="526852" y="44649"/>
                </a:lnTo>
                <a:lnTo>
                  <a:pt x="508993" y="44649"/>
                </a:lnTo>
                <a:lnTo>
                  <a:pt x="482204" y="44649"/>
                </a:lnTo>
                <a:lnTo>
                  <a:pt x="464344" y="44649"/>
                </a:lnTo>
                <a:lnTo>
                  <a:pt x="446485" y="44649"/>
                </a:lnTo>
                <a:lnTo>
                  <a:pt x="419696" y="44649"/>
                </a:lnTo>
                <a:lnTo>
                  <a:pt x="401836" y="53579"/>
                </a:lnTo>
                <a:lnTo>
                  <a:pt x="383977" y="53579"/>
                </a:lnTo>
                <a:lnTo>
                  <a:pt x="357188" y="53579"/>
                </a:lnTo>
                <a:lnTo>
                  <a:pt x="339329" y="62508"/>
                </a:lnTo>
                <a:lnTo>
                  <a:pt x="312539" y="62508"/>
                </a:lnTo>
                <a:lnTo>
                  <a:pt x="294680" y="71438"/>
                </a:lnTo>
                <a:lnTo>
                  <a:pt x="276821" y="80368"/>
                </a:lnTo>
                <a:lnTo>
                  <a:pt x="258961" y="80368"/>
                </a:lnTo>
                <a:lnTo>
                  <a:pt x="241102" y="89297"/>
                </a:lnTo>
                <a:lnTo>
                  <a:pt x="223243" y="89297"/>
                </a:lnTo>
                <a:lnTo>
                  <a:pt x="205383" y="89297"/>
                </a:lnTo>
                <a:lnTo>
                  <a:pt x="187524" y="89297"/>
                </a:lnTo>
                <a:lnTo>
                  <a:pt x="178594" y="89297"/>
                </a:lnTo>
                <a:lnTo>
                  <a:pt x="160735" y="89297"/>
                </a:lnTo>
                <a:lnTo>
                  <a:pt x="151805" y="89297"/>
                </a:lnTo>
                <a:lnTo>
                  <a:pt x="133946" y="89297"/>
                </a:lnTo>
                <a:lnTo>
                  <a:pt x="116086" y="98227"/>
                </a:lnTo>
                <a:lnTo>
                  <a:pt x="107157" y="98227"/>
                </a:lnTo>
                <a:lnTo>
                  <a:pt x="89297" y="107157"/>
                </a:lnTo>
                <a:lnTo>
                  <a:pt x="80368" y="116086"/>
                </a:lnTo>
                <a:lnTo>
                  <a:pt x="71438" y="116086"/>
                </a:lnTo>
                <a:lnTo>
                  <a:pt x="62508" y="125016"/>
                </a:lnTo>
                <a:lnTo>
                  <a:pt x="53579" y="125016"/>
                </a:lnTo>
                <a:lnTo>
                  <a:pt x="44649" y="133946"/>
                </a:lnTo>
                <a:lnTo>
                  <a:pt x="35719" y="142876"/>
                </a:lnTo>
                <a:lnTo>
                  <a:pt x="35719" y="142876"/>
                </a:lnTo>
                <a:lnTo>
                  <a:pt x="26789" y="151805"/>
                </a:lnTo>
                <a:lnTo>
                  <a:pt x="17860" y="151805"/>
                </a:lnTo>
                <a:lnTo>
                  <a:pt x="8930" y="160735"/>
                </a:lnTo>
                <a:lnTo>
                  <a:pt x="0" y="169665"/>
                </a:lnTo>
                <a:lnTo>
                  <a:pt x="0" y="178594"/>
                </a:lnTo>
                <a:lnTo>
                  <a:pt x="0" y="187524"/>
                </a:lnTo>
                <a:lnTo>
                  <a:pt x="8930" y="196454"/>
                </a:lnTo>
                <a:lnTo>
                  <a:pt x="8930" y="205383"/>
                </a:lnTo>
                <a:lnTo>
                  <a:pt x="17860" y="214313"/>
                </a:lnTo>
                <a:lnTo>
                  <a:pt x="35719" y="223243"/>
                </a:lnTo>
                <a:lnTo>
                  <a:pt x="44649" y="241102"/>
                </a:lnTo>
                <a:lnTo>
                  <a:pt x="62508" y="250032"/>
                </a:lnTo>
                <a:lnTo>
                  <a:pt x="80368" y="267891"/>
                </a:lnTo>
                <a:lnTo>
                  <a:pt x="89297" y="285750"/>
                </a:lnTo>
                <a:lnTo>
                  <a:pt x="89297" y="312539"/>
                </a:lnTo>
                <a:lnTo>
                  <a:pt x="89297" y="357188"/>
                </a:lnTo>
                <a:lnTo>
                  <a:pt x="89297" y="35718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598914" y="794742"/>
            <a:ext cx="44650" cy="26790"/>
          </a:xfrm>
          <a:custGeom>
            <a:avLst/>
            <a:gdLst/>
            <a:ahLst/>
            <a:cxnLst/>
            <a:rect l="0" t="0" r="0" b="0"/>
            <a:pathLst>
              <a:path w="44650" h="26790">
                <a:moveTo>
                  <a:pt x="35719" y="17859"/>
                </a:moveTo>
                <a:lnTo>
                  <a:pt x="44649" y="17859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17859" y="8930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866680" y="875109"/>
            <a:ext cx="669727" cy="357189"/>
          </a:xfrm>
          <a:custGeom>
            <a:avLst/>
            <a:gdLst/>
            <a:ahLst/>
            <a:cxnLst/>
            <a:rect l="0" t="0" r="0" b="0"/>
            <a:pathLst>
              <a:path w="669727" h="357189">
                <a:moveTo>
                  <a:pt x="669726" y="0"/>
                </a:moveTo>
                <a:lnTo>
                  <a:pt x="634008" y="35719"/>
                </a:lnTo>
                <a:lnTo>
                  <a:pt x="580429" y="71438"/>
                </a:lnTo>
                <a:lnTo>
                  <a:pt x="517922" y="98227"/>
                </a:lnTo>
                <a:lnTo>
                  <a:pt x="446484" y="133946"/>
                </a:lnTo>
                <a:lnTo>
                  <a:pt x="357187" y="169664"/>
                </a:lnTo>
                <a:lnTo>
                  <a:pt x="267890" y="205383"/>
                </a:lnTo>
                <a:lnTo>
                  <a:pt x="178593" y="250032"/>
                </a:lnTo>
                <a:lnTo>
                  <a:pt x="98226" y="294680"/>
                </a:lnTo>
                <a:lnTo>
                  <a:pt x="35718" y="339328"/>
                </a:lnTo>
                <a:lnTo>
                  <a:pt x="0" y="357188"/>
                </a:lnTo>
                <a:lnTo>
                  <a:pt x="0" y="35718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848695" y="1357313"/>
            <a:ext cx="357189" cy="321469"/>
          </a:xfrm>
          <a:custGeom>
            <a:avLst/>
            <a:gdLst/>
            <a:ahLst/>
            <a:cxnLst/>
            <a:rect l="0" t="0" r="0" b="0"/>
            <a:pathLst>
              <a:path w="357189" h="321469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80366"/>
                </a:lnTo>
                <a:lnTo>
                  <a:pt x="8930" y="98226"/>
                </a:lnTo>
                <a:lnTo>
                  <a:pt x="26789" y="133945"/>
                </a:lnTo>
                <a:lnTo>
                  <a:pt x="44649" y="169663"/>
                </a:lnTo>
                <a:lnTo>
                  <a:pt x="71438" y="205382"/>
                </a:lnTo>
                <a:lnTo>
                  <a:pt x="98227" y="250031"/>
                </a:lnTo>
                <a:lnTo>
                  <a:pt x="125016" y="285749"/>
                </a:lnTo>
                <a:lnTo>
                  <a:pt x="142875" y="312538"/>
                </a:lnTo>
                <a:lnTo>
                  <a:pt x="169664" y="321468"/>
                </a:lnTo>
                <a:lnTo>
                  <a:pt x="196453" y="321468"/>
                </a:lnTo>
                <a:lnTo>
                  <a:pt x="232172" y="303609"/>
                </a:lnTo>
                <a:lnTo>
                  <a:pt x="258961" y="276820"/>
                </a:lnTo>
                <a:lnTo>
                  <a:pt x="285750" y="232171"/>
                </a:lnTo>
                <a:lnTo>
                  <a:pt x="303610" y="187523"/>
                </a:lnTo>
                <a:lnTo>
                  <a:pt x="321469" y="133945"/>
                </a:lnTo>
                <a:lnTo>
                  <a:pt x="339328" y="89296"/>
                </a:lnTo>
                <a:lnTo>
                  <a:pt x="348258" y="53577"/>
                </a:lnTo>
                <a:lnTo>
                  <a:pt x="348258" y="17859"/>
                </a:lnTo>
                <a:lnTo>
                  <a:pt x="357188" y="8929"/>
                </a:lnTo>
                <a:lnTo>
                  <a:pt x="357188" y="0"/>
                </a:lnTo>
                <a:lnTo>
                  <a:pt x="348258" y="8929"/>
                </a:lnTo>
                <a:lnTo>
                  <a:pt x="348258" y="26789"/>
                </a:lnTo>
                <a:lnTo>
                  <a:pt x="348258" y="44648"/>
                </a:lnTo>
                <a:lnTo>
                  <a:pt x="348258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295180" y="1366242"/>
            <a:ext cx="303610" cy="303610"/>
          </a:xfrm>
          <a:custGeom>
            <a:avLst/>
            <a:gdLst/>
            <a:ahLst/>
            <a:cxnLst/>
            <a:rect l="0" t="0" r="0" b="0"/>
            <a:pathLst>
              <a:path w="303610" h="303610">
                <a:moveTo>
                  <a:pt x="17859" y="26789"/>
                </a:moveTo>
                <a:lnTo>
                  <a:pt x="17859" y="35719"/>
                </a:lnTo>
                <a:lnTo>
                  <a:pt x="17859" y="44648"/>
                </a:lnTo>
                <a:lnTo>
                  <a:pt x="8929" y="71437"/>
                </a:lnTo>
                <a:lnTo>
                  <a:pt x="8929" y="107156"/>
                </a:lnTo>
                <a:lnTo>
                  <a:pt x="8929" y="142875"/>
                </a:lnTo>
                <a:lnTo>
                  <a:pt x="0" y="178594"/>
                </a:lnTo>
                <a:lnTo>
                  <a:pt x="0" y="214312"/>
                </a:lnTo>
                <a:lnTo>
                  <a:pt x="0" y="241102"/>
                </a:lnTo>
                <a:lnTo>
                  <a:pt x="8929" y="258961"/>
                </a:lnTo>
                <a:lnTo>
                  <a:pt x="17859" y="267891"/>
                </a:lnTo>
                <a:lnTo>
                  <a:pt x="17859" y="258961"/>
                </a:lnTo>
                <a:lnTo>
                  <a:pt x="26789" y="241102"/>
                </a:lnTo>
                <a:lnTo>
                  <a:pt x="35718" y="223242"/>
                </a:lnTo>
                <a:lnTo>
                  <a:pt x="44648" y="187523"/>
                </a:lnTo>
                <a:lnTo>
                  <a:pt x="44648" y="151805"/>
                </a:lnTo>
                <a:lnTo>
                  <a:pt x="53578" y="107156"/>
                </a:lnTo>
                <a:lnTo>
                  <a:pt x="44648" y="71437"/>
                </a:lnTo>
                <a:lnTo>
                  <a:pt x="44648" y="35719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62508" y="17860"/>
                </a:lnTo>
                <a:lnTo>
                  <a:pt x="62508" y="44648"/>
                </a:lnTo>
                <a:lnTo>
                  <a:pt x="71437" y="80367"/>
                </a:lnTo>
                <a:lnTo>
                  <a:pt x="80367" y="133945"/>
                </a:lnTo>
                <a:lnTo>
                  <a:pt x="80367" y="187523"/>
                </a:lnTo>
                <a:lnTo>
                  <a:pt x="89297" y="232172"/>
                </a:lnTo>
                <a:lnTo>
                  <a:pt x="107156" y="258961"/>
                </a:lnTo>
                <a:lnTo>
                  <a:pt x="116086" y="285750"/>
                </a:lnTo>
                <a:lnTo>
                  <a:pt x="125015" y="285750"/>
                </a:lnTo>
                <a:lnTo>
                  <a:pt x="142875" y="276820"/>
                </a:lnTo>
                <a:lnTo>
                  <a:pt x="151804" y="258961"/>
                </a:lnTo>
                <a:lnTo>
                  <a:pt x="160734" y="223242"/>
                </a:lnTo>
                <a:lnTo>
                  <a:pt x="160734" y="187523"/>
                </a:lnTo>
                <a:lnTo>
                  <a:pt x="169664" y="133945"/>
                </a:lnTo>
                <a:lnTo>
                  <a:pt x="169664" y="89297"/>
                </a:lnTo>
                <a:lnTo>
                  <a:pt x="178593" y="44648"/>
                </a:lnTo>
                <a:lnTo>
                  <a:pt x="187523" y="17860"/>
                </a:lnTo>
                <a:lnTo>
                  <a:pt x="196453" y="0"/>
                </a:lnTo>
                <a:lnTo>
                  <a:pt x="205383" y="8930"/>
                </a:lnTo>
                <a:lnTo>
                  <a:pt x="205383" y="44648"/>
                </a:lnTo>
                <a:lnTo>
                  <a:pt x="205383" y="89297"/>
                </a:lnTo>
                <a:lnTo>
                  <a:pt x="214312" y="151805"/>
                </a:lnTo>
                <a:lnTo>
                  <a:pt x="223242" y="214312"/>
                </a:lnTo>
                <a:lnTo>
                  <a:pt x="232172" y="258961"/>
                </a:lnTo>
                <a:lnTo>
                  <a:pt x="250031" y="294680"/>
                </a:lnTo>
                <a:lnTo>
                  <a:pt x="267890" y="303609"/>
                </a:lnTo>
                <a:lnTo>
                  <a:pt x="294679" y="285750"/>
                </a:lnTo>
                <a:lnTo>
                  <a:pt x="303609" y="250031"/>
                </a:lnTo>
                <a:lnTo>
                  <a:pt x="303609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607719" y="1294805"/>
            <a:ext cx="241102" cy="392907"/>
          </a:xfrm>
          <a:custGeom>
            <a:avLst/>
            <a:gdLst/>
            <a:ahLst/>
            <a:cxnLst/>
            <a:rect l="0" t="0" r="0" b="0"/>
            <a:pathLst>
              <a:path w="241102" h="392907">
                <a:moveTo>
                  <a:pt x="0" y="89297"/>
                </a:moveTo>
                <a:lnTo>
                  <a:pt x="0" y="98226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205382"/>
                </a:lnTo>
                <a:lnTo>
                  <a:pt x="8929" y="241101"/>
                </a:lnTo>
                <a:lnTo>
                  <a:pt x="17859" y="285749"/>
                </a:lnTo>
                <a:lnTo>
                  <a:pt x="26789" y="312539"/>
                </a:lnTo>
                <a:lnTo>
                  <a:pt x="35719" y="330398"/>
                </a:lnTo>
                <a:lnTo>
                  <a:pt x="44648" y="348257"/>
                </a:lnTo>
                <a:lnTo>
                  <a:pt x="53578" y="357187"/>
                </a:lnTo>
                <a:lnTo>
                  <a:pt x="53578" y="357187"/>
                </a:lnTo>
                <a:lnTo>
                  <a:pt x="53578" y="357187"/>
                </a:lnTo>
                <a:lnTo>
                  <a:pt x="53578" y="357187"/>
                </a:lnTo>
                <a:lnTo>
                  <a:pt x="53578" y="357187"/>
                </a:lnTo>
                <a:lnTo>
                  <a:pt x="62508" y="348257"/>
                </a:lnTo>
                <a:lnTo>
                  <a:pt x="62508" y="330398"/>
                </a:lnTo>
                <a:lnTo>
                  <a:pt x="71437" y="303609"/>
                </a:lnTo>
                <a:lnTo>
                  <a:pt x="71437" y="267890"/>
                </a:lnTo>
                <a:lnTo>
                  <a:pt x="80367" y="232171"/>
                </a:lnTo>
                <a:lnTo>
                  <a:pt x="89297" y="205382"/>
                </a:lnTo>
                <a:lnTo>
                  <a:pt x="98226" y="196453"/>
                </a:lnTo>
                <a:lnTo>
                  <a:pt x="98226" y="205382"/>
                </a:lnTo>
                <a:lnTo>
                  <a:pt x="107156" y="223242"/>
                </a:lnTo>
                <a:lnTo>
                  <a:pt x="107156" y="267890"/>
                </a:lnTo>
                <a:lnTo>
                  <a:pt x="116086" y="312539"/>
                </a:lnTo>
                <a:lnTo>
                  <a:pt x="125015" y="357187"/>
                </a:lnTo>
                <a:lnTo>
                  <a:pt x="133945" y="383976"/>
                </a:lnTo>
                <a:lnTo>
                  <a:pt x="160734" y="392906"/>
                </a:lnTo>
                <a:lnTo>
                  <a:pt x="187523" y="375046"/>
                </a:lnTo>
                <a:lnTo>
                  <a:pt x="205383" y="348257"/>
                </a:lnTo>
                <a:lnTo>
                  <a:pt x="232172" y="303609"/>
                </a:lnTo>
                <a:lnTo>
                  <a:pt x="241101" y="250031"/>
                </a:lnTo>
                <a:lnTo>
                  <a:pt x="241101" y="187523"/>
                </a:lnTo>
                <a:lnTo>
                  <a:pt x="232172" y="133945"/>
                </a:lnTo>
                <a:lnTo>
                  <a:pt x="214312" y="80367"/>
                </a:lnTo>
                <a:lnTo>
                  <a:pt x="196453" y="44648"/>
                </a:lnTo>
                <a:lnTo>
                  <a:pt x="187523" y="17859"/>
                </a:lnTo>
                <a:lnTo>
                  <a:pt x="16966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17859"/>
                </a:lnTo>
                <a:lnTo>
                  <a:pt x="160734" y="44648"/>
                </a:lnTo>
                <a:lnTo>
                  <a:pt x="169664" y="62508"/>
                </a:lnTo>
                <a:lnTo>
                  <a:pt x="178594" y="62508"/>
                </a:lnTo>
                <a:lnTo>
                  <a:pt x="178594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866680" y="1393031"/>
            <a:ext cx="410766" cy="330399"/>
          </a:xfrm>
          <a:custGeom>
            <a:avLst/>
            <a:gdLst/>
            <a:ahLst/>
            <a:cxnLst/>
            <a:rect l="0" t="0" r="0" b="0"/>
            <a:pathLst>
              <a:path w="410766" h="330399">
                <a:moveTo>
                  <a:pt x="71437" y="0"/>
                </a:moveTo>
                <a:lnTo>
                  <a:pt x="71437" y="0"/>
                </a:lnTo>
                <a:lnTo>
                  <a:pt x="62508" y="8930"/>
                </a:lnTo>
                <a:lnTo>
                  <a:pt x="44648" y="35719"/>
                </a:lnTo>
                <a:lnTo>
                  <a:pt x="26789" y="62508"/>
                </a:lnTo>
                <a:lnTo>
                  <a:pt x="8929" y="107156"/>
                </a:lnTo>
                <a:lnTo>
                  <a:pt x="0" y="160734"/>
                </a:lnTo>
                <a:lnTo>
                  <a:pt x="0" y="214313"/>
                </a:lnTo>
                <a:lnTo>
                  <a:pt x="0" y="258961"/>
                </a:lnTo>
                <a:lnTo>
                  <a:pt x="0" y="285750"/>
                </a:lnTo>
                <a:lnTo>
                  <a:pt x="17859" y="294680"/>
                </a:lnTo>
                <a:lnTo>
                  <a:pt x="35718" y="294680"/>
                </a:lnTo>
                <a:lnTo>
                  <a:pt x="53578" y="276820"/>
                </a:lnTo>
                <a:lnTo>
                  <a:pt x="71437" y="241102"/>
                </a:lnTo>
                <a:lnTo>
                  <a:pt x="80367" y="205383"/>
                </a:lnTo>
                <a:lnTo>
                  <a:pt x="89297" y="169664"/>
                </a:lnTo>
                <a:lnTo>
                  <a:pt x="89297" y="133945"/>
                </a:lnTo>
                <a:lnTo>
                  <a:pt x="89297" y="107156"/>
                </a:lnTo>
                <a:lnTo>
                  <a:pt x="98226" y="89297"/>
                </a:lnTo>
                <a:lnTo>
                  <a:pt x="98226" y="98227"/>
                </a:lnTo>
                <a:lnTo>
                  <a:pt x="98226" y="125016"/>
                </a:lnTo>
                <a:lnTo>
                  <a:pt x="98226" y="160734"/>
                </a:lnTo>
                <a:lnTo>
                  <a:pt x="98226" y="205383"/>
                </a:lnTo>
                <a:lnTo>
                  <a:pt x="107156" y="250031"/>
                </a:lnTo>
                <a:lnTo>
                  <a:pt x="125015" y="294680"/>
                </a:lnTo>
                <a:lnTo>
                  <a:pt x="142875" y="312539"/>
                </a:lnTo>
                <a:lnTo>
                  <a:pt x="169664" y="321469"/>
                </a:lnTo>
                <a:lnTo>
                  <a:pt x="187523" y="321469"/>
                </a:lnTo>
                <a:lnTo>
                  <a:pt x="214312" y="294680"/>
                </a:lnTo>
                <a:lnTo>
                  <a:pt x="232172" y="267891"/>
                </a:lnTo>
                <a:lnTo>
                  <a:pt x="232172" y="223242"/>
                </a:lnTo>
                <a:lnTo>
                  <a:pt x="241101" y="178594"/>
                </a:lnTo>
                <a:lnTo>
                  <a:pt x="241101" y="133945"/>
                </a:lnTo>
                <a:lnTo>
                  <a:pt x="241101" y="107156"/>
                </a:lnTo>
                <a:lnTo>
                  <a:pt x="232172" y="89297"/>
                </a:lnTo>
                <a:lnTo>
                  <a:pt x="232172" y="98227"/>
                </a:lnTo>
                <a:lnTo>
                  <a:pt x="232172" y="125016"/>
                </a:lnTo>
                <a:lnTo>
                  <a:pt x="223242" y="169664"/>
                </a:lnTo>
                <a:lnTo>
                  <a:pt x="223242" y="223242"/>
                </a:lnTo>
                <a:lnTo>
                  <a:pt x="223242" y="267891"/>
                </a:lnTo>
                <a:lnTo>
                  <a:pt x="223242" y="303609"/>
                </a:lnTo>
                <a:lnTo>
                  <a:pt x="232172" y="321469"/>
                </a:lnTo>
                <a:lnTo>
                  <a:pt x="241101" y="330398"/>
                </a:lnTo>
                <a:lnTo>
                  <a:pt x="258961" y="312539"/>
                </a:lnTo>
                <a:lnTo>
                  <a:pt x="267890" y="276820"/>
                </a:lnTo>
                <a:lnTo>
                  <a:pt x="276820" y="232172"/>
                </a:lnTo>
                <a:lnTo>
                  <a:pt x="276820" y="178594"/>
                </a:lnTo>
                <a:lnTo>
                  <a:pt x="285750" y="125016"/>
                </a:lnTo>
                <a:lnTo>
                  <a:pt x="285750" y="80367"/>
                </a:lnTo>
                <a:lnTo>
                  <a:pt x="285750" y="44648"/>
                </a:lnTo>
                <a:lnTo>
                  <a:pt x="285750" y="26789"/>
                </a:lnTo>
                <a:lnTo>
                  <a:pt x="285750" y="26789"/>
                </a:lnTo>
                <a:lnTo>
                  <a:pt x="294679" y="44648"/>
                </a:lnTo>
                <a:lnTo>
                  <a:pt x="312539" y="71438"/>
                </a:lnTo>
                <a:lnTo>
                  <a:pt x="330398" y="98227"/>
                </a:lnTo>
                <a:lnTo>
                  <a:pt x="357187" y="125016"/>
                </a:lnTo>
                <a:lnTo>
                  <a:pt x="383976" y="133945"/>
                </a:lnTo>
                <a:lnTo>
                  <a:pt x="410765" y="133945"/>
                </a:lnTo>
                <a:lnTo>
                  <a:pt x="410765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223867" y="1464469"/>
            <a:ext cx="223243" cy="241102"/>
          </a:xfrm>
          <a:custGeom>
            <a:avLst/>
            <a:gdLst/>
            <a:ahLst/>
            <a:cxnLst/>
            <a:rect l="0" t="0" r="0" b="0"/>
            <a:pathLst>
              <a:path w="223243" h="241102">
                <a:moveTo>
                  <a:pt x="53578" y="151804"/>
                </a:moveTo>
                <a:lnTo>
                  <a:pt x="53578" y="151804"/>
                </a:lnTo>
                <a:lnTo>
                  <a:pt x="53578" y="151804"/>
                </a:lnTo>
                <a:lnTo>
                  <a:pt x="53578" y="151804"/>
                </a:lnTo>
                <a:lnTo>
                  <a:pt x="62508" y="151804"/>
                </a:lnTo>
                <a:lnTo>
                  <a:pt x="71438" y="142875"/>
                </a:lnTo>
                <a:lnTo>
                  <a:pt x="80367" y="125015"/>
                </a:lnTo>
                <a:lnTo>
                  <a:pt x="98227" y="98226"/>
                </a:lnTo>
                <a:lnTo>
                  <a:pt x="98227" y="71437"/>
                </a:lnTo>
                <a:lnTo>
                  <a:pt x="107156" y="44648"/>
                </a:lnTo>
                <a:lnTo>
                  <a:pt x="98227" y="17859"/>
                </a:lnTo>
                <a:lnTo>
                  <a:pt x="89297" y="0"/>
                </a:lnTo>
                <a:lnTo>
                  <a:pt x="71438" y="0"/>
                </a:lnTo>
                <a:lnTo>
                  <a:pt x="53578" y="8929"/>
                </a:lnTo>
                <a:lnTo>
                  <a:pt x="26789" y="35718"/>
                </a:lnTo>
                <a:lnTo>
                  <a:pt x="8930" y="80367"/>
                </a:lnTo>
                <a:lnTo>
                  <a:pt x="0" y="133945"/>
                </a:lnTo>
                <a:lnTo>
                  <a:pt x="8930" y="178593"/>
                </a:lnTo>
                <a:lnTo>
                  <a:pt x="44649" y="214312"/>
                </a:lnTo>
                <a:lnTo>
                  <a:pt x="89297" y="232171"/>
                </a:lnTo>
                <a:lnTo>
                  <a:pt x="142875" y="241101"/>
                </a:lnTo>
                <a:lnTo>
                  <a:pt x="196453" y="232171"/>
                </a:lnTo>
                <a:lnTo>
                  <a:pt x="223242" y="205382"/>
                </a:lnTo>
                <a:lnTo>
                  <a:pt x="223242" y="169664"/>
                </a:lnTo>
                <a:lnTo>
                  <a:pt x="223242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152305" y="1884164"/>
            <a:ext cx="1375173" cy="53579"/>
          </a:xfrm>
          <a:custGeom>
            <a:avLst/>
            <a:gdLst/>
            <a:ahLst/>
            <a:cxnLst/>
            <a:rect l="0" t="0" r="0" b="0"/>
            <a:pathLst>
              <a:path w="1375173" h="53579">
                <a:moveTo>
                  <a:pt x="0" y="53578"/>
                </a:moveTo>
                <a:lnTo>
                  <a:pt x="0" y="53578"/>
                </a:lnTo>
                <a:lnTo>
                  <a:pt x="8929" y="53578"/>
                </a:lnTo>
                <a:lnTo>
                  <a:pt x="17859" y="53578"/>
                </a:lnTo>
                <a:lnTo>
                  <a:pt x="53578" y="53578"/>
                </a:lnTo>
                <a:lnTo>
                  <a:pt x="107156" y="53578"/>
                </a:lnTo>
                <a:lnTo>
                  <a:pt x="178593" y="44648"/>
                </a:lnTo>
                <a:lnTo>
                  <a:pt x="276820" y="44648"/>
                </a:lnTo>
                <a:lnTo>
                  <a:pt x="401836" y="35719"/>
                </a:lnTo>
                <a:lnTo>
                  <a:pt x="535781" y="35719"/>
                </a:lnTo>
                <a:lnTo>
                  <a:pt x="687586" y="35719"/>
                </a:lnTo>
                <a:lnTo>
                  <a:pt x="830461" y="35719"/>
                </a:lnTo>
                <a:lnTo>
                  <a:pt x="964406" y="44648"/>
                </a:lnTo>
                <a:lnTo>
                  <a:pt x="1089422" y="44648"/>
                </a:lnTo>
                <a:lnTo>
                  <a:pt x="1178718" y="35719"/>
                </a:lnTo>
                <a:lnTo>
                  <a:pt x="1259086" y="26789"/>
                </a:lnTo>
                <a:lnTo>
                  <a:pt x="1330523" y="17859"/>
                </a:lnTo>
                <a:lnTo>
                  <a:pt x="1375172" y="0"/>
                </a:lnTo>
                <a:lnTo>
                  <a:pt x="137517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071813" y="660797"/>
            <a:ext cx="1268016" cy="660798"/>
          </a:xfrm>
          <a:custGeom>
            <a:avLst/>
            <a:gdLst/>
            <a:ahLst/>
            <a:cxnLst/>
            <a:rect l="0" t="0" r="0" b="0"/>
            <a:pathLst>
              <a:path w="1268016" h="660798">
                <a:moveTo>
                  <a:pt x="26789" y="17859"/>
                </a:moveTo>
                <a:lnTo>
                  <a:pt x="1785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29" y="8930"/>
                </a:lnTo>
                <a:lnTo>
                  <a:pt x="17859" y="0"/>
                </a:lnTo>
                <a:lnTo>
                  <a:pt x="35718" y="0"/>
                </a:lnTo>
                <a:lnTo>
                  <a:pt x="62507" y="0"/>
                </a:lnTo>
                <a:lnTo>
                  <a:pt x="89296" y="0"/>
                </a:lnTo>
                <a:lnTo>
                  <a:pt x="116085" y="8930"/>
                </a:lnTo>
                <a:lnTo>
                  <a:pt x="142875" y="17859"/>
                </a:lnTo>
                <a:lnTo>
                  <a:pt x="187523" y="35719"/>
                </a:lnTo>
                <a:lnTo>
                  <a:pt x="241101" y="62508"/>
                </a:lnTo>
                <a:lnTo>
                  <a:pt x="312539" y="89297"/>
                </a:lnTo>
                <a:lnTo>
                  <a:pt x="392906" y="133945"/>
                </a:lnTo>
                <a:lnTo>
                  <a:pt x="500062" y="178594"/>
                </a:lnTo>
                <a:lnTo>
                  <a:pt x="625078" y="232172"/>
                </a:lnTo>
                <a:lnTo>
                  <a:pt x="767953" y="294679"/>
                </a:lnTo>
                <a:lnTo>
                  <a:pt x="910828" y="357187"/>
                </a:lnTo>
                <a:lnTo>
                  <a:pt x="1053703" y="428625"/>
                </a:lnTo>
                <a:lnTo>
                  <a:pt x="1160859" y="500062"/>
                </a:lnTo>
                <a:lnTo>
                  <a:pt x="1250156" y="562570"/>
                </a:lnTo>
                <a:lnTo>
                  <a:pt x="1268015" y="616148"/>
                </a:lnTo>
                <a:lnTo>
                  <a:pt x="1250156" y="660797"/>
                </a:lnTo>
                <a:lnTo>
                  <a:pt x="1250156" y="6607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661422" y="625078"/>
            <a:ext cx="848321" cy="1553767"/>
          </a:xfrm>
          <a:custGeom>
            <a:avLst/>
            <a:gdLst/>
            <a:ahLst/>
            <a:cxnLst/>
            <a:rect l="0" t="0" r="0" b="0"/>
            <a:pathLst>
              <a:path w="848321" h="1553767">
                <a:moveTo>
                  <a:pt x="776883" y="214313"/>
                </a:moveTo>
                <a:lnTo>
                  <a:pt x="767953" y="214313"/>
                </a:lnTo>
                <a:lnTo>
                  <a:pt x="767953" y="214313"/>
                </a:lnTo>
                <a:lnTo>
                  <a:pt x="767953" y="214313"/>
                </a:lnTo>
                <a:lnTo>
                  <a:pt x="767953" y="205383"/>
                </a:lnTo>
                <a:lnTo>
                  <a:pt x="776883" y="205383"/>
                </a:lnTo>
                <a:lnTo>
                  <a:pt x="776883" y="205383"/>
                </a:lnTo>
                <a:lnTo>
                  <a:pt x="776883" y="196453"/>
                </a:lnTo>
                <a:lnTo>
                  <a:pt x="785812" y="196453"/>
                </a:lnTo>
                <a:lnTo>
                  <a:pt x="785812" y="187523"/>
                </a:lnTo>
                <a:lnTo>
                  <a:pt x="785812" y="178594"/>
                </a:lnTo>
                <a:lnTo>
                  <a:pt x="785812" y="178594"/>
                </a:lnTo>
                <a:lnTo>
                  <a:pt x="794742" y="178594"/>
                </a:lnTo>
                <a:lnTo>
                  <a:pt x="785812" y="169664"/>
                </a:lnTo>
                <a:lnTo>
                  <a:pt x="785812" y="169664"/>
                </a:lnTo>
                <a:lnTo>
                  <a:pt x="776883" y="160734"/>
                </a:lnTo>
                <a:lnTo>
                  <a:pt x="776883" y="151805"/>
                </a:lnTo>
                <a:lnTo>
                  <a:pt x="767953" y="151805"/>
                </a:lnTo>
                <a:lnTo>
                  <a:pt x="759023" y="142875"/>
                </a:lnTo>
                <a:lnTo>
                  <a:pt x="750094" y="133945"/>
                </a:lnTo>
                <a:lnTo>
                  <a:pt x="750094" y="125016"/>
                </a:lnTo>
                <a:lnTo>
                  <a:pt x="741164" y="116086"/>
                </a:lnTo>
                <a:lnTo>
                  <a:pt x="741164" y="98227"/>
                </a:lnTo>
                <a:lnTo>
                  <a:pt x="732234" y="89297"/>
                </a:lnTo>
                <a:lnTo>
                  <a:pt x="723305" y="80367"/>
                </a:lnTo>
                <a:lnTo>
                  <a:pt x="723305" y="71438"/>
                </a:lnTo>
                <a:lnTo>
                  <a:pt x="714375" y="62508"/>
                </a:lnTo>
                <a:lnTo>
                  <a:pt x="714375" y="53578"/>
                </a:lnTo>
                <a:lnTo>
                  <a:pt x="705445" y="53578"/>
                </a:lnTo>
                <a:lnTo>
                  <a:pt x="696516" y="44649"/>
                </a:lnTo>
                <a:lnTo>
                  <a:pt x="687586" y="44649"/>
                </a:lnTo>
                <a:lnTo>
                  <a:pt x="678656" y="35719"/>
                </a:lnTo>
                <a:lnTo>
                  <a:pt x="669726" y="35719"/>
                </a:lnTo>
                <a:lnTo>
                  <a:pt x="660797" y="26789"/>
                </a:lnTo>
                <a:lnTo>
                  <a:pt x="642937" y="26789"/>
                </a:lnTo>
                <a:lnTo>
                  <a:pt x="634008" y="17860"/>
                </a:lnTo>
                <a:lnTo>
                  <a:pt x="625078" y="17860"/>
                </a:lnTo>
                <a:lnTo>
                  <a:pt x="616148" y="8930"/>
                </a:lnTo>
                <a:lnTo>
                  <a:pt x="598289" y="0"/>
                </a:lnTo>
                <a:lnTo>
                  <a:pt x="580430" y="0"/>
                </a:lnTo>
                <a:lnTo>
                  <a:pt x="571500" y="0"/>
                </a:lnTo>
                <a:lnTo>
                  <a:pt x="553641" y="0"/>
                </a:lnTo>
                <a:lnTo>
                  <a:pt x="544711" y="8930"/>
                </a:lnTo>
                <a:lnTo>
                  <a:pt x="526851" y="8930"/>
                </a:lnTo>
                <a:lnTo>
                  <a:pt x="508992" y="17860"/>
                </a:lnTo>
                <a:lnTo>
                  <a:pt x="491133" y="26789"/>
                </a:lnTo>
                <a:lnTo>
                  <a:pt x="473273" y="26789"/>
                </a:lnTo>
                <a:lnTo>
                  <a:pt x="455414" y="26789"/>
                </a:lnTo>
                <a:lnTo>
                  <a:pt x="446484" y="35719"/>
                </a:lnTo>
                <a:lnTo>
                  <a:pt x="419695" y="35719"/>
                </a:lnTo>
                <a:lnTo>
                  <a:pt x="410766" y="35719"/>
                </a:lnTo>
                <a:lnTo>
                  <a:pt x="383976" y="35719"/>
                </a:lnTo>
                <a:lnTo>
                  <a:pt x="375047" y="35719"/>
                </a:lnTo>
                <a:lnTo>
                  <a:pt x="357187" y="44649"/>
                </a:lnTo>
                <a:lnTo>
                  <a:pt x="339328" y="44649"/>
                </a:lnTo>
                <a:lnTo>
                  <a:pt x="330398" y="53578"/>
                </a:lnTo>
                <a:lnTo>
                  <a:pt x="312539" y="62508"/>
                </a:lnTo>
                <a:lnTo>
                  <a:pt x="303609" y="62508"/>
                </a:lnTo>
                <a:lnTo>
                  <a:pt x="294680" y="71438"/>
                </a:lnTo>
                <a:lnTo>
                  <a:pt x="285750" y="71438"/>
                </a:lnTo>
                <a:lnTo>
                  <a:pt x="276820" y="71438"/>
                </a:lnTo>
                <a:lnTo>
                  <a:pt x="267891" y="8036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50031" y="80367"/>
                </a:lnTo>
                <a:lnTo>
                  <a:pt x="250031" y="80367"/>
                </a:lnTo>
                <a:lnTo>
                  <a:pt x="241101" y="80367"/>
                </a:lnTo>
                <a:lnTo>
                  <a:pt x="241101" y="89297"/>
                </a:lnTo>
                <a:lnTo>
                  <a:pt x="232172" y="89297"/>
                </a:lnTo>
                <a:lnTo>
                  <a:pt x="232172" y="98227"/>
                </a:lnTo>
                <a:lnTo>
                  <a:pt x="223242" y="98227"/>
                </a:lnTo>
                <a:lnTo>
                  <a:pt x="214312" y="107156"/>
                </a:lnTo>
                <a:lnTo>
                  <a:pt x="205383" y="107156"/>
                </a:lnTo>
                <a:lnTo>
                  <a:pt x="196453" y="107156"/>
                </a:lnTo>
                <a:lnTo>
                  <a:pt x="187523" y="116086"/>
                </a:lnTo>
                <a:lnTo>
                  <a:pt x="178594" y="116086"/>
                </a:lnTo>
                <a:lnTo>
                  <a:pt x="169664" y="116086"/>
                </a:lnTo>
                <a:lnTo>
                  <a:pt x="169664" y="116086"/>
                </a:lnTo>
                <a:lnTo>
                  <a:pt x="160734" y="125016"/>
                </a:lnTo>
                <a:lnTo>
                  <a:pt x="151805" y="125016"/>
                </a:lnTo>
                <a:lnTo>
                  <a:pt x="151805" y="125016"/>
                </a:lnTo>
                <a:lnTo>
                  <a:pt x="142875" y="125016"/>
                </a:lnTo>
                <a:lnTo>
                  <a:pt x="133945" y="125016"/>
                </a:lnTo>
                <a:lnTo>
                  <a:pt x="125016" y="133945"/>
                </a:lnTo>
                <a:lnTo>
                  <a:pt x="125016" y="133945"/>
                </a:lnTo>
                <a:lnTo>
                  <a:pt x="116086" y="133945"/>
                </a:lnTo>
                <a:lnTo>
                  <a:pt x="116086" y="133945"/>
                </a:lnTo>
                <a:lnTo>
                  <a:pt x="107156" y="133945"/>
                </a:lnTo>
                <a:lnTo>
                  <a:pt x="107156" y="142875"/>
                </a:lnTo>
                <a:lnTo>
                  <a:pt x="98226" y="142875"/>
                </a:lnTo>
                <a:lnTo>
                  <a:pt x="98226" y="151805"/>
                </a:lnTo>
                <a:lnTo>
                  <a:pt x="89297" y="151805"/>
                </a:lnTo>
                <a:lnTo>
                  <a:pt x="89297" y="160734"/>
                </a:lnTo>
                <a:lnTo>
                  <a:pt x="80367" y="169664"/>
                </a:lnTo>
                <a:lnTo>
                  <a:pt x="80367" y="169664"/>
                </a:lnTo>
                <a:lnTo>
                  <a:pt x="71437" y="178594"/>
                </a:lnTo>
                <a:lnTo>
                  <a:pt x="71437" y="178594"/>
                </a:lnTo>
                <a:lnTo>
                  <a:pt x="62508" y="187523"/>
                </a:lnTo>
                <a:lnTo>
                  <a:pt x="62508" y="187523"/>
                </a:lnTo>
                <a:lnTo>
                  <a:pt x="53578" y="196453"/>
                </a:lnTo>
                <a:lnTo>
                  <a:pt x="53578" y="205383"/>
                </a:lnTo>
                <a:lnTo>
                  <a:pt x="44648" y="214313"/>
                </a:lnTo>
                <a:lnTo>
                  <a:pt x="44648" y="223242"/>
                </a:lnTo>
                <a:lnTo>
                  <a:pt x="44648" y="232172"/>
                </a:lnTo>
                <a:lnTo>
                  <a:pt x="44648" y="241102"/>
                </a:lnTo>
                <a:lnTo>
                  <a:pt x="35719" y="258961"/>
                </a:lnTo>
                <a:lnTo>
                  <a:pt x="35719" y="267891"/>
                </a:lnTo>
                <a:lnTo>
                  <a:pt x="35719" y="285750"/>
                </a:lnTo>
                <a:lnTo>
                  <a:pt x="35719" y="294680"/>
                </a:lnTo>
                <a:lnTo>
                  <a:pt x="35719" y="312539"/>
                </a:lnTo>
                <a:lnTo>
                  <a:pt x="35719" y="321469"/>
                </a:lnTo>
                <a:lnTo>
                  <a:pt x="26789" y="339328"/>
                </a:lnTo>
                <a:lnTo>
                  <a:pt x="26789" y="348258"/>
                </a:lnTo>
                <a:lnTo>
                  <a:pt x="26789" y="366117"/>
                </a:lnTo>
                <a:lnTo>
                  <a:pt x="26789" y="375047"/>
                </a:lnTo>
                <a:lnTo>
                  <a:pt x="26789" y="392906"/>
                </a:lnTo>
                <a:lnTo>
                  <a:pt x="26789" y="410766"/>
                </a:lnTo>
                <a:lnTo>
                  <a:pt x="17859" y="428625"/>
                </a:lnTo>
                <a:lnTo>
                  <a:pt x="17859" y="446484"/>
                </a:lnTo>
                <a:lnTo>
                  <a:pt x="17859" y="464344"/>
                </a:lnTo>
                <a:lnTo>
                  <a:pt x="8930" y="482203"/>
                </a:lnTo>
                <a:lnTo>
                  <a:pt x="8930" y="500063"/>
                </a:lnTo>
                <a:lnTo>
                  <a:pt x="8930" y="517922"/>
                </a:lnTo>
                <a:lnTo>
                  <a:pt x="17859" y="535781"/>
                </a:lnTo>
                <a:lnTo>
                  <a:pt x="17859" y="544711"/>
                </a:lnTo>
                <a:lnTo>
                  <a:pt x="26789" y="562570"/>
                </a:lnTo>
                <a:lnTo>
                  <a:pt x="26789" y="580430"/>
                </a:lnTo>
                <a:lnTo>
                  <a:pt x="17859" y="589359"/>
                </a:lnTo>
                <a:lnTo>
                  <a:pt x="17859" y="607219"/>
                </a:lnTo>
                <a:lnTo>
                  <a:pt x="17859" y="634008"/>
                </a:lnTo>
                <a:lnTo>
                  <a:pt x="17859" y="642938"/>
                </a:lnTo>
                <a:lnTo>
                  <a:pt x="8930" y="660797"/>
                </a:lnTo>
                <a:lnTo>
                  <a:pt x="8930" y="678656"/>
                </a:lnTo>
                <a:lnTo>
                  <a:pt x="8930" y="696516"/>
                </a:lnTo>
                <a:lnTo>
                  <a:pt x="8930" y="714375"/>
                </a:lnTo>
                <a:lnTo>
                  <a:pt x="17859" y="723305"/>
                </a:lnTo>
                <a:lnTo>
                  <a:pt x="17859" y="741164"/>
                </a:lnTo>
                <a:lnTo>
                  <a:pt x="17859" y="759024"/>
                </a:lnTo>
                <a:lnTo>
                  <a:pt x="8930" y="776883"/>
                </a:lnTo>
                <a:lnTo>
                  <a:pt x="8930" y="785812"/>
                </a:lnTo>
                <a:lnTo>
                  <a:pt x="0" y="803672"/>
                </a:lnTo>
                <a:lnTo>
                  <a:pt x="0" y="821531"/>
                </a:lnTo>
                <a:lnTo>
                  <a:pt x="0" y="839391"/>
                </a:lnTo>
                <a:lnTo>
                  <a:pt x="0" y="857250"/>
                </a:lnTo>
                <a:lnTo>
                  <a:pt x="0" y="875109"/>
                </a:lnTo>
                <a:lnTo>
                  <a:pt x="0" y="901898"/>
                </a:lnTo>
                <a:lnTo>
                  <a:pt x="8930" y="919758"/>
                </a:lnTo>
                <a:lnTo>
                  <a:pt x="8930" y="937617"/>
                </a:lnTo>
                <a:lnTo>
                  <a:pt x="17859" y="955476"/>
                </a:lnTo>
                <a:lnTo>
                  <a:pt x="26789" y="973336"/>
                </a:lnTo>
                <a:lnTo>
                  <a:pt x="26789" y="991195"/>
                </a:lnTo>
                <a:lnTo>
                  <a:pt x="26789" y="1009055"/>
                </a:lnTo>
                <a:lnTo>
                  <a:pt x="35719" y="1026914"/>
                </a:lnTo>
                <a:lnTo>
                  <a:pt x="35719" y="1035844"/>
                </a:lnTo>
                <a:lnTo>
                  <a:pt x="44648" y="1062633"/>
                </a:lnTo>
                <a:lnTo>
                  <a:pt x="44648" y="1080492"/>
                </a:lnTo>
                <a:lnTo>
                  <a:pt x="53578" y="1098351"/>
                </a:lnTo>
                <a:lnTo>
                  <a:pt x="62508" y="1116211"/>
                </a:lnTo>
                <a:lnTo>
                  <a:pt x="62508" y="1134070"/>
                </a:lnTo>
                <a:lnTo>
                  <a:pt x="71437" y="1151930"/>
                </a:lnTo>
                <a:lnTo>
                  <a:pt x="71437" y="1169789"/>
                </a:lnTo>
                <a:lnTo>
                  <a:pt x="80367" y="1187648"/>
                </a:lnTo>
                <a:lnTo>
                  <a:pt x="80367" y="1205508"/>
                </a:lnTo>
                <a:lnTo>
                  <a:pt x="89297" y="1223367"/>
                </a:lnTo>
                <a:lnTo>
                  <a:pt x="89297" y="1250156"/>
                </a:lnTo>
                <a:lnTo>
                  <a:pt x="98226" y="1268016"/>
                </a:lnTo>
                <a:lnTo>
                  <a:pt x="107156" y="1285875"/>
                </a:lnTo>
                <a:lnTo>
                  <a:pt x="116086" y="1312664"/>
                </a:lnTo>
                <a:lnTo>
                  <a:pt x="125016" y="1330523"/>
                </a:lnTo>
                <a:lnTo>
                  <a:pt x="125016" y="1348383"/>
                </a:lnTo>
                <a:lnTo>
                  <a:pt x="133945" y="1357312"/>
                </a:lnTo>
                <a:lnTo>
                  <a:pt x="142875" y="1375172"/>
                </a:lnTo>
                <a:lnTo>
                  <a:pt x="142875" y="1393031"/>
                </a:lnTo>
                <a:lnTo>
                  <a:pt x="151805" y="1410891"/>
                </a:lnTo>
                <a:lnTo>
                  <a:pt x="160734" y="1428750"/>
                </a:lnTo>
                <a:lnTo>
                  <a:pt x="160734" y="1446609"/>
                </a:lnTo>
                <a:lnTo>
                  <a:pt x="169664" y="1464469"/>
                </a:lnTo>
                <a:lnTo>
                  <a:pt x="178594" y="1482328"/>
                </a:lnTo>
                <a:lnTo>
                  <a:pt x="187523" y="1491258"/>
                </a:lnTo>
                <a:lnTo>
                  <a:pt x="196453" y="1509117"/>
                </a:lnTo>
                <a:lnTo>
                  <a:pt x="205383" y="1518047"/>
                </a:lnTo>
                <a:lnTo>
                  <a:pt x="214312" y="1526976"/>
                </a:lnTo>
                <a:lnTo>
                  <a:pt x="223242" y="1535906"/>
                </a:lnTo>
                <a:lnTo>
                  <a:pt x="232172" y="1544836"/>
                </a:lnTo>
                <a:lnTo>
                  <a:pt x="241101" y="1544836"/>
                </a:lnTo>
                <a:lnTo>
                  <a:pt x="250031" y="1544836"/>
                </a:lnTo>
                <a:lnTo>
                  <a:pt x="267891" y="1553766"/>
                </a:lnTo>
                <a:lnTo>
                  <a:pt x="276820" y="1553766"/>
                </a:lnTo>
                <a:lnTo>
                  <a:pt x="294680" y="1553766"/>
                </a:lnTo>
                <a:lnTo>
                  <a:pt x="312539" y="1553766"/>
                </a:lnTo>
                <a:lnTo>
                  <a:pt x="330398" y="1553766"/>
                </a:lnTo>
                <a:lnTo>
                  <a:pt x="348258" y="1553766"/>
                </a:lnTo>
                <a:lnTo>
                  <a:pt x="375047" y="1553766"/>
                </a:lnTo>
                <a:lnTo>
                  <a:pt x="392906" y="1553766"/>
                </a:lnTo>
                <a:lnTo>
                  <a:pt x="419695" y="1553766"/>
                </a:lnTo>
                <a:lnTo>
                  <a:pt x="446484" y="1544836"/>
                </a:lnTo>
                <a:lnTo>
                  <a:pt x="464344" y="1544836"/>
                </a:lnTo>
                <a:lnTo>
                  <a:pt x="482203" y="1535906"/>
                </a:lnTo>
                <a:lnTo>
                  <a:pt x="508992" y="1526976"/>
                </a:lnTo>
                <a:lnTo>
                  <a:pt x="526851" y="1518047"/>
                </a:lnTo>
                <a:lnTo>
                  <a:pt x="544711" y="1518047"/>
                </a:lnTo>
                <a:lnTo>
                  <a:pt x="562570" y="1518047"/>
                </a:lnTo>
                <a:lnTo>
                  <a:pt x="580430" y="1509117"/>
                </a:lnTo>
                <a:lnTo>
                  <a:pt x="598289" y="1500187"/>
                </a:lnTo>
                <a:lnTo>
                  <a:pt x="625078" y="1491258"/>
                </a:lnTo>
                <a:lnTo>
                  <a:pt x="642937" y="1482328"/>
                </a:lnTo>
                <a:lnTo>
                  <a:pt x="660797" y="1473398"/>
                </a:lnTo>
                <a:lnTo>
                  <a:pt x="678656" y="1455539"/>
                </a:lnTo>
                <a:lnTo>
                  <a:pt x="705445" y="1437680"/>
                </a:lnTo>
                <a:lnTo>
                  <a:pt x="714375" y="1419820"/>
                </a:lnTo>
                <a:lnTo>
                  <a:pt x="732234" y="1410891"/>
                </a:lnTo>
                <a:lnTo>
                  <a:pt x="741164" y="1393031"/>
                </a:lnTo>
                <a:lnTo>
                  <a:pt x="759023" y="1384101"/>
                </a:lnTo>
                <a:lnTo>
                  <a:pt x="767953" y="1375172"/>
                </a:lnTo>
                <a:lnTo>
                  <a:pt x="785812" y="1366242"/>
                </a:lnTo>
                <a:lnTo>
                  <a:pt x="794742" y="1348383"/>
                </a:lnTo>
                <a:lnTo>
                  <a:pt x="803672" y="1330523"/>
                </a:lnTo>
                <a:lnTo>
                  <a:pt x="812601" y="1312664"/>
                </a:lnTo>
                <a:lnTo>
                  <a:pt x="821531" y="1294805"/>
                </a:lnTo>
                <a:lnTo>
                  <a:pt x="830461" y="1268016"/>
                </a:lnTo>
                <a:lnTo>
                  <a:pt x="839391" y="1241226"/>
                </a:lnTo>
                <a:lnTo>
                  <a:pt x="839391" y="1214437"/>
                </a:lnTo>
                <a:lnTo>
                  <a:pt x="839391" y="1196578"/>
                </a:lnTo>
                <a:lnTo>
                  <a:pt x="839391" y="1169789"/>
                </a:lnTo>
                <a:lnTo>
                  <a:pt x="839391" y="1151930"/>
                </a:lnTo>
                <a:lnTo>
                  <a:pt x="839391" y="1134070"/>
                </a:lnTo>
                <a:lnTo>
                  <a:pt x="839391" y="1116211"/>
                </a:lnTo>
                <a:lnTo>
                  <a:pt x="839391" y="1098351"/>
                </a:lnTo>
                <a:lnTo>
                  <a:pt x="848320" y="1080492"/>
                </a:lnTo>
                <a:lnTo>
                  <a:pt x="848320" y="1062633"/>
                </a:lnTo>
                <a:lnTo>
                  <a:pt x="848320" y="1044773"/>
                </a:lnTo>
                <a:lnTo>
                  <a:pt x="848320" y="1026914"/>
                </a:lnTo>
                <a:lnTo>
                  <a:pt x="848320" y="1009055"/>
                </a:lnTo>
                <a:lnTo>
                  <a:pt x="848320" y="982266"/>
                </a:lnTo>
                <a:lnTo>
                  <a:pt x="848320" y="955476"/>
                </a:lnTo>
                <a:lnTo>
                  <a:pt x="839391" y="928687"/>
                </a:lnTo>
                <a:lnTo>
                  <a:pt x="830461" y="901898"/>
                </a:lnTo>
                <a:lnTo>
                  <a:pt x="830461" y="875109"/>
                </a:lnTo>
                <a:lnTo>
                  <a:pt x="821531" y="848320"/>
                </a:lnTo>
                <a:lnTo>
                  <a:pt x="812601" y="821531"/>
                </a:lnTo>
                <a:lnTo>
                  <a:pt x="803672" y="794742"/>
                </a:lnTo>
                <a:lnTo>
                  <a:pt x="794742" y="767953"/>
                </a:lnTo>
                <a:lnTo>
                  <a:pt x="794742" y="750094"/>
                </a:lnTo>
                <a:lnTo>
                  <a:pt x="785812" y="723305"/>
                </a:lnTo>
                <a:lnTo>
                  <a:pt x="776883" y="696516"/>
                </a:lnTo>
                <a:lnTo>
                  <a:pt x="776883" y="669727"/>
                </a:lnTo>
                <a:lnTo>
                  <a:pt x="776883" y="634008"/>
                </a:lnTo>
                <a:lnTo>
                  <a:pt x="767953" y="607219"/>
                </a:lnTo>
                <a:lnTo>
                  <a:pt x="767953" y="580430"/>
                </a:lnTo>
                <a:lnTo>
                  <a:pt x="767953" y="553641"/>
                </a:lnTo>
                <a:lnTo>
                  <a:pt x="759023" y="535781"/>
                </a:lnTo>
                <a:lnTo>
                  <a:pt x="759023" y="517922"/>
                </a:lnTo>
                <a:lnTo>
                  <a:pt x="759023" y="500063"/>
                </a:lnTo>
                <a:lnTo>
                  <a:pt x="750094" y="482203"/>
                </a:lnTo>
                <a:lnTo>
                  <a:pt x="750094" y="473273"/>
                </a:lnTo>
                <a:lnTo>
                  <a:pt x="750094" y="455414"/>
                </a:lnTo>
                <a:lnTo>
                  <a:pt x="759023" y="446484"/>
                </a:lnTo>
                <a:lnTo>
                  <a:pt x="759023" y="428625"/>
                </a:lnTo>
                <a:lnTo>
                  <a:pt x="759023" y="410766"/>
                </a:lnTo>
                <a:lnTo>
                  <a:pt x="759023" y="392906"/>
                </a:lnTo>
                <a:lnTo>
                  <a:pt x="767953" y="383977"/>
                </a:lnTo>
                <a:lnTo>
                  <a:pt x="767953" y="366117"/>
                </a:lnTo>
                <a:lnTo>
                  <a:pt x="767953" y="357188"/>
                </a:lnTo>
                <a:lnTo>
                  <a:pt x="767953" y="348258"/>
                </a:lnTo>
                <a:lnTo>
                  <a:pt x="767953" y="339328"/>
                </a:lnTo>
                <a:lnTo>
                  <a:pt x="767953" y="330398"/>
                </a:lnTo>
                <a:lnTo>
                  <a:pt x="767953" y="330398"/>
                </a:lnTo>
                <a:lnTo>
                  <a:pt x="767953" y="321469"/>
                </a:lnTo>
                <a:lnTo>
                  <a:pt x="776883" y="321469"/>
                </a:lnTo>
                <a:lnTo>
                  <a:pt x="776883" y="312539"/>
                </a:lnTo>
                <a:lnTo>
                  <a:pt x="776883" y="303609"/>
                </a:lnTo>
                <a:lnTo>
                  <a:pt x="785812" y="294680"/>
                </a:lnTo>
                <a:lnTo>
                  <a:pt x="785812" y="285750"/>
                </a:lnTo>
                <a:lnTo>
                  <a:pt x="785812" y="276820"/>
                </a:lnTo>
                <a:lnTo>
                  <a:pt x="785812" y="258961"/>
                </a:lnTo>
                <a:lnTo>
                  <a:pt x="776883" y="258961"/>
                </a:lnTo>
                <a:lnTo>
                  <a:pt x="776883" y="250031"/>
                </a:lnTo>
                <a:lnTo>
                  <a:pt x="776883" y="241102"/>
                </a:lnTo>
                <a:lnTo>
                  <a:pt x="767953" y="241102"/>
                </a:lnTo>
                <a:lnTo>
                  <a:pt x="759023" y="241102"/>
                </a:lnTo>
                <a:lnTo>
                  <a:pt x="759023" y="241102"/>
                </a:lnTo>
                <a:lnTo>
                  <a:pt x="750094" y="232172"/>
                </a:lnTo>
                <a:lnTo>
                  <a:pt x="750094" y="232172"/>
                </a:lnTo>
                <a:lnTo>
                  <a:pt x="741164" y="232172"/>
                </a:lnTo>
                <a:lnTo>
                  <a:pt x="741164" y="223242"/>
                </a:lnTo>
                <a:lnTo>
                  <a:pt x="741164" y="214313"/>
                </a:lnTo>
                <a:lnTo>
                  <a:pt x="741164" y="205383"/>
                </a:lnTo>
                <a:lnTo>
                  <a:pt x="741164" y="187523"/>
                </a:lnTo>
                <a:lnTo>
                  <a:pt x="741164" y="178594"/>
                </a:lnTo>
                <a:lnTo>
                  <a:pt x="732234" y="169664"/>
                </a:lnTo>
                <a:lnTo>
                  <a:pt x="732234" y="169664"/>
                </a:lnTo>
                <a:lnTo>
                  <a:pt x="714375" y="178594"/>
                </a:lnTo>
                <a:lnTo>
                  <a:pt x="696516" y="187523"/>
                </a:lnTo>
                <a:lnTo>
                  <a:pt x="678656" y="205383"/>
                </a:lnTo>
                <a:lnTo>
                  <a:pt x="678656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482953" y="562570"/>
            <a:ext cx="803673" cy="1616275"/>
          </a:xfrm>
          <a:custGeom>
            <a:avLst/>
            <a:gdLst/>
            <a:ahLst/>
            <a:cxnLst/>
            <a:rect l="0" t="0" r="0" b="0"/>
            <a:pathLst>
              <a:path w="803673" h="1616275">
                <a:moveTo>
                  <a:pt x="687586" y="187524"/>
                </a:moveTo>
                <a:lnTo>
                  <a:pt x="678656" y="187524"/>
                </a:lnTo>
                <a:lnTo>
                  <a:pt x="678656" y="178594"/>
                </a:lnTo>
                <a:lnTo>
                  <a:pt x="669727" y="169664"/>
                </a:lnTo>
                <a:lnTo>
                  <a:pt x="669727" y="169664"/>
                </a:lnTo>
                <a:lnTo>
                  <a:pt x="669727" y="160735"/>
                </a:lnTo>
                <a:lnTo>
                  <a:pt x="669727" y="151805"/>
                </a:lnTo>
                <a:lnTo>
                  <a:pt x="669727" y="142875"/>
                </a:lnTo>
                <a:lnTo>
                  <a:pt x="678656" y="133946"/>
                </a:lnTo>
                <a:lnTo>
                  <a:pt x="678656" y="116086"/>
                </a:lnTo>
                <a:lnTo>
                  <a:pt x="678656" y="107157"/>
                </a:lnTo>
                <a:lnTo>
                  <a:pt x="678656" y="89297"/>
                </a:lnTo>
                <a:lnTo>
                  <a:pt x="669727" y="80368"/>
                </a:lnTo>
                <a:lnTo>
                  <a:pt x="660797" y="80368"/>
                </a:lnTo>
                <a:lnTo>
                  <a:pt x="651867" y="71438"/>
                </a:lnTo>
                <a:lnTo>
                  <a:pt x="634008" y="71438"/>
                </a:lnTo>
                <a:lnTo>
                  <a:pt x="616149" y="62508"/>
                </a:lnTo>
                <a:lnTo>
                  <a:pt x="598289" y="53578"/>
                </a:lnTo>
                <a:lnTo>
                  <a:pt x="580430" y="44649"/>
                </a:lnTo>
                <a:lnTo>
                  <a:pt x="571500" y="44649"/>
                </a:lnTo>
                <a:lnTo>
                  <a:pt x="553641" y="35719"/>
                </a:lnTo>
                <a:lnTo>
                  <a:pt x="535781" y="26789"/>
                </a:lnTo>
                <a:lnTo>
                  <a:pt x="517922" y="17860"/>
                </a:lnTo>
                <a:lnTo>
                  <a:pt x="491133" y="8930"/>
                </a:lnTo>
                <a:lnTo>
                  <a:pt x="473274" y="8930"/>
                </a:lnTo>
                <a:lnTo>
                  <a:pt x="446485" y="0"/>
                </a:lnTo>
                <a:lnTo>
                  <a:pt x="410766" y="0"/>
                </a:lnTo>
                <a:lnTo>
                  <a:pt x="383977" y="0"/>
                </a:lnTo>
                <a:lnTo>
                  <a:pt x="348258" y="0"/>
                </a:lnTo>
                <a:lnTo>
                  <a:pt x="321469" y="0"/>
                </a:lnTo>
                <a:lnTo>
                  <a:pt x="294680" y="0"/>
                </a:lnTo>
                <a:lnTo>
                  <a:pt x="276820" y="0"/>
                </a:lnTo>
                <a:lnTo>
                  <a:pt x="250031" y="0"/>
                </a:lnTo>
                <a:lnTo>
                  <a:pt x="232172" y="0"/>
                </a:lnTo>
                <a:lnTo>
                  <a:pt x="214313" y="8930"/>
                </a:lnTo>
                <a:lnTo>
                  <a:pt x="196453" y="17860"/>
                </a:lnTo>
                <a:lnTo>
                  <a:pt x="169664" y="26789"/>
                </a:lnTo>
                <a:lnTo>
                  <a:pt x="151805" y="35719"/>
                </a:lnTo>
                <a:lnTo>
                  <a:pt x="125016" y="53578"/>
                </a:lnTo>
                <a:lnTo>
                  <a:pt x="107156" y="62508"/>
                </a:lnTo>
                <a:lnTo>
                  <a:pt x="89297" y="80368"/>
                </a:lnTo>
                <a:lnTo>
                  <a:pt x="71438" y="107157"/>
                </a:lnTo>
                <a:lnTo>
                  <a:pt x="62508" y="125016"/>
                </a:lnTo>
                <a:lnTo>
                  <a:pt x="44649" y="142875"/>
                </a:lnTo>
                <a:lnTo>
                  <a:pt x="35719" y="160735"/>
                </a:lnTo>
                <a:lnTo>
                  <a:pt x="35719" y="178594"/>
                </a:lnTo>
                <a:lnTo>
                  <a:pt x="26789" y="196453"/>
                </a:lnTo>
                <a:lnTo>
                  <a:pt x="17860" y="214313"/>
                </a:lnTo>
                <a:lnTo>
                  <a:pt x="17860" y="232172"/>
                </a:lnTo>
                <a:lnTo>
                  <a:pt x="8930" y="241102"/>
                </a:lnTo>
                <a:lnTo>
                  <a:pt x="8930" y="267891"/>
                </a:lnTo>
                <a:lnTo>
                  <a:pt x="8930" y="285750"/>
                </a:lnTo>
                <a:lnTo>
                  <a:pt x="0" y="312539"/>
                </a:lnTo>
                <a:lnTo>
                  <a:pt x="0" y="339328"/>
                </a:lnTo>
                <a:lnTo>
                  <a:pt x="8930" y="357188"/>
                </a:lnTo>
                <a:lnTo>
                  <a:pt x="8930" y="383977"/>
                </a:lnTo>
                <a:lnTo>
                  <a:pt x="8930" y="410766"/>
                </a:lnTo>
                <a:lnTo>
                  <a:pt x="8930" y="428625"/>
                </a:lnTo>
                <a:lnTo>
                  <a:pt x="8930" y="455414"/>
                </a:lnTo>
                <a:lnTo>
                  <a:pt x="17860" y="473274"/>
                </a:lnTo>
                <a:lnTo>
                  <a:pt x="17860" y="500063"/>
                </a:lnTo>
                <a:lnTo>
                  <a:pt x="17860" y="526852"/>
                </a:lnTo>
                <a:lnTo>
                  <a:pt x="17860" y="553641"/>
                </a:lnTo>
                <a:lnTo>
                  <a:pt x="26789" y="589360"/>
                </a:lnTo>
                <a:lnTo>
                  <a:pt x="26789" y="616149"/>
                </a:lnTo>
                <a:lnTo>
                  <a:pt x="35719" y="642938"/>
                </a:lnTo>
                <a:lnTo>
                  <a:pt x="35719" y="669727"/>
                </a:lnTo>
                <a:lnTo>
                  <a:pt x="35719" y="696516"/>
                </a:lnTo>
                <a:lnTo>
                  <a:pt x="44649" y="723305"/>
                </a:lnTo>
                <a:lnTo>
                  <a:pt x="44649" y="750094"/>
                </a:lnTo>
                <a:lnTo>
                  <a:pt x="53578" y="767953"/>
                </a:lnTo>
                <a:lnTo>
                  <a:pt x="53578" y="776883"/>
                </a:lnTo>
                <a:lnTo>
                  <a:pt x="53578" y="794743"/>
                </a:lnTo>
                <a:lnTo>
                  <a:pt x="53578" y="812602"/>
                </a:lnTo>
                <a:lnTo>
                  <a:pt x="53578" y="830461"/>
                </a:lnTo>
                <a:lnTo>
                  <a:pt x="44649" y="857250"/>
                </a:lnTo>
                <a:lnTo>
                  <a:pt x="44649" y="884039"/>
                </a:lnTo>
                <a:lnTo>
                  <a:pt x="35719" y="910828"/>
                </a:lnTo>
                <a:lnTo>
                  <a:pt x="35719" y="937617"/>
                </a:lnTo>
                <a:lnTo>
                  <a:pt x="26789" y="964406"/>
                </a:lnTo>
                <a:lnTo>
                  <a:pt x="26789" y="991195"/>
                </a:lnTo>
                <a:lnTo>
                  <a:pt x="26789" y="1017984"/>
                </a:lnTo>
                <a:lnTo>
                  <a:pt x="35719" y="1035844"/>
                </a:lnTo>
                <a:lnTo>
                  <a:pt x="35719" y="1062633"/>
                </a:lnTo>
                <a:lnTo>
                  <a:pt x="44649" y="1080492"/>
                </a:lnTo>
                <a:lnTo>
                  <a:pt x="53578" y="1098352"/>
                </a:lnTo>
                <a:lnTo>
                  <a:pt x="53578" y="1125141"/>
                </a:lnTo>
                <a:lnTo>
                  <a:pt x="53578" y="1151930"/>
                </a:lnTo>
                <a:lnTo>
                  <a:pt x="53578" y="1178719"/>
                </a:lnTo>
                <a:lnTo>
                  <a:pt x="53578" y="1205508"/>
                </a:lnTo>
                <a:lnTo>
                  <a:pt x="53578" y="1241227"/>
                </a:lnTo>
                <a:lnTo>
                  <a:pt x="62508" y="1259086"/>
                </a:lnTo>
                <a:lnTo>
                  <a:pt x="62508" y="1285875"/>
                </a:lnTo>
                <a:lnTo>
                  <a:pt x="71438" y="1303734"/>
                </a:lnTo>
                <a:lnTo>
                  <a:pt x="71438" y="1321594"/>
                </a:lnTo>
                <a:lnTo>
                  <a:pt x="80367" y="1339453"/>
                </a:lnTo>
                <a:lnTo>
                  <a:pt x="89297" y="1348383"/>
                </a:lnTo>
                <a:lnTo>
                  <a:pt x="89297" y="1366242"/>
                </a:lnTo>
                <a:lnTo>
                  <a:pt x="89297" y="1384102"/>
                </a:lnTo>
                <a:lnTo>
                  <a:pt x="89297" y="1401961"/>
                </a:lnTo>
                <a:lnTo>
                  <a:pt x="89297" y="1419820"/>
                </a:lnTo>
                <a:lnTo>
                  <a:pt x="89297" y="1437680"/>
                </a:lnTo>
                <a:lnTo>
                  <a:pt x="89297" y="1446609"/>
                </a:lnTo>
                <a:lnTo>
                  <a:pt x="89297" y="1464469"/>
                </a:lnTo>
                <a:lnTo>
                  <a:pt x="98227" y="1473399"/>
                </a:lnTo>
                <a:lnTo>
                  <a:pt x="107156" y="1482328"/>
                </a:lnTo>
                <a:lnTo>
                  <a:pt x="116086" y="1491258"/>
                </a:lnTo>
                <a:lnTo>
                  <a:pt x="125016" y="1500188"/>
                </a:lnTo>
                <a:lnTo>
                  <a:pt x="142875" y="1518047"/>
                </a:lnTo>
                <a:lnTo>
                  <a:pt x="160735" y="1526977"/>
                </a:lnTo>
                <a:lnTo>
                  <a:pt x="178594" y="1535906"/>
                </a:lnTo>
                <a:lnTo>
                  <a:pt x="196453" y="1553766"/>
                </a:lnTo>
                <a:lnTo>
                  <a:pt x="214313" y="1571625"/>
                </a:lnTo>
                <a:lnTo>
                  <a:pt x="232172" y="1589484"/>
                </a:lnTo>
                <a:lnTo>
                  <a:pt x="241102" y="1598414"/>
                </a:lnTo>
                <a:lnTo>
                  <a:pt x="258961" y="1607344"/>
                </a:lnTo>
                <a:lnTo>
                  <a:pt x="276820" y="1616274"/>
                </a:lnTo>
                <a:lnTo>
                  <a:pt x="294680" y="1616274"/>
                </a:lnTo>
                <a:lnTo>
                  <a:pt x="312539" y="1616274"/>
                </a:lnTo>
                <a:lnTo>
                  <a:pt x="330399" y="1607344"/>
                </a:lnTo>
                <a:lnTo>
                  <a:pt x="348258" y="1607344"/>
                </a:lnTo>
                <a:lnTo>
                  <a:pt x="366117" y="1607344"/>
                </a:lnTo>
                <a:lnTo>
                  <a:pt x="392906" y="1607344"/>
                </a:lnTo>
                <a:lnTo>
                  <a:pt x="410766" y="1607344"/>
                </a:lnTo>
                <a:lnTo>
                  <a:pt x="428625" y="1607344"/>
                </a:lnTo>
                <a:lnTo>
                  <a:pt x="455414" y="1607344"/>
                </a:lnTo>
                <a:lnTo>
                  <a:pt x="473274" y="1607344"/>
                </a:lnTo>
                <a:lnTo>
                  <a:pt x="491133" y="1607344"/>
                </a:lnTo>
                <a:lnTo>
                  <a:pt x="517922" y="1607344"/>
                </a:lnTo>
                <a:lnTo>
                  <a:pt x="535781" y="1607344"/>
                </a:lnTo>
                <a:lnTo>
                  <a:pt x="553641" y="1598414"/>
                </a:lnTo>
                <a:lnTo>
                  <a:pt x="580430" y="1589484"/>
                </a:lnTo>
                <a:lnTo>
                  <a:pt x="598289" y="1589484"/>
                </a:lnTo>
                <a:lnTo>
                  <a:pt x="607219" y="1580555"/>
                </a:lnTo>
                <a:lnTo>
                  <a:pt x="625078" y="1580555"/>
                </a:lnTo>
                <a:lnTo>
                  <a:pt x="651867" y="1571625"/>
                </a:lnTo>
                <a:lnTo>
                  <a:pt x="669727" y="1562695"/>
                </a:lnTo>
                <a:lnTo>
                  <a:pt x="678656" y="1562695"/>
                </a:lnTo>
                <a:lnTo>
                  <a:pt x="696516" y="1553766"/>
                </a:lnTo>
                <a:lnTo>
                  <a:pt x="705445" y="1553766"/>
                </a:lnTo>
                <a:lnTo>
                  <a:pt x="723305" y="1544836"/>
                </a:lnTo>
                <a:lnTo>
                  <a:pt x="732235" y="1535906"/>
                </a:lnTo>
                <a:lnTo>
                  <a:pt x="741164" y="1526977"/>
                </a:lnTo>
                <a:lnTo>
                  <a:pt x="750094" y="1509117"/>
                </a:lnTo>
                <a:lnTo>
                  <a:pt x="759024" y="1491258"/>
                </a:lnTo>
                <a:lnTo>
                  <a:pt x="759024" y="1473399"/>
                </a:lnTo>
                <a:lnTo>
                  <a:pt x="767953" y="1446609"/>
                </a:lnTo>
                <a:lnTo>
                  <a:pt x="776883" y="1437680"/>
                </a:lnTo>
                <a:lnTo>
                  <a:pt x="785813" y="1419820"/>
                </a:lnTo>
                <a:lnTo>
                  <a:pt x="785813" y="1401961"/>
                </a:lnTo>
                <a:lnTo>
                  <a:pt x="785813" y="1393031"/>
                </a:lnTo>
                <a:lnTo>
                  <a:pt x="785813" y="1375172"/>
                </a:lnTo>
                <a:lnTo>
                  <a:pt x="794742" y="1357313"/>
                </a:lnTo>
                <a:lnTo>
                  <a:pt x="794742" y="1339453"/>
                </a:lnTo>
                <a:lnTo>
                  <a:pt x="794742" y="1303734"/>
                </a:lnTo>
                <a:lnTo>
                  <a:pt x="794742" y="1268016"/>
                </a:lnTo>
                <a:lnTo>
                  <a:pt x="794742" y="1232297"/>
                </a:lnTo>
                <a:lnTo>
                  <a:pt x="803672" y="1187649"/>
                </a:lnTo>
                <a:lnTo>
                  <a:pt x="803672" y="1151930"/>
                </a:lnTo>
                <a:lnTo>
                  <a:pt x="803672" y="1107281"/>
                </a:lnTo>
                <a:lnTo>
                  <a:pt x="803672" y="1080492"/>
                </a:lnTo>
                <a:lnTo>
                  <a:pt x="794742" y="1044774"/>
                </a:lnTo>
                <a:lnTo>
                  <a:pt x="794742" y="1017984"/>
                </a:lnTo>
                <a:lnTo>
                  <a:pt x="785813" y="991195"/>
                </a:lnTo>
                <a:lnTo>
                  <a:pt x="785813" y="964406"/>
                </a:lnTo>
                <a:lnTo>
                  <a:pt x="785813" y="919758"/>
                </a:lnTo>
                <a:lnTo>
                  <a:pt x="785813" y="884039"/>
                </a:lnTo>
                <a:lnTo>
                  <a:pt x="785813" y="839391"/>
                </a:lnTo>
                <a:lnTo>
                  <a:pt x="785813" y="794743"/>
                </a:lnTo>
                <a:lnTo>
                  <a:pt x="794742" y="759024"/>
                </a:lnTo>
                <a:lnTo>
                  <a:pt x="794742" y="723305"/>
                </a:lnTo>
                <a:lnTo>
                  <a:pt x="785813" y="687586"/>
                </a:lnTo>
                <a:lnTo>
                  <a:pt x="785813" y="660797"/>
                </a:lnTo>
                <a:lnTo>
                  <a:pt x="785813" y="642938"/>
                </a:lnTo>
                <a:lnTo>
                  <a:pt x="776883" y="634008"/>
                </a:lnTo>
                <a:lnTo>
                  <a:pt x="767953" y="616149"/>
                </a:lnTo>
                <a:lnTo>
                  <a:pt x="767953" y="607219"/>
                </a:lnTo>
                <a:lnTo>
                  <a:pt x="767953" y="589360"/>
                </a:lnTo>
                <a:lnTo>
                  <a:pt x="767953" y="571500"/>
                </a:lnTo>
                <a:lnTo>
                  <a:pt x="767953" y="544711"/>
                </a:lnTo>
                <a:lnTo>
                  <a:pt x="776883" y="517922"/>
                </a:lnTo>
                <a:lnTo>
                  <a:pt x="785813" y="491133"/>
                </a:lnTo>
                <a:lnTo>
                  <a:pt x="785813" y="473274"/>
                </a:lnTo>
                <a:lnTo>
                  <a:pt x="785813" y="455414"/>
                </a:lnTo>
                <a:lnTo>
                  <a:pt x="785813" y="446485"/>
                </a:lnTo>
                <a:lnTo>
                  <a:pt x="785813" y="437555"/>
                </a:lnTo>
                <a:lnTo>
                  <a:pt x="776883" y="428625"/>
                </a:lnTo>
                <a:lnTo>
                  <a:pt x="776883" y="410766"/>
                </a:lnTo>
                <a:lnTo>
                  <a:pt x="767953" y="401836"/>
                </a:lnTo>
                <a:lnTo>
                  <a:pt x="767953" y="392906"/>
                </a:lnTo>
                <a:lnTo>
                  <a:pt x="767953" y="375047"/>
                </a:lnTo>
                <a:lnTo>
                  <a:pt x="767953" y="357188"/>
                </a:lnTo>
                <a:lnTo>
                  <a:pt x="759024" y="330399"/>
                </a:lnTo>
                <a:lnTo>
                  <a:pt x="759024" y="303610"/>
                </a:lnTo>
                <a:lnTo>
                  <a:pt x="759024" y="276821"/>
                </a:lnTo>
                <a:lnTo>
                  <a:pt x="759024" y="250031"/>
                </a:lnTo>
                <a:lnTo>
                  <a:pt x="750094" y="223242"/>
                </a:lnTo>
                <a:lnTo>
                  <a:pt x="741164" y="205383"/>
                </a:lnTo>
                <a:lnTo>
                  <a:pt x="732235" y="187524"/>
                </a:lnTo>
                <a:lnTo>
                  <a:pt x="723305" y="178594"/>
                </a:lnTo>
                <a:lnTo>
                  <a:pt x="714375" y="169664"/>
                </a:lnTo>
                <a:lnTo>
                  <a:pt x="705445" y="151805"/>
                </a:lnTo>
                <a:lnTo>
                  <a:pt x="696516" y="133946"/>
                </a:lnTo>
                <a:lnTo>
                  <a:pt x="687586" y="116086"/>
                </a:lnTo>
                <a:lnTo>
                  <a:pt x="678656" y="98227"/>
                </a:lnTo>
                <a:lnTo>
                  <a:pt x="669727" y="71438"/>
                </a:lnTo>
                <a:lnTo>
                  <a:pt x="660797" y="44649"/>
                </a:lnTo>
                <a:lnTo>
                  <a:pt x="651867" y="26789"/>
                </a:lnTo>
                <a:lnTo>
                  <a:pt x="634008" y="8930"/>
                </a:lnTo>
                <a:lnTo>
                  <a:pt x="616149" y="8930"/>
                </a:lnTo>
                <a:lnTo>
                  <a:pt x="598289" y="8930"/>
                </a:lnTo>
                <a:lnTo>
                  <a:pt x="580430" y="8930"/>
                </a:lnTo>
                <a:lnTo>
                  <a:pt x="562570" y="26789"/>
                </a:lnTo>
                <a:lnTo>
                  <a:pt x="553641" y="44649"/>
                </a:lnTo>
                <a:lnTo>
                  <a:pt x="553641" y="53578"/>
                </a:lnTo>
                <a:lnTo>
                  <a:pt x="553641" y="53578"/>
                </a:lnTo>
                <a:lnTo>
                  <a:pt x="553641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8277820" y="2062758"/>
            <a:ext cx="187524" cy="267891"/>
          </a:xfrm>
          <a:custGeom>
            <a:avLst/>
            <a:gdLst/>
            <a:ahLst/>
            <a:cxnLst/>
            <a:rect l="0" t="0" r="0" b="0"/>
            <a:pathLst>
              <a:path w="187524" h="267891">
                <a:moveTo>
                  <a:pt x="17859" y="53578"/>
                </a:moveTo>
                <a:lnTo>
                  <a:pt x="8929" y="53578"/>
                </a:lnTo>
                <a:lnTo>
                  <a:pt x="8929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71437"/>
                </a:lnTo>
                <a:lnTo>
                  <a:pt x="0" y="89296"/>
                </a:lnTo>
                <a:lnTo>
                  <a:pt x="8929" y="116086"/>
                </a:lnTo>
                <a:lnTo>
                  <a:pt x="8929" y="151804"/>
                </a:lnTo>
                <a:lnTo>
                  <a:pt x="8929" y="187523"/>
                </a:lnTo>
                <a:lnTo>
                  <a:pt x="17859" y="214312"/>
                </a:lnTo>
                <a:lnTo>
                  <a:pt x="26789" y="241101"/>
                </a:lnTo>
                <a:lnTo>
                  <a:pt x="44648" y="258961"/>
                </a:lnTo>
                <a:lnTo>
                  <a:pt x="44648" y="267890"/>
                </a:lnTo>
                <a:lnTo>
                  <a:pt x="53578" y="267890"/>
                </a:lnTo>
                <a:lnTo>
                  <a:pt x="62507" y="250031"/>
                </a:lnTo>
                <a:lnTo>
                  <a:pt x="71437" y="232171"/>
                </a:lnTo>
                <a:lnTo>
                  <a:pt x="71437" y="205382"/>
                </a:lnTo>
                <a:lnTo>
                  <a:pt x="71437" y="160734"/>
                </a:lnTo>
                <a:lnTo>
                  <a:pt x="80367" y="133945"/>
                </a:lnTo>
                <a:lnTo>
                  <a:pt x="89296" y="107156"/>
                </a:lnTo>
                <a:lnTo>
                  <a:pt x="98226" y="98226"/>
                </a:lnTo>
                <a:lnTo>
                  <a:pt x="107156" y="107156"/>
                </a:lnTo>
                <a:lnTo>
                  <a:pt x="107156" y="133945"/>
                </a:lnTo>
                <a:lnTo>
                  <a:pt x="116085" y="169664"/>
                </a:lnTo>
                <a:lnTo>
                  <a:pt x="116085" y="205382"/>
                </a:lnTo>
                <a:lnTo>
                  <a:pt x="116085" y="232171"/>
                </a:lnTo>
                <a:lnTo>
                  <a:pt x="125015" y="250031"/>
                </a:lnTo>
                <a:lnTo>
                  <a:pt x="125015" y="258961"/>
                </a:lnTo>
                <a:lnTo>
                  <a:pt x="133945" y="250031"/>
                </a:lnTo>
                <a:lnTo>
                  <a:pt x="133945" y="232171"/>
                </a:lnTo>
                <a:lnTo>
                  <a:pt x="142875" y="196453"/>
                </a:lnTo>
                <a:lnTo>
                  <a:pt x="142875" y="151804"/>
                </a:lnTo>
                <a:lnTo>
                  <a:pt x="151804" y="98226"/>
                </a:lnTo>
                <a:lnTo>
                  <a:pt x="160734" y="53578"/>
                </a:lnTo>
                <a:lnTo>
                  <a:pt x="169664" y="17859"/>
                </a:lnTo>
                <a:lnTo>
                  <a:pt x="169664" y="0"/>
                </a:lnTo>
                <a:lnTo>
                  <a:pt x="178593" y="0"/>
                </a:lnTo>
                <a:lnTo>
                  <a:pt x="187523" y="17859"/>
                </a:lnTo>
                <a:lnTo>
                  <a:pt x="187523" y="44648"/>
                </a:lnTo>
                <a:lnTo>
                  <a:pt x="187523" y="71437"/>
                </a:lnTo>
                <a:lnTo>
                  <a:pt x="178593" y="98226"/>
                </a:lnTo>
                <a:lnTo>
                  <a:pt x="178593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8465343" y="2250281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3571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8456413" y="208061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8465343" y="2178844"/>
            <a:ext cx="151806" cy="125016"/>
          </a:xfrm>
          <a:custGeom>
            <a:avLst/>
            <a:gdLst/>
            <a:ahLst/>
            <a:cxnLst/>
            <a:rect l="0" t="0" r="0" b="0"/>
            <a:pathLst>
              <a:path w="151806" h="125016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9296"/>
                </a:lnTo>
                <a:lnTo>
                  <a:pt x="0" y="98226"/>
                </a:lnTo>
                <a:lnTo>
                  <a:pt x="0" y="116085"/>
                </a:lnTo>
                <a:lnTo>
                  <a:pt x="0" y="125015"/>
                </a:lnTo>
                <a:lnTo>
                  <a:pt x="0" y="125015"/>
                </a:lnTo>
                <a:lnTo>
                  <a:pt x="8930" y="116085"/>
                </a:lnTo>
                <a:lnTo>
                  <a:pt x="8930" y="98226"/>
                </a:lnTo>
                <a:lnTo>
                  <a:pt x="17859" y="71437"/>
                </a:lnTo>
                <a:lnTo>
                  <a:pt x="17859" y="44648"/>
                </a:lnTo>
                <a:lnTo>
                  <a:pt x="26789" y="17859"/>
                </a:lnTo>
                <a:lnTo>
                  <a:pt x="44648" y="0"/>
                </a:lnTo>
                <a:lnTo>
                  <a:pt x="53578" y="0"/>
                </a:lnTo>
                <a:lnTo>
                  <a:pt x="71437" y="17859"/>
                </a:lnTo>
                <a:lnTo>
                  <a:pt x="80367" y="35718"/>
                </a:lnTo>
                <a:lnTo>
                  <a:pt x="89297" y="62507"/>
                </a:lnTo>
                <a:lnTo>
                  <a:pt x="98227" y="80367"/>
                </a:lnTo>
                <a:lnTo>
                  <a:pt x="107156" y="107156"/>
                </a:lnTo>
                <a:lnTo>
                  <a:pt x="116086" y="116085"/>
                </a:lnTo>
                <a:lnTo>
                  <a:pt x="116086" y="125015"/>
                </a:lnTo>
                <a:lnTo>
                  <a:pt x="125016" y="107156"/>
                </a:lnTo>
                <a:lnTo>
                  <a:pt x="125016" y="89296"/>
                </a:lnTo>
                <a:lnTo>
                  <a:pt x="133945" y="62507"/>
                </a:lnTo>
                <a:lnTo>
                  <a:pt x="142875" y="35718"/>
                </a:lnTo>
                <a:lnTo>
                  <a:pt x="151805" y="8929"/>
                </a:lnTo>
                <a:lnTo>
                  <a:pt x="151805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8465343" y="2000250"/>
            <a:ext cx="151806" cy="276821"/>
          </a:xfrm>
          <a:custGeom>
            <a:avLst/>
            <a:gdLst/>
            <a:ahLst/>
            <a:cxnLst/>
            <a:rect l="0" t="0" r="0" b="0"/>
            <a:pathLst>
              <a:path w="151806" h="276821">
                <a:moveTo>
                  <a:pt x="8930" y="187523"/>
                </a:moveTo>
                <a:lnTo>
                  <a:pt x="8930" y="187523"/>
                </a:lnTo>
                <a:lnTo>
                  <a:pt x="8930" y="187523"/>
                </a:lnTo>
                <a:lnTo>
                  <a:pt x="8930" y="178594"/>
                </a:lnTo>
                <a:lnTo>
                  <a:pt x="8930" y="178594"/>
                </a:lnTo>
                <a:lnTo>
                  <a:pt x="0" y="169664"/>
                </a:lnTo>
                <a:lnTo>
                  <a:pt x="0" y="160734"/>
                </a:lnTo>
                <a:lnTo>
                  <a:pt x="8930" y="151804"/>
                </a:lnTo>
                <a:lnTo>
                  <a:pt x="8930" y="142875"/>
                </a:lnTo>
                <a:lnTo>
                  <a:pt x="8930" y="133945"/>
                </a:lnTo>
                <a:lnTo>
                  <a:pt x="17859" y="125015"/>
                </a:lnTo>
                <a:lnTo>
                  <a:pt x="8930" y="133945"/>
                </a:lnTo>
                <a:lnTo>
                  <a:pt x="8930" y="151804"/>
                </a:lnTo>
                <a:lnTo>
                  <a:pt x="0" y="178594"/>
                </a:lnTo>
                <a:lnTo>
                  <a:pt x="0" y="205383"/>
                </a:lnTo>
                <a:lnTo>
                  <a:pt x="0" y="241101"/>
                </a:lnTo>
                <a:lnTo>
                  <a:pt x="0" y="258961"/>
                </a:lnTo>
                <a:lnTo>
                  <a:pt x="8930" y="276820"/>
                </a:lnTo>
                <a:lnTo>
                  <a:pt x="8930" y="276820"/>
                </a:lnTo>
                <a:lnTo>
                  <a:pt x="17859" y="276820"/>
                </a:lnTo>
                <a:lnTo>
                  <a:pt x="17859" y="267890"/>
                </a:lnTo>
                <a:lnTo>
                  <a:pt x="26789" y="241101"/>
                </a:lnTo>
                <a:lnTo>
                  <a:pt x="35719" y="214312"/>
                </a:lnTo>
                <a:lnTo>
                  <a:pt x="44648" y="187523"/>
                </a:lnTo>
                <a:lnTo>
                  <a:pt x="53578" y="151804"/>
                </a:lnTo>
                <a:lnTo>
                  <a:pt x="62508" y="107156"/>
                </a:lnTo>
                <a:lnTo>
                  <a:pt x="62508" y="71437"/>
                </a:lnTo>
                <a:lnTo>
                  <a:pt x="62508" y="35719"/>
                </a:lnTo>
                <a:lnTo>
                  <a:pt x="62508" y="8929"/>
                </a:lnTo>
                <a:lnTo>
                  <a:pt x="62508" y="0"/>
                </a:lnTo>
                <a:lnTo>
                  <a:pt x="62508" y="0"/>
                </a:lnTo>
                <a:lnTo>
                  <a:pt x="62508" y="26789"/>
                </a:lnTo>
                <a:lnTo>
                  <a:pt x="62508" y="53578"/>
                </a:lnTo>
                <a:lnTo>
                  <a:pt x="62508" y="89297"/>
                </a:lnTo>
                <a:lnTo>
                  <a:pt x="62508" y="133945"/>
                </a:lnTo>
                <a:lnTo>
                  <a:pt x="53578" y="169664"/>
                </a:lnTo>
                <a:lnTo>
                  <a:pt x="53578" y="196453"/>
                </a:lnTo>
                <a:lnTo>
                  <a:pt x="62508" y="223242"/>
                </a:lnTo>
                <a:lnTo>
                  <a:pt x="62508" y="232172"/>
                </a:lnTo>
                <a:lnTo>
                  <a:pt x="62508" y="241101"/>
                </a:lnTo>
                <a:lnTo>
                  <a:pt x="71437" y="241101"/>
                </a:lnTo>
                <a:lnTo>
                  <a:pt x="71437" y="232172"/>
                </a:lnTo>
                <a:lnTo>
                  <a:pt x="71437" y="223242"/>
                </a:lnTo>
                <a:lnTo>
                  <a:pt x="80367" y="205383"/>
                </a:lnTo>
                <a:lnTo>
                  <a:pt x="80367" y="196453"/>
                </a:lnTo>
                <a:lnTo>
                  <a:pt x="80367" y="187523"/>
                </a:lnTo>
                <a:lnTo>
                  <a:pt x="80367" y="187523"/>
                </a:lnTo>
                <a:lnTo>
                  <a:pt x="89297" y="196453"/>
                </a:lnTo>
                <a:lnTo>
                  <a:pt x="80367" y="214312"/>
                </a:lnTo>
                <a:lnTo>
                  <a:pt x="80367" y="232172"/>
                </a:lnTo>
                <a:lnTo>
                  <a:pt x="89297" y="250031"/>
                </a:lnTo>
                <a:lnTo>
                  <a:pt x="89297" y="258961"/>
                </a:lnTo>
                <a:lnTo>
                  <a:pt x="98227" y="267890"/>
                </a:lnTo>
                <a:lnTo>
                  <a:pt x="98227" y="267890"/>
                </a:lnTo>
                <a:lnTo>
                  <a:pt x="107156" y="258961"/>
                </a:lnTo>
                <a:lnTo>
                  <a:pt x="116086" y="250031"/>
                </a:lnTo>
                <a:lnTo>
                  <a:pt x="125016" y="223242"/>
                </a:lnTo>
                <a:lnTo>
                  <a:pt x="125016" y="205383"/>
                </a:lnTo>
                <a:lnTo>
                  <a:pt x="133945" y="178594"/>
                </a:lnTo>
                <a:lnTo>
                  <a:pt x="133945" y="160734"/>
                </a:lnTo>
                <a:lnTo>
                  <a:pt x="133945" y="151804"/>
                </a:lnTo>
                <a:lnTo>
                  <a:pt x="133945" y="160734"/>
                </a:lnTo>
                <a:lnTo>
                  <a:pt x="125016" y="178594"/>
                </a:lnTo>
                <a:lnTo>
                  <a:pt x="125016" y="205383"/>
                </a:lnTo>
                <a:lnTo>
                  <a:pt x="125016" y="223242"/>
                </a:lnTo>
                <a:lnTo>
                  <a:pt x="125016" y="241101"/>
                </a:lnTo>
                <a:lnTo>
                  <a:pt x="133945" y="258961"/>
                </a:lnTo>
                <a:lnTo>
                  <a:pt x="133945" y="258961"/>
                </a:lnTo>
                <a:lnTo>
                  <a:pt x="142875" y="258961"/>
                </a:lnTo>
                <a:lnTo>
                  <a:pt x="142875" y="250031"/>
                </a:lnTo>
                <a:lnTo>
                  <a:pt x="151805" y="223242"/>
                </a:lnTo>
                <a:lnTo>
                  <a:pt x="151805" y="196453"/>
                </a:lnTo>
                <a:lnTo>
                  <a:pt x="151805" y="169664"/>
                </a:lnTo>
                <a:lnTo>
                  <a:pt x="142875" y="142875"/>
                </a:lnTo>
                <a:lnTo>
                  <a:pt x="142875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8170664" y="2027039"/>
            <a:ext cx="294680" cy="267891"/>
          </a:xfrm>
          <a:custGeom>
            <a:avLst/>
            <a:gdLst/>
            <a:ahLst/>
            <a:cxnLst/>
            <a:rect l="0" t="0" r="0" b="0"/>
            <a:pathLst>
              <a:path w="294680" h="267891">
                <a:moveTo>
                  <a:pt x="0" y="125015"/>
                </a:moveTo>
                <a:lnTo>
                  <a:pt x="0" y="125015"/>
                </a:lnTo>
                <a:lnTo>
                  <a:pt x="8930" y="116086"/>
                </a:lnTo>
                <a:lnTo>
                  <a:pt x="17859" y="116086"/>
                </a:lnTo>
                <a:lnTo>
                  <a:pt x="44648" y="107156"/>
                </a:lnTo>
                <a:lnTo>
                  <a:pt x="71437" y="98226"/>
                </a:lnTo>
                <a:lnTo>
                  <a:pt x="116085" y="80367"/>
                </a:lnTo>
                <a:lnTo>
                  <a:pt x="151804" y="71437"/>
                </a:lnTo>
                <a:lnTo>
                  <a:pt x="187523" y="53578"/>
                </a:lnTo>
                <a:lnTo>
                  <a:pt x="223241" y="35719"/>
                </a:lnTo>
                <a:lnTo>
                  <a:pt x="250031" y="17859"/>
                </a:lnTo>
                <a:lnTo>
                  <a:pt x="276820" y="8930"/>
                </a:lnTo>
                <a:lnTo>
                  <a:pt x="285749" y="0"/>
                </a:lnTo>
                <a:lnTo>
                  <a:pt x="285749" y="8930"/>
                </a:lnTo>
                <a:lnTo>
                  <a:pt x="276820" y="26789"/>
                </a:lnTo>
                <a:lnTo>
                  <a:pt x="267890" y="44648"/>
                </a:lnTo>
                <a:lnTo>
                  <a:pt x="250031" y="80367"/>
                </a:lnTo>
                <a:lnTo>
                  <a:pt x="232171" y="116086"/>
                </a:lnTo>
                <a:lnTo>
                  <a:pt x="223241" y="142875"/>
                </a:lnTo>
                <a:lnTo>
                  <a:pt x="205382" y="160734"/>
                </a:lnTo>
                <a:lnTo>
                  <a:pt x="196452" y="178594"/>
                </a:lnTo>
                <a:lnTo>
                  <a:pt x="196452" y="178594"/>
                </a:lnTo>
                <a:lnTo>
                  <a:pt x="205382" y="169664"/>
                </a:lnTo>
                <a:lnTo>
                  <a:pt x="214312" y="151805"/>
                </a:lnTo>
                <a:lnTo>
                  <a:pt x="232171" y="125015"/>
                </a:lnTo>
                <a:lnTo>
                  <a:pt x="250031" y="98226"/>
                </a:lnTo>
                <a:lnTo>
                  <a:pt x="276820" y="71437"/>
                </a:lnTo>
                <a:lnTo>
                  <a:pt x="294679" y="44648"/>
                </a:lnTo>
                <a:lnTo>
                  <a:pt x="294679" y="44648"/>
                </a:lnTo>
                <a:lnTo>
                  <a:pt x="294679" y="53578"/>
                </a:lnTo>
                <a:lnTo>
                  <a:pt x="276820" y="80367"/>
                </a:lnTo>
                <a:lnTo>
                  <a:pt x="258960" y="116086"/>
                </a:lnTo>
                <a:lnTo>
                  <a:pt x="241101" y="169664"/>
                </a:lnTo>
                <a:lnTo>
                  <a:pt x="214312" y="214312"/>
                </a:lnTo>
                <a:lnTo>
                  <a:pt x="205382" y="250031"/>
                </a:lnTo>
                <a:lnTo>
                  <a:pt x="187523" y="267890"/>
                </a:lnTo>
                <a:lnTo>
                  <a:pt x="187523" y="267890"/>
                </a:lnTo>
                <a:lnTo>
                  <a:pt x="196452" y="241101"/>
                </a:lnTo>
                <a:lnTo>
                  <a:pt x="205382" y="205383"/>
                </a:lnTo>
                <a:lnTo>
                  <a:pt x="223241" y="169664"/>
                </a:lnTo>
                <a:lnTo>
                  <a:pt x="223241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108031" y="2223492"/>
            <a:ext cx="455415" cy="366118"/>
          </a:xfrm>
          <a:custGeom>
            <a:avLst/>
            <a:gdLst/>
            <a:ahLst/>
            <a:cxnLst/>
            <a:rect l="0" t="0" r="0" b="0"/>
            <a:pathLst>
              <a:path w="455415" h="366118">
                <a:moveTo>
                  <a:pt x="0" y="151805"/>
                </a:moveTo>
                <a:lnTo>
                  <a:pt x="0" y="151805"/>
                </a:lnTo>
                <a:lnTo>
                  <a:pt x="0" y="14287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25016"/>
                </a:lnTo>
                <a:lnTo>
                  <a:pt x="17860" y="125016"/>
                </a:lnTo>
                <a:lnTo>
                  <a:pt x="17860" y="125016"/>
                </a:lnTo>
                <a:lnTo>
                  <a:pt x="26789" y="133945"/>
                </a:lnTo>
                <a:lnTo>
                  <a:pt x="26789" y="160734"/>
                </a:lnTo>
                <a:lnTo>
                  <a:pt x="35719" y="187523"/>
                </a:lnTo>
                <a:lnTo>
                  <a:pt x="44649" y="223242"/>
                </a:lnTo>
                <a:lnTo>
                  <a:pt x="44649" y="267891"/>
                </a:lnTo>
                <a:lnTo>
                  <a:pt x="53578" y="303610"/>
                </a:lnTo>
                <a:lnTo>
                  <a:pt x="62508" y="339328"/>
                </a:lnTo>
                <a:lnTo>
                  <a:pt x="62508" y="357188"/>
                </a:lnTo>
                <a:lnTo>
                  <a:pt x="71438" y="366117"/>
                </a:lnTo>
                <a:lnTo>
                  <a:pt x="80367" y="357188"/>
                </a:lnTo>
                <a:lnTo>
                  <a:pt x="89297" y="339328"/>
                </a:lnTo>
                <a:lnTo>
                  <a:pt x="107157" y="303610"/>
                </a:lnTo>
                <a:lnTo>
                  <a:pt x="125016" y="250031"/>
                </a:lnTo>
                <a:lnTo>
                  <a:pt x="133946" y="196453"/>
                </a:lnTo>
                <a:lnTo>
                  <a:pt x="151805" y="133945"/>
                </a:lnTo>
                <a:lnTo>
                  <a:pt x="169664" y="89297"/>
                </a:lnTo>
                <a:lnTo>
                  <a:pt x="187524" y="71437"/>
                </a:lnTo>
                <a:lnTo>
                  <a:pt x="205383" y="80367"/>
                </a:lnTo>
                <a:lnTo>
                  <a:pt x="223242" y="107156"/>
                </a:lnTo>
                <a:lnTo>
                  <a:pt x="241102" y="160734"/>
                </a:lnTo>
                <a:lnTo>
                  <a:pt x="258961" y="214312"/>
                </a:lnTo>
                <a:lnTo>
                  <a:pt x="267891" y="267891"/>
                </a:lnTo>
                <a:lnTo>
                  <a:pt x="285750" y="303610"/>
                </a:lnTo>
                <a:lnTo>
                  <a:pt x="294680" y="321469"/>
                </a:lnTo>
                <a:lnTo>
                  <a:pt x="312539" y="330399"/>
                </a:lnTo>
                <a:lnTo>
                  <a:pt x="321469" y="321469"/>
                </a:lnTo>
                <a:lnTo>
                  <a:pt x="339328" y="294680"/>
                </a:lnTo>
                <a:lnTo>
                  <a:pt x="357188" y="250031"/>
                </a:lnTo>
                <a:lnTo>
                  <a:pt x="375047" y="187523"/>
                </a:lnTo>
                <a:lnTo>
                  <a:pt x="392907" y="125016"/>
                </a:lnTo>
                <a:lnTo>
                  <a:pt x="410766" y="62508"/>
                </a:lnTo>
                <a:lnTo>
                  <a:pt x="428625" y="17859"/>
                </a:lnTo>
                <a:lnTo>
                  <a:pt x="437555" y="0"/>
                </a:lnTo>
                <a:lnTo>
                  <a:pt x="455414" y="0"/>
                </a:lnTo>
                <a:lnTo>
                  <a:pt x="455414" y="26789"/>
                </a:lnTo>
                <a:lnTo>
                  <a:pt x="446485" y="53578"/>
                </a:lnTo>
                <a:lnTo>
                  <a:pt x="437555" y="89297"/>
                </a:lnTo>
                <a:lnTo>
                  <a:pt x="419696" y="125016"/>
                </a:lnTo>
                <a:lnTo>
                  <a:pt x="419696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572375" y="2393156"/>
            <a:ext cx="8931" cy="160736"/>
          </a:xfrm>
          <a:custGeom>
            <a:avLst/>
            <a:gdLst/>
            <a:ahLst/>
            <a:cxnLst/>
            <a:rect l="0" t="0" r="0" b="0"/>
            <a:pathLst>
              <a:path w="8931" h="160736">
                <a:moveTo>
                  <a:pt x="0" y="89297"/>
                </a:move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0" y="142875"/>
                </a:lnTo>
                <a:lnTo>
                  <a:pt x="8930" y="125016"/>
                </a:lnTo>
                <a:lnTo>
                  <a:pt x="8930" y="98227"/>
                </a:lnTo>
                <a:lnTo>
                  <a:pt x="8930" y="62508"/>
                </a:lnTo>
                <a:lnTo>
                  <a:pt x="0" y="2678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572375" y="2330648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17860"/>
                </a:lnTo>
                <a:lnTo>
                  <a:pt x="17859" y="8930"/>
                </a:lnTo>
                <a:lnTo>
                  <a:pt x="1785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643813" y="2411015"/>
            <a:ext cx="178594" cy="133947"/>
          </a:xfrm>
          <a:custGeom>
            <a:avLst/>
            <a:gdLst/>
            <a:ahLst/>
            <a:cxnLst/>
            <a:rect l="0" t="0" r="0" b="0"/>
            <a:pathLst>
              <a:path w="178594" h="133947">
                <a:moveTo>
                  <a:pt x="8929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80368"/>
                </a:lnTo>
                <a:lnTo>
                  <a:pt x="8929" y="98227"/>
                </a:lnTo>
                <a:lnTo>
                  <a:pt x="8929" y="116087"/>
                </a:lnTo>
                <a:lnTo>
                  <a:pt x="8929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0" y="125016"/>
                </a:lnTo>
                <a:lnTo>
                  <a:pt x="8929" y="107157"/>
                </a:lnTo>
                <a:lnTo>
                  <a:pt x="17859" y="89298"/>
                </a:lnTo>
                <a:lnTo>
                  <a:pt x="26789" y="62508"/>
                </a:lnTo>
                <a:lnTo>
                  <a:pt x="35718" y="35719"/>
                </a:lnTo>
                <a:lnTo>
                  <a:pt x="53578" y="17860"/>
                </a:lnTo>
                <a:lnTo>
                  <a:pt x="71437" y="8930"/>
                </a:lnTo>
                <a:lnTo>
                  <a:pt x="89296" y="17860"/>
                </a:lnTo>
                <a:lnTo>
                  <a:pt x="107156" y="26789"/>
                </a:lnTo>
                <a:lnTo>
                  <a:pt x="116085" y="53579"/>
                </a:lnTo>
                <a:lnTo>
                  <a:pt x="133945" y="80368"/>
                </a:lnTo>
                <a:lnTo>
                  <a:pt x="133945" y="98227"/>
                </a:lnTo>
                <a:lnTo>
                  <a:pt x="142875" y="116087"/>
                </a:lnTo>
                <a:lnTo>
                  <a:pt x="142875" y="125016"/>
                </a:lnTo>
                <a:lnTo>
                  <a:pt x="142875" y="116087"/>
                </a:lnTo>
                <a:lnTo>
                  <a:pt x="142875" y="98227"/>
                </a:lnTo>
                <a:lnTo>
                  <a:pt x="151804" y="71438"/>
                </a:lnTo>
                <a:lnTo>
                  <a:pt x="160734" y="35719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813477" y="2294929"/>
            <a:ext cx="419695" cy="267892"/>
          </a:xfrm>
          <a:custGeom>
            <a:avLst/>
            <a:gdLst/>
            <a:ahLst/>
            <a:cxnLst/>
            <a:rect l="0" t="0" r="0" b="0"/>
            <a:pathLst>
              <a:path w="419695" h="267892">
                <a:moveTo>
                  <a:pt x="26789" y="151805"/>
                </a:moveTo>
                <a:lnTo>
                  <a:pt x="17859" y="151805"/>
                </a:lnTo>
                <a:lnTo>
                  <a:pt x="17859" y="142875"/>
                </a:lnTo>
                <a:lnTo>
                  <a:pt x="17859" y="133946"/>
                </a:lnTo>
                <a:lnTo>
                  <a:pt x="8929" y="116086"/>
                </a:lnTo>
                <a:lnTo>
                  <a:pt x="8929" y="107157"/>
                </a:lnTo>
                <a:lnTo>
                  <a:pt x="8929" y="98227"/>
                </a:lnTo>
                <a:lnTo>
                  <a:pt x="8929" y="107157"/>
                </a:lnTo>
                <a:lnTo>
                  <a:pt x="8929" y="125016"/>
                </a:lnTo>
                <a:lnTo>
                  <a:pt x="8929" y="151805"/>
                </a:lnTo>
                <a:lnTo>
                  <a:pt x="8929" y="187524"/>
                </a:lnTo>
                <a:lnTo>
                  <a:pt x="0" y="223243"/>
                </a:lnTo>
                <a:lnTo>
                  <a:pt x="0" y="241102"/>
                </a:lnTo>
                <a:lnTo>
                  <a:pt x="8929" y="258962"/>
                </a:lnTo>
                <a:lnTo>
                  <a:pt x="17859" y="258962"/>
                </a:lnTo>
                <a:lnTo>
                  <a:pt x="26789" y="250032"/>
                </a:lnTo>
                <a:lnTo>
                  <a:pt x="35718" y="232173"/>
                </a:lnTo>
                <a:lnTo>
                  <a:pt x="44648" y="205384"/>
                </a:lnTo>
                <a:lnTo>
                  <a:pt x="53578" y="169665"/>
                </a:lnTo>
                <a:lnTo>
                  <a:pt x="71437" y="116086"/>
                </a:lnTo>
                <a:lnTo>
                  <a:pt x="80367" y="71438"/>
                </a:lnTo>
                <a:lnTo>
                  <a:pt x="80367" y="26790"/>
                </a:lnTo>
                <a:lnTo>
                  <a:pt x="89296" y="0"/>
                </a:lnTo>
                <a:lnTo>
                  <a:pt x="89296" y="0"/>
                </a:lnTo>
                <a:lnTo>
                  <a:pt x="89296" y="8930"/>
                </a:lnTo>
                <a:lnTo>
                  <a:pt x="80367" y="44649"/>
                </a:lnTo>
                <a:lnTo>
                  <a:pt x="80367" y="89297"/>
                </a:lnTo>
                <a:lnTo>
                  <a:pt x="71437" y="142875"/>
                </a:lnTo>
                <a:lnTo>
                  <a:pt x="71437" y="187524"/>
                </a:lnTo>
                <a:lnTo>
                  <a:pt x="71437" y="223243"/>
                </a:lnTo>
                <a:lnTo>
                  <a:pt x="71437" y="250032"/>
                </a:lnTo>
                <a:lnTo>
                  <a:pt x="80367" y="267891"/>
                </a:lnTo>
                <a:lnTo>
                  <a:pt x="89296" y="267891"/>
                </a:lnTo>
                <a:lnTo>
                  <a:pt x="107156" y="258962"/>
                </a:lnTo>
                <a:lnTo>
                  <a:pt x="116086" y="241102"/>
                </a:lnTo>
                <a:lnTo>
                  <a:pt x="133945" y="205384"/>
                </a:lnTo>
                <a:lnTo>
                  <a:pt x="151804" y="169665"/>
                </a:lnTo>
                <a:lnTo>
                  <a:pt x="160734" y="142875"/>
                </a:lnTo>
                <a:lnTo>
                  <a:pt x="178593" y="133946"/>
                </a:lnTo>
                <a:lnTo>
                  <a:pt x="178593" y="133946"/>
                </a:lnTo>
                <a:lnTo>
                  <a:pt x="187523" y="142875"/>
                </a:lnTo>
                <a:lnTo>
                  <a:pt x="187523" y="169665"/>
                </a:lnTo>
                <a:lnTo>
                  <a:pt x="187523" y="196454"/>
                </a:lnTo>
                <a:lnTo>
                  <a:pt x="187523" y="223243"/>
                </a:lnTo>
                <a:lnTo>
                  <a:pt x="187523" y="241102"/>
                </a:lnTo>
                <a:lnTo>
                  <a:pt x="187523" y="250032"/>
                </a:lnTo>
                <a:lnTo>
                  <a:pt x="187523" y="258962"/>
                </a:lnTo>
                <a:lnTo>
                  <a:pt x="187523" y="250032"/>
                </a:lnTo>
                <a:lnTo>
                  <a:pt x="196453" y="241102"/>
                </a:lnTo>
                <a:lnTo>
                  <a:pt x="205382" y="223243"/>
                </a:lnTo>
                <a:lnTo>
                  <a:pt x="205382" y="187524"/>
                </a:lnTo>
                <a:lnTo>
                  <a:pt x="205382" y="151805"/>
                </a:lnTo>
                <a:lnTo>
                  <a:pt x="205382" y="116086"/>
                </a:lnTo>
                <a:lnTo>
                  <a:pt x="205382" y="89297"/>
                </a:lnTo>
                <a:lnTo>
                  <a:pt x="196453" y="80368"/>
                </a:lnTo>
                <a:lnTo>
                  <a:pt x="187523" y="89297"/>
                </a:lnTo>
                <a:lnTo>
                  <a:pt x="178593" y="107157"/>
                </a:lnTo>
                <a:lnTo>
                  <a:pt x="169664" y="133946"/>
                </a:lnTo>
                <a:lnTo>
                  <a:pt x="160734" y="169665"/>
                </a:lnTo>
                <a:lnTo>
                  <a:pt x="151804" y="187524"/>
                </a:lnTo>
                <a:lnTo>
                  <a:pt x="151804" y="214313"/>
                </a:lnTo>
                <a:lnTo>
                  <a:pt x="151804" y="223243"/>
                </a:lnTo>
                <a:lnTo>
                  <a:pt x="160734" y="223243"/>
                </a:lnTo>
                <a:lnTo>
                  <a:pt x="178593" y="205384"/>
                </a:lnTo>
                <a:lnTo>
                  <a:pt x="196453" y="187524"/>
                </a:lnTo>
                <a:lnTo>
                  <a:pt x="214312" y="160735"/>
                </a:lnTo>
                <a:lnTo>
                  <a:pt x="232171" y="133946"/>
                </a:lnTo>
                <a:lnTo>
                  <a:pt x="241101" y="107157"/>
                </a:lnTo>
                <a:lnTo>
                  <a:pt x="250031" y="89297"/>
                </a:lnTo>
                <a:lnTo>
                  <a:pt x="258961" y="89297"/>
                </a:lnTo>
                <a:lnTo>
                  <a:pt x="258961" y="98227"/>
                </a:lnTo>
                <a:lnTo>
                  <a:pt x="250031" y="116086"/>
                </a:lnTo>
                <a:lnTo>
                  <a:pt x="250031" y="151805"/>
                </a:lnTo>
                <a:lnTo>
                  <a:pt x="241101" y="178594"/>
                </a:lnTo>
                <a:lnTo>
                  <a:pt x="232171" y="205384"/>
                </a:lnTo>
                <a:lnTo>
                  <a:pt x="223242" y="232173"/>
                </a:lnTo>
                <a:lnTo>
                  <a:pt x="214312" y="250032"/>
                </a:lnTo>
                <a:lnTo>
                  <a:pt x="214312" y="258962"/>
                </a:lnTo>
                <a:lnTo>
                  <a:pt x="214312" y="258962"/>
                </a:lnTo>
                <a:lnTo>
                  <a:pt x="223242" y="250032"/>
                </a:lnTo>
                <a:lnTo>
                  <a:pt x="232171" y="223243"/>
                </a:lnTo>
                <a:lnTo>
                  <a:pt x="250031" y="196454"/>
                </a:lnTo>
                <a:lnTo>
                  <a:pt x="258961" y="169665"/>
                </a:lnTo>
                <a:lnTo>
                  <a:pt x="276820" y="151805"/>
                </a:lnTo>
                <a:lnTo>
                  <a:pt x="285750" y="142875"/>
                </a:lnTo>
                <a:lnTo>
                  <a:pt x="294679" y="142875"/>
                </a:lnTo>
                <a:lnTo>
                  <a:pt x="294679" y="160735"/>
                </a:lnTo>
                <a:lnTo>
                  <a:pt x="303609" y="178594"/>
                </a:lnTo>
                <a:lnTo>
                  <a:pt x="303609" y="205384"/>
                </a:lnTo>
                <a:lnTo>
                  <a:pt x="312539" y="223243"/>
                </a:lnTo>
                <a:lnTo>
                  <a:pt x="321468" y="250032"/>
                </a:lnTo>
                <a:lnTo>
                  <a:pt x="339328" y="258962"/>
                </a:lnTo>
                <a:lnTo>
                  <a:pt x="357187" y="267891"/>
                </a:lnTo>
                <a:lnTo>
                  <a:pt x="366117" y="258962"/>
                </a:lnTo>
                <a:lnTo>
                  <a:pt x="383975" y="250032"/>
                </a:lnTo>
                <a:lnTo>
                  <a:pt x="401835" y="232173"/>
                </a:lnTo>
                <a:lnTo>
                  <a:pt x="410764" y="205384"/>
                </a:lnTo>
                <a:lnTo>
                  <a:pt x="419694" y="169665"/>
                </a:lnTo>
                <a:lnTo>
                  <a:pt x="419694" y="133946"/>
                </a:lnTo>
                <a:lnTo>
                  <a:pt x="419694" y="107157"/>
                </a:lnTo>
                <a:lnTo>
                  <a:pt x="410764" y="89297"/>
                </a:lnTo>
                <a:lnTo>
                  <a:pt x="410764" y="80368"/>
                </a:lnTo>
                <a:lnTo>
                  <a:pt x="401835" y="80368"/>
                </a:lnTo>
                <a:lnTo>
                  <a:pt x="392905" y="80368"/>
                </a:lnTo>
                <a:lnTo>
                  <a:pt x="392905" y="89297"/>
                </a:lnTo>
                <a:lnTo>
                  <a:pt x="392905" y="98227"/>
                </a:lnTo>
                <a:lnTo>
                  <a:pt x="392905" y="98227"/>
                </a:lnTo>
                <a:lnTo>
                  <a:pt x="401835" y="98227"/>
                </a:lnTo>
                <a:lnTo>
                  <a:pt x="410764" y="98227"/>
                </a:lnTo>
                <a:lnTo>
                  <a:pt x="419694" y="98227"/>
                </a:lnTo>
                <a:lnTo>
                  <a:pt x="419694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8215312" y="2393156"/>
            <a:ext cx="80368" cy="151806"/>
          </a:xfrm>
          <a:custGeom>
            <a:avLst/>
            <a:gdLst/>
            <a:ahLst/>
            <a:cxnLst/>
            <a:rect l="0" t="0" r="0" b="0"/>
            <a:pathLst>
              <a:path w="80368" h="151806">
                <a:moveTo>
                  <a:pt x="80367" y="0"/>
                </a:move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8930"/>
                </a:lnTo>
                <a:lnTo>
                  <a:pt x="71437" y="17859"/>
                </a:lnTo>
                <a:lnTo>
                  <a:pt x="80367" y="26789"/>
                </a:lnTo>
                <a:lnTo>
                  <a:pt x="80367" y="53578"/>
                </a:lnTo>
                <a:lnTo>
                  <a:pt x="80367" y="71438"/>
                </a:lnTo>
                <a:lnTo>
                  <a:pt x="80367" y="98227"/>
                </a:lnTo>
                <a:lnTo>
                  <a:pt x="80367" y="125016"/>
                </a:lnTo>
                <a:lnTo>
                  <a:pt x="71437" y="142875"/>
                </a:lnTo>
                <a:lnTo>
                  <a:pt x="62508" y="151805"/>
                </a:lnTo>
                <a:lnTo>
                  <a:pt x="44648" y="151805"/>
                </a:lnTo>
                <a:lnTo>
                  <a:pt x="35718" y="133946"/>
                </a:lnTo>
                <a:lnTo>
                  <a:pt x="17859" y="107157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5831086" y="1339453"/>
            <a:ext cx="125017" cy="160735"/>
          </a:xfrm>
          <a:custGeom>
            <a:avLst/>
            <a:gdLst/>
            <a:ahLst/>
            <a:cxnLst/>
            <a:rect l="0" t="0" r="0" b="0"/>
            <a:pathLst>
              <a:path w="125017" h="160735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17859" y="98226"/>
                </a:lnTo>
                <a:lnTo>
                  <a:pt x="17859" y="116086"/>
                </a:lnTo>
                <a:lnTo>
                  <a:pt x="17859" y="133945"/>
                </a:lnTo>
                <a:lnTo>
                  <a:pt x="26789" y="151805"/>
                </a:lnTo>
                <a:lnTo>
                  <a:pt x="44648" y="160734"/>
                </a:lnTo>
                <a:lnTo>
                  <a:pt x="53578" y="160734"/>
                </a:lnTo>
                <a:lnTo>
                  <a:pt x="71437" y="160734"/>
                </a:lnTo>
                <a:lnTo>
                  <a:pt x="89297" y="151805"/>
                </a:lnTo>
                <a:lnTo>
                  <a:pt x="98227" y="133945"/>
                </a:lnTo>
                <a:lnTo>
                  <a:pt x="107156" y="116086"/>
                </a:lnTo>
                <a:lnTo>
                  <a:pt x="116086" y="89297"/>
                </a:lnTo>
                <a:lnTo>
                  <a:pt x="125016" y="71437"/>
                </a:lnTo>
                <a:lnTo>
                  <a:pt x="125016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965031" y="1410890"/>
            <a:ext cx="17861" cy="98228"/>
          </a:xfrm>
          <a:custGeom>
            <a:avLst/>
            <a:gdLst/>
            <a:ahLst/>
            <a:cxnLst/>
            <a:rect l="0" t="0" r="0" b="0"/>
            <a:pathLst>
              <a:path w="17861" h="98228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8"/>
                </a:lnTo>
                <a:lnTo>
                  <a:pt x="8930" y="89297"/>
                </a:lnTo>
                <a:lnTo>
                  <a:pt x="8930" y="98227"/>
                </a:lnTo>
                <a:lnTo>
                  <a:pt x="17860" y="98227"/>
                </a:lnTo>
                <a:lnTo>
                  <a:pt x="17860" y="98227"/>
                </a:lnTo>
                <a:lnTo>
                  <a:pt x="17860" y="89297"/>
                </a:lnTo>
                <a:lnTo>
                  <a:pt x="17860" y="80368"/>
                </a:lnTo>
                <a:lnTo>
                  <a:pt x="17860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5956102" y="1330523"/>
            <a:ext cx="35719" cy="17861"/>
          </a:xfrm>
          <a:custGeom>
            <a:avLst/>
            <a:gdLst/>
            <a:ahLst/>
            <a:cxnLst/>
            <a:rect l="0" t="0" r="0" b="0"/>
            <a:pathLst>
              <a:path w="35719" h="17861">
                <a:moveTo>
                  <a:pt x="8929" y="17860"/>
                </a:moveTo>
                <a:lnTo>
                  <a:pt x="8929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17859" y="893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6018609" y="1384102"/>
            <a:ext cx="80369" cy="116086"/>
          </a:xfrm>
          <a:custGeom>
            <a:avLst/>
            <a:gdLst/>
            <a:ahLst/>
            <a:cxnLst/>
            <a:rect l="0" t="0" r="0" b="0"/>
            <a:pathLst>
              <a:path w="80369" h="116086">
                <a:moveTo>
                  <a:pt x="0" y="8929"/>
                </a:moveTo>
                <a:lnTo>
                  <a:pt x="0" y="8929"/>
                </a:lnTo>
                <a:lnTo>
                  <a:pt x="0" y="17859"/>
                </a:lnTo>
                <a:lnTo>
                  <a:pt x="0" y="26788"/>
                </a:lnTo>
                <a:lnTo>
                  <a:pt x="0" y="35718"/>
                </a:lnTo>
                <a:lnTo>
                  <a:pt x="8930" y="53577"/>
                </a:lnTo>
                <a:lnTo>
                  <a:pt x="8930" y="62507"/>
                </a:lnTo>
                <a:lnTo>
                  <a:pt x="8930" y="71437"/>
                </a:lnTo>
                <a:lnTo>
                  <a:pt x="17860" y="80367"/>
                </a:lnTo>
                <a:lnTo>
                  <a:pt x="17860" y="89296"/>
                </a:lnTo>
                <a:lnTo>
                  <a:pt x="17860" y="89296"/>
                </a:lnTo>
                <a:lnTo>
                  <a:pt x="17860" y="80367"/>
                </a:lnTo>
                <a:lnTo>
                  <a:pt x="26789" y="71437"/>
                </a:lnTo>
                <a:lnTo>
                  <a:pt x="26789" y="62507"/>
                </a:lnTo>
                <a:lnTo>
                  <a:pt x="26789" y="53577"/>
                </a:lnTo>
                <a:lnTo>
                  <a:pt x="35719" y="35718"/>
                </a:lnTo>
                <a:lnTo>
                  <a:pt x="44649" y="17859"/>
                </a:lnTo>
                <a:lnTo>
                  <a:pt x="53579" y="8929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80368" y="8929"/>
                </a:lnTo>
                <a:lnTo>
                  <a:pt x="80368" y="26788"/>
                </a:lnTo>
                <a:lnTo>
                  <a:pt x="80368" y="53577"/>
                </a:lnTo>
                <a:lnTo>
                  <a:pt x="71438" y="71437"/>
                </a:lnTo>
                <a:lnTo>
                  <a:pt x="71438" y="89296"/>
                </a:lnTo>
                <a:lnTo>
                  <a:pt x="71438" y="107156"/>
                </a:lnTo>
                <a:lnTo>
                  <a:pt x="71438" y="116085"/>
                </a:lnTo>
                <a:lnTo>
                  <a:pt x="71438" y="107156"/>
                </a:lnTo>
                <a:lnTo>
                  <a:pt x="71438" y="98226"/>
                </a:lnTo>
                <a:lnTo>
                  <a:pt x="71438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6107906" y="1357313"/>
            <a:ext cx="125017" cy="142875"/>
          </a:xfrm>
          <a:custGeom>
            <a:avLst/>
            <a:gdLst/>
            <a:ahLst/>
            <a:cxnLst/>
            <a:rect l="0" t="0" r="0" b="0"/>
            <a:pathLst>
              <a:path w="125017" h="142875">
                <a:moveTo>
                  <a:pt x="0" y="35718"/>
                </a:moveTo>
                <a:lnTo>
                  <a:pt x="0" y="35718"/>
                </a:lnTo>
                <a:lnTo>
                  <a:pt x="0" y="44648"/>
                </a:lnTo>
                <a:lnTo>
                  <a:pt x="8930" y="53577"/>
                </a:lnTo>
                <a:lnTo>
                  <a:pt x="8930" y="62507"/>
                </a:lnTo>
                <a:lnTo>
                  <a:pt x="8930" y="80366"/>
                </a:lnTo>
                <a:lnTo>
                  <a:pt x="17860" y="98226"/>
                </a:lnTo>
                <a:lnTo>
                  <a:pt x="26789" y="107156"/>
                </a:lnTo>
                <a:lnTo>
                  <a:pt x="26789" y="116085"/>
                </a:lnTo>
                <a:lnTo>
                  <a:pt x="35719" y="116085"/>
                </a:lnTo>
                <a:lnTo>
                  <a:pt x="35719" y="116085"/>
                </a:lnTo>
                <a:lnTo>
                  <a:pt x="44649" y="107156"/>
                </a:lnTo>
                <a:lnTo>
                  <a:pt x="44649" y="89296"/>
                </a:lnTo>
                <a:lnTo>
                  <a:pt x="53578" y="71437"/>
                </a:lnTo>
                <a:lnTo>
                  <a:pt x="53578" y="53577"/>
                </a:lnTo>
                <a:lnTo>
                  <a:pt x="53578" y="26789"/>
                </a:lnTo>
                <a:lnTo>
                  <a:pt x="62508" y="8929"/>
                </a:lnTo>
                <a:lnTo>
                  <a:pt x="62508" y="0"/>
                </a:lnTo>
                <a:lnTo>
                  <a:pt x="71438" y="0"/>
                </a:lnTo>
                <a:lnTo>
                  <a:pt x="71438" y="8929"/>
                </a:lnTo>
                <a:lnTo>
                  <a:pt x="71438" y="35718"/>
                </a:lnTo>
                <a:lnTo>
                  <a:pt x="62508" y="62507"/>
                </a:lnTo>
                <a:lnTo>
                  <a:pt x="62508" y="89296"/>
                </a:lnTo>
                <a:lnTo>
                  <a:pt x="62508" y="107156"/>
                </a:lnTo>
                <a:lnTo>
                  <a:pt x="62508" y="125015"/>
                </a:lnTo>
                <a:lnTo>
                  <a:pt x="71438" y="133945"/>
                </a:lnTo>
                <a:lnTo>
                  <a:pt x="71438" y="142874"/>
                </a:lnTo>
                <a:lnTo>
                  <a:pt x="80367" y="133945"/>
                </a:lnTo>
                <a:lnTo>
                  <a:pt x="89297" y="125015"/>
                </a:lnTo>
                <a:lnTo>
                  <a:pt x="107157" y="116085"/>
                </a:lnTo>
                <a:lnTo>
                  <a:pt x="116086" y="89296"/>
                </a:lnTo>
                <a:lnTo>
                  <a:pt x="125016" y="71437"/>
                </a:lnTo>
                <a:lnTo>
                  <a:pt x="125016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6232922" y="1366242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17859" y="35719"/>
                </a:lnTo>
                <a:lnTo>
                  <a:pt x="26789" y="53578"/>
                </a:lnTo>
                <a:lnTo>
                  <a:pt x="26789" y="62508"/>
                </a:lnTo>
                <a:lnTo>
                  <a:pt x="35719" y="80367"/>
                </a:lnTo>
                <a:lnTo>
                  <a:pt x="53578" y="98227"/>
                </a:lnTo>
                <a:lnTo>
                  <a:pt x="62508" y="107156"/>
                </a:lnTo>
                <a:lnTo>
                  <a:pt x="71437" y="116086"/>
                </a:lnTo>
                <a:lnTo>
                  <a:pt x="89297" y="116086"/>
                </a:lnTo>
                <a:lnTo>
                  <a:pt x="98226" y="107156"/>
                </a:lnTo>
                <a:lnTo>
                  <a:pt x="107156" y="89297"/>
                </a:lnTo>
                <a:lnTo>
                  <a:pt x="107156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6223992" y="1393031"/>
            <a:ext cx="80368" cy="133946"/>
          </a:xfrm>
          <a:custGeom>
            <a:avLst/>
            <a:gdLst/>
            <a:ahLst/>
            <a:cxnLst/>
            <a:rect l="0" t="0" r="0" b="0"/>
            <a:pathLst>
              <a:path w="80368" h="133946">
                <a:moveTo>
                  <a:pt x="80367" y="0"/>
                </a:moveTo>
                <a:lnTo>
                  <a:pt x="71438" y="17859"/>
                </a:lnTo>
                <a:lnTo>
                  <a:pt x="62508" y="44648"/>
                </a:lnTo>
                <a:lnTo>
                  <a:pt x="44649" y="80367"/>
                </a:lnTo>
                <a:lnTo>
                  <a:pt x="26789" y="107156"/>
                </a:lnTo>
                <a:lnTo>
                  <a:pt x="8930" y="133945"/>
                </a:lnTo>
                <a:lnTo>
                  <a:pt x="893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794742" y="2053828"/>
            <a:ext cx="348259" cy="723306"/>
          </a:xfrm>
          <a:custGeom>
            <a:avLst/>
            <a:gdLst/>
            <a:ahLst/>
            <a:cxnLst/>
            <a:rect l="0" t="0" r="0" b="0"/>
            <a:pathLst>
              <a:path w="348259" h="723306">
                <a:moveTo>
                  <a:pt x="285750" y="80367"/>
                </a:moveTo>
                <a:lnTo>
                  <a:pt x="276821" y="71437"/>
                </a:lnTo>
                <a:lnTo>
                  <a:pt x="267891" y="53578"/>
                </a:lnTo>
                <a:lnTo>
                  <a:pt x="250032" y="35719"/>
                </a:lnTo>
                <a:lnTo>
                  <a:pt x="223242" y="17859"/>
                </a:lnTo>
                <a:lnTo>
                  <a:pt x="196453" y="8930"/>
                </a:lnTo>
                <a:lnTo>
                  <a:pt x="169664" y="0"/>
                </a:lnTo>
                <a:lnTo>
                  <a:pt x="142875" y="0"/>
                </a:lnTo>
                <a:lnTo>
                  <a:pt x="116086" y="8930"/>
                </a:lnTo>
                <a:lnTo>
                  <a:pt x="89297" y="35719"/>
                </a:lnTo>
                <a:lnTo>
                  <a:pt x="62508" y="71437"/>
                </a:lnTo>
                <a:lnTo>
                  <a:pt x="35719" y="125016"/>
                </a:lnTo>
                <a:lnTo>
                  <a:pt x="17860" y="196453"/>
                </a:lnTo>
                <a:lnTo>
                  <a:pt x="0" y="285750"/>
                </a:lnTo>
                <a:lnTo>
                  <a:pt x="0" y="375047"/>
                </a:lnTo>
                <a:lnTo>
                  <a:pt x="8930" y="464344"/>
                </a:lnTo>
                <a:lnTo>
                  <a:pt x="26789" y="553641"/>
                </a:lnTo>
                <a:lnTo>
                  <a:pt x="53578" y="625078"/>
                </a:lnTo>
                <a:lnTo>
                  <a:pt x="89297" y="678656"/>
                </a:lnTo>
                <a:lnTo>
                  <a:pt x="133946" y="714375"/>
                </a:lnTo>
                <a:lnTo>
                  <a:pt x="187524" y="723305"/>
                </a:lnTo>
                <a:lnTo>
                  <a:pt x="241102" y="723305"/>
                </a:lnTo>
                <a:lnTo>
                  <a:pt x="294680" y="705445"/>
                </a:lnTo>
                <a:lnTo>
                  <a:pt x="348258" y="678656"/>
                </a:lnTo>
                <a:lnTo>
                  <a:pt x="348258" y="6786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1169789" y="2402086"/>
            <a:ext cx="160735" cy="250032"/>
          </a:xfrm>
          <a:custGeom>
            <a:avLst/>
            <a:gdLst/>
            <a:ahLst/>
            <a:cxnLst/>
            <a:rect l="0" t="0" r="0" b="0"/>
            <a:pathLst>
              <a:path w="160735" h="250032">
                <a:moveTo>
                  <a:pt x="35719" y="0"/>
                </a:moveTo>
                <a:lnTo>
                  <a:pt x="26789" y="17859"/>
                </a:lnTo>
                <a:lnTo>
                  <a:pt x="17860" y="35718"/>
                </a:lnTo>
                <a:lnTo>
                  <a:pt x="8930" y="80367"/>
                </a:lnTo>
                <a:lnTo>
                  <a:pt x="0" y="116086"/>
                </a:lnTo>
                <a:lnTo>
                  <a:pt x="8930" y="160734"/>
                </a:lnTo>
                <a:lnTo>
                  <a:pt x="8930" y="196453"/>
                </a:lnTo>
                <a:lnTo>
                  <a:pt x="26789" y="223242"/>
                </a:lnTo>
                <a:lnTo>
                  <a:pt x="53578" y="250031"/>
                </a:lnTo>
                <a:lnTo>
                  <a:pt x="71438" y="250031"/>
                </a:lnTo>
                <a:lnTo>
                  <a:pt x="98227" y="241102"/>
                </a:lnTo>
                <a:lnTo>
                  <a:pt x="125016" y="223242"/>
                </a:lnTo>
                <a:lnTo>
                  <a:pt x="151805" y="196453"/>
                </a:lnTo>
                <a:lnTo>
                  <a:pt x="160734" y="160734"/>
                </a:lnTo>
                <a:lnTo>
                  <a:pt x="160734" y="125016"/>
                </a:lnTo>
                <a:lnTo>
                  <a:pt x="151805" y="98227"/>
                </a:lnTo>
                <a:lnTo>
                  <a:pt x="125016" y="80367"/>
                </a:lnTo>
                <a:lnTo>
                  <a:pt x="89297" y="80367"/>
                </a:lnTo>
                <a:lnTo>
                  <a:pt x="62508" y="98227"/>
                </a:lnTo>
                <a:lnTo>
                  <a:pt x="35719" y="125016"/>
                </a:lnTo>
                <a:lnTo>
                  <a:pt x="26789" y="160734"/>
                </a:lnTo>
                <a:lnTo>
                  <a:pt x="35719" y="187523"/>
                </a:lnTo>
                <a:lnTo>
                  <a:pt x="53578" y="214312"/>
                </a:lnTo>
                <a:lnTo>
                  <a:pt x="80367" y="223242"/>
                </a:lnTo>
                <a:lnTo>
                  <a:pt x="80367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1455539" y="2411015"/>
            <a:ext cx="276821" cy="294681"/>
          </a:xfrm>
          <a:custGeom>
            <a:avLst/>
            <a:gdLst/>
            <a:ahLst/>
            <a:cxnLst/>
            <a:rect l="0" t="0" r="0" b="0"/>
            <a:pathLst>
              <a:path w="276821" h="294681">
                <a:moveTo>
                  <a:pt x="8930" y="0"/>
                </a:moveTo>
                <a:lnTo>
                  <a:pt x="8930" y="17860"/>
                </a:lnTo>
                <a:lnTo>
                  <a:pt x="8930" y="44649"/>
                </a:lnTo>
                <a:lnTo>
                  <a:pt x="0" y="89298"/>
                </a:lnTo>
                <a:lnTo>
                  <a:pt x="0" y="151805"/>
                </a:lnTo>
                <a:lnTo>
                  <a:pt x="0" y="205383"/>
                </a:lnTo>
                <a:lnTo>
                  <a:pt x="0" y="250032"/>
                </a:lnTo>
                <a:lnTo>
                  <a:pt x="0" y="285751"/>
                </a:lnTo>
                <a:lnTo>
                  <a:pt x="8930" y="294680"/>
                </a:lnTo>
                <a:lnTo>
                  <a:pt x="17859" y="294680"/>
                </a:lnTo>
                <a:lnTo>
                  <a:pt x="17859" y="267891"/>
                </a:lnTo>
                <a:lnTo>
                  <a:pt x="35719" y="223243"/>
                </a:lnTo>
                <a:lnTo>
                  <a:pt x="44649" y="160735"/>
                </a:lnTo>
                <a:lnTo>
                  <a:pt x="62508" y="98227"/>
                </a:lnTo>
                <a:lnTo>
                  <a:pt x="80367" y="35719"/>
                </a:lnTo>
                <a:lnTo>
                  <a:pt x="98227" y="8930"/>
                </a:lnTo>
                <a:lnTo>
                  <a:pt x="116086" y="0"/>
                </a:lnTo>
                <a:lnTo>
                  <a:pt x="133945" y="26789"/>
                </a:lnTo>
                <a:lnTo>
                  <a:pt x="151805" y="71438"/>
                </a:lnTo>
                <a:lnTo>
                  <a:pt x="169664" y="125016"/>
                </a:lnTo>
                <a:lnTo>
                  <a:pt x="178594" y="178594"/>
                </a:lnTo>
                <a:lnTo>
                  <a:pt x="187524" y="223243"/>
                </a:lnTo>
                <a:lnTo>
                  <a:pt x="196453" y="258962"/>
                </a:lnTo>
                <a:lnTo>
                  <a:pt x="196453" y="267891"/>
                </a:lnTo>
                <a:lnTo>
                  <a:pt x="214313" y="267891"/>
                </a:lnTo>
                <a:lnTo>
                  <a:pt x="232172" y="241102"/>
                </a:lnTo>
                <a:lnTo>
                  <a:pt x="258961" y="196454"/>
                </a:lnTo>
                <a:lnTo>
                  <a:pt x="276820" y="133946"/>
                </a:lnTo>
                <a:lnTo>
                  <a:pt x="276820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1839516" y="2080617"/>
            <a:ext cx="116087" cy="634009"/>
          </a:xfrm>
          <a:custGeom>
            <a:avLst/>
            <a:gdLst/>
            <a:ahLst/>
            <a:cxnLst/>
            <a:rect l="0" t="0" r="0" b="0"/>
            <a:pathLst>
              <a:path w="116087" h="634009">
                <a:moveTo>
                  <a:pt x="44648" y="0"/>
                </a:moveTo>
                <a:lnTo>
                  <a:pt x="53578" y="8930"/>
                </a:lnTo>
                <a:lnTo>
                  <a:pt x="62507" y="8930"/>
                </a:lnTo>
                <a:lnTo>
                  <a:pt x="71437" y="35719"/>
                </a:lnTo>
                <a:lnTo>
                  <a:pt x="71437" y="62508"/>
                </a:lnTo>
                <a:lnTo>
                  <a:pt x="71437" y="116086"/>
                </a:lnTo>
                <a:lnTo>
                  <a:pt x="62507" y="178594"/>
                </a:lnTo>
                <a:lnTo>
                  <a:pt x="44648" y="250031"/>
                </a:lnTo>
                <a:lnTo>
                  <a:pt x="26789" y="321469"/>
                </a:lnTo>
                <a:lnTo>
                  <a:pt x="8929" y="392906"/>
                </a:lnTo>
                <a:lnTo>
                  <a:pt x="0" y="464344"/>
                </a:lnTo>
                <a:lnTo>
                  <a:pt x="0" y="526852"/>
                </a:lnTo>
                <a:lnTo>
                  <a:pt x="8929" y="571500"/>
                </a:lnTo>
                <a:lnTo>
                  <a:pt x="26789" y="607219"/>
                </a:lnTo>
                <a:lnTo>
                  <a:pt x="44648" y="625078"/>
                </a:lnTo>
                <a:lnTo>
                  <a:pt x="71437" y="634008"/>
                </a:lnTo>
                <a:lnTo>
                  <a:pt x="89297" y="625078"/>
                </a:lnTo>
                <a:lnTo>
                  <a:pt x="107156" y="607219"/>
                </a:lnTo>
                <a:lnTo>
                  <a:pt x="116086" y="571500"/>
                </a:lnTo>
                <a:lnTo>
                  <a:pt x="107156" y="526852"/>
                </a:lnTo>
                <a:lnTo>
                  <a:pt x="98226" y="482203"/>
                </a:lnTo>
                <a:lnTo>
                  <a:pt x="71437" y="428625"/>
                </a:lnTo>
                <a:lnTo>
                  <a:pt x="71437" y="42862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1616273" y="2375297"/>
            <a:ext cx="383978" cy="62508"/>
          </a:xfrm>
          <a:custGeom>
            <a:avLst/>
            <a:gdLst/>
            <a:ahLst/>
            <a:cxnLst/>
            <a:rect l="0" t="0" r="0" b="0"/>
            <a:pathLst>
              <a:path w="383978" h="62508">
                <a:moveTo>
                  <a:pt x="71438" y="0"/>
                </a:moveTo>
                <a:lnTo>
                  <a:pt x="53579" y="8929"/>
                </a:lnTo>
                <a:lnTo>
                  <a:pt x="35719" y="17859"/>
                </a:lnTo>
                <a:lnTo>
                  <a:pt x="8930" y="26789"/>
                </a:lnTo>
                <a:lnTo>
                  <a:pt x="0" y="35718"/>
                </a:lnTo>
                <a:lnTo>
                  <a:pt x="8930" y="44648"/>
                </a:lnTo>
                <a:lnTo>
                  <a:pt x="44649" y="53578"/>
                </a:lnTo>
                <a:lnTo>
                  <a:pt x="89297" y="62507"/>
                </a:lnTo>
                <a:lnTo>
                  <a:pt x="160735" y="62507"/>
                </a:lnTo>
                <a:lnTo>
                  <a:pt x="232172" y="62507"/>
                </a:lnTo>
                <a:lnTo>
                  <a:pt x="312540" y="62507"/>
                </a:lnTo>
                <a:lnTo>
                  <a:pt x="383977" y="62507"/>
                </a:lnTo>
                <a:lnTo>
                  <a:pt x="383977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2071688" y="2357437"/>
            <a:ext cx="241102" cy="348259"/>
          </a:xfrm>
          <a:custGeom>
            <a:avLst/>
            <a:gdLst/>
            <a:ahLst/>
            <a:cxnLst/>
            <a:rect l="0" t="0" r="0" b="0"/>
            <a:pathLst>
              <a:path w="241102" h="348259">
                <a:moveTo>
                  <a:pt x="178593" y="17860"/>
                </a:moveTo>
                <a:lnTo>
                  <a:pt x="169664" y="8930"/>
                </a:lnTo>
                <a:lnTo>
                  <a:pt x="160734" y="0"/>
                </a:lnTo>
                <a:lnTo>
                  <a:pt x="142875" y="0"/>
                </a:lnTo>
                <a:lnTo>
                  <a:pt x="125015" y="0"/>
                </a:lnTo>
                <a:lnTo>
                  <a:pt x="116085" y="26789"/>
                </a:lnTo>
                <a:lnTo>
                  <a:pt x="98226" y="71438"/>
                </a:lnTo>
                <a:lnTo>
                  <a:pt x="71437" y="116086"/>
                </a:lnTo>
                <a:lnTo>
                  <a:pt x="53578" y="178594"/>
                </a:lnTo>
                <a:lnTo>
                  <a:pt x="35718" y="232172"/>
                </a:lnTo>
                <a:lnTo>
                  <a:pt x="17859" y="276821"/>
                </a:lnTo>
                <a:lnTo>
                  <a:pt x="8929" y="321469"/>
                </a:lnTo>
                <a:lnTo>
                  <a:pt x="0" y="339329"/>
                </a:lnTo>
                <a:lnTo>
                  <a:pt x="0" y="348258"/>
                </a:lnTo>
                <a:lnTo>
                  <a:pt x="17859" y="339329"/>
                </a:lnTo>
                <a:lnTo>
                  <a:pt x="35718" y="321469"/>
                </a:lnTo>
                <a:lnTo>
                  <a:pt x="62507" y="276821"/>
                </a:lnTo>
                <a:lnTo>
                  <a:pt x="89296" y="223243"/>
                </a:lnTo>
                <a:lnTo>
                  <a:pt x="125015" y="160735"/>
                </a:lnTo>
                <a:lnTo>
                  <a:pt x="151804" y="107157"/>
                </a:lnTo>
                <a:lnTo>
                  <a:pt x="178593" y="71438"/>
                </a:lnTo>
                <a:lnTo>
                  <a:pt x="196453" y="71438"/>
                </a:lnTo>
                <a:lnTo>
                  <a:pt x="214312" y="89297"/>
                </a:lnTo>
                <a:lnTo>
                  <a:pt x="214312" y="125016"/>
                </a:lnTo>
                <a:lnTo>
                  <a:pt x="214312" y="178594"/>
                </a:lnTo>
                <a:lnTo>
                  <a:pt x="205382" y="232172"/>
                </a:lnTo>
                <a:lnTo>
                  <a:pt x="196453" y="285751"/>
                </a:lnTo>
                <a:lnTo>
                  <a:pt x="187523" y="321469"/>
                </a:lnTo>
                <a:lnTo>
                  <a:pt x="178593" y="339329"/>
                </a:lnTo>
                <a:lnTo>
                  <a:pt x="178593" y="348258"/>
                </a:lnTo>
                <a:lnTo>
                  <a:pt x="187523" y="348258"/>
                </a:lnTo>
                <a:lnTo>
                  <a:pt x="196453" y="321469"/>
                </a:lnTo>
                <a:lnTo>
                  <a:pt x="214312" y="285751"/>
                </a:lnTo>
                <a:lnTo>
                  <a:pt x="241101" y="241102"/>
                </a:lnTo>
                <a:lnTo>
                  <a:pt x="241101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2393156" y="2509242"/>
            <a:ext cx="71439" cy="196454"/>
          </a:xfrm>
          <a:custGeom>
            <a:avLst/>
            <a:gdLst/>
            <a:ahLst/>
            <a:cxnLst/>
            <a:rect l="0" t="0" r="0" b="0"/>
            <a:pathLst>
              <a:path w="71439" h="196454">
                <a:moveTo>
                  <a:pt x="71438" y="0"/>
                </a:moveTo>
                <a:lnTo>
                  <a:pt x="62508" y="8930"/>
                </a:lnTo>
                <a:lnTo>
                  <a:pt x="53578" y="35719"/>
                </a:lnTo>
                <a:lnTo>
                  <a:pt x="35719" y="71438"/>
                </a:lnTo>
                <a:lnTo>
                  <a:pt x="26789" y="116086"/>
                </a:lnTo>
                <a:lnTo>
                  <a:pt x="8930" y="151805"/>
                </a:lnTo>
                <a:lnTo>
                  <a:pt x="8930" y="178594"/>
                </a:lnTo>
                <a:lnTo>
                  <a:pt x="0" y="196453"/>
                </a:lnTo>
                <a:lnTo>
                  <a:pt x="8930" y="196453"/>
                </a:lnTo>
                <a:lnTo>
                  <a:pt x="8930" y="196453"/>
                </a:lnTo>
                <a:lnTo>
                  <a:pt x="26789" y="178594"/>
                </a:lnTo>
                <a:lnTo>
                  <a:pt x="44649" y="142875"/>
                </a:lnTo>
                <a:lnTo>
                  <a:pt x="44649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2402086" y="2169914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53578" y="8930"/>
                </a:moveTo>
                <a:lnTo>
                  <a:pt x="53578" y="8930"/>
                </a:lnTo>
                <a:lnTo>
                  <a:pt x="35719" y="8930"/>
                </a:lnTo>
                <a:lnTo>
                  <a:pt x="26789" y="0"/>
                </a:lnTo>
                <a:lnTo>
                  <a:pt x="17859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2544961" y="2366367"/>
            <a:ext cx="303610" cy="366118"/>
          </a:xfrm>
          <a:custGeom>
            <a:avLst/>
            <a:gdLst/>
            <a:ahLst/>
            <a:cxnLst/>
            <a:rect l="0" t="0" r="0" b="0"/>
            <a:pathLst>
              <a:path w="303610" h="366118">
                <a:moveTo>
                  <a:pt x="0" y="0"/>
                </a:moveTo>
                <a:lnTo>
                  <a:pt x="0" y="8930"/>
                </a:lnTo>
                <a:lnTo>
                  <a:pt x="17859" y="26789"/>
                </a:lnTo>
                <a:lnTo>
                  <a:pt x="35719" y="62508"/>
                </a:lnTo>
                <a:lnTo>
                  <a:pt x="53578" y="98227"/>
                </a:lnTo>
                <a:lnTo>
                  <a:pt x="80367" y="142875"/>
                </a:lnTo>
                <a:lnTo>
                  <a:pt x="89297" y="187524"/>
                </a:lnTo>
                <a:lnTo>
                  <a:pt x="89297" y="232172"/>
                </a:lnTo>
                <a:lnTo>
                  <a:pt x="80367" y="267891"/>
                </a:lnTo>
                <a:lnTo>
                  <a:pt x="71437" y="294680"/>
                </a:lnTo>
                <a:lnTo>
                  <a:pt x="62508" y="312539"/>
                </a:lnTo>
                <a:lnTo>
                  <a:pt x="53578" y="312539"/>
                </a:lnTo>
                <a:lnTo>
                  <a:pt x="53578" y="294680"/>
                </a:lnTo>
                <a:lnTo>
                  <a:pt x="53578" y="267891"/>
                </a:lnTo>
                <a:lnTo>
                  <a:pt x="71437" y="223242"/>
                </a:lnTo>
                <a:lnTo>
                  <a:pt x="80367" y="187524"/>
                </a:lnTo>
                <a:lnTo>
                  <a:pt x="107156" y="151805"/>
                </a:lnTo>
                <a:lnTo>
                  <a:pt x="125016" y="125016"/>
                </a:lnTo>
                <a:lnTo>
                  <a:pt x="160734" y="116086"/>
                </a:lnTo>
                <a:lnTo>
                  <a:pt x="187523" y="133946"/>
                </a:lnTo>
                <a:lnTo>
                  <a:pt x="214312" y="160735"/>
                </a:lnTo>
                <a:lnTo>
                  <a:pt x="241102" y="196453"/>
                </a:lnTo>
                <a:lnTo>
                  <a:pt x="258961" y="241102"/>
                </a:lnTo>
                <a:lnTo>
                  <a:pt x="267891" y="285750"/>
                </a:lnTo>
                <a:lnTo>
                  <a:pt x="267891" y="330399"/>
                </a:lnTo>
                <a:lnTo>
                  <a:pt x="267891" y="357188"/>
                </a:lnTo>
                <a:lnTo>
                  <a:pt x="267891" y="366117"/>
                </a:lnTo>
                <a:lnTo>
                  <a:pt x="267891" y="366117"/>
                </a:lnTo>
                <a:lnTo>
                  <a:pt x="276820" y="348258"/>
                </a:lnTo>
                <a:lnTo>
                  <a:pt x="285750" y="321469"/>
                </a:lnTo>
                <a:lnTo>
                  <a:pt x="294680" y="285750"/>
                </a:lnTo>
                <a:lnTo>
                  <a:pt x="303609" y="241102"/>
                </a:lnTo>
                <a:lnTo>
                  <a:pt x="303609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2920008" y="2402086"/>
            <a:ext cx="526852" cy="348259"/>
          </a:xfrm>
          <a:custGeom>
            <a:avLst/>
            <a:gdLst/>
            <a:ahLst/>
            <a:cxnLst/>
            <a:rect l="0" t="0" r="0" b="0"/>
            <a:pathLst>
              <a:path w="526852" h="348259">
                <a:moveTo>
                  <a:pt x="17859" y="133945"/>
                </a:moveTo>
                <a:lnTo>
                  <a:pt x="17859" y="142875"/>
                </a:lnTo>
                <a:lnTo>
                  <a:pt x="8930" y="151805"/>
                </a:lnTo>
                <a:lnTo>
                  <a:pt x="0" y="169664"/>
                </a:lnTo>
                <a:lnTo>
                  <a:pt x="8930" y="187523"/>
                </a:lnTo>
                <a:lnTo>
                  <a:pt x="8930" y="205383"/>
                </a:lnTo>
                <a:lnTo>
                  <a:pt x="26789" y="223242"/>
                </a:lnTo>
                <a:lnTo>
                  <a:pt x="35719" y="223242"/>
                </a:lnTo>
                <a:lnTo>
                  <a:pt x="53578" y="223242"/>
                </a:lnTo>
                <a:lnTo>
                  <a:pt x="80367" y="223242"/>
                </a:lnTo>
                <a:lnTo>
                  <a:pt x="98226" y="214312"/>
                </a:lnTo>
                <a:lnTo>
                  <a:pt x="116086" y="196453"/>
                </a:lnTo>
                <a:lnTo>
                  <a:pt x="125015" y="169664"/>
                </a:lnTo>
                <a:lnTo>
                  <a:pt x="142875" y="142875"/>
                </a:lnTo>
                <a:lnTo>
                  <a:pt x="142875" y="116086"/>
                </a:lnTo>
                <a:lnTo>
                  <a:pt x="133945" y="89297"/>
                </a:lnTo>
                <a:lnTo>
                  <a:pt x="125015" y="62508"/>
                </a:lnTo>
                <a:lnTo>
                  <a:pt x="107156" y="62508"/>
                </a:lnTo>
                <a:lnTo>
                  <a:pt x="89297" y="71437"/>
                </a:lnTo>
                <a:lnTo>
                  <a:pt x="62508" y="107156"/>
                </a:lnTo>
                <a:lnTo>
                  <a:pt x="44648" y="151805"/>
                </a:lnTo>
                <a:lnTo>
                  <a:pt x="26789" y="196453"/>
                </a:lnTo>
                <a:lnTo>
                  <a:pt x="26789" y="241102"/>
                </a:lnTo>
                <a:lnTo>
                  <a:pt x="17859" y="285750"/>
                </a:lnTo>
                <a:lnTo>
                  <a:pt x="26789" y="321469"/>
                </a:lnTo>
                <a:lnTo>
                  <a:pt x="35719" y="339328"/>
                </a:lnTo>
                <a:lnTo>
                  <a:pt x="53578" y="348258"/>
                </a:lnTo>
                <a:lnTo>
                  <a:pt x="80367" y="348258"/>
                </a:lnTo>
                <a:lnTo>
                  <a:pt x="107156" y="339328"/>
                </a:lnTo>
                <a:lnTo>
                  <a:pt x="142875" y="312539"/>
                </a:lnTo>
                <a:lnTo>
                  <a:pt x="178594" y="276820"/>
                </a:lnTo>
                <a:lnTo>
                  <a:pt x="205383" y="241102"/>
                </a:lnTo>
                <a:lnTo>
                  <a:pt x="223242" y="196453"/>
                </a:lnTo>
                <a:lnTo>
                  <a:pt x="241101" y="151805"/>
                </a:lnTo>
                <a:lnTo>
                  <a:pt x="250031" y="116086"/>
                </a:lnTo>
                <a:lnTo>
                  <a:pt x="258961" y="8929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50031" y="98227"/>
                </a:lnTo>
                <a:lnTo>
                  <a:pt x="241101" y="125016"/>
                </a:lnTo>
                <a:lnTo>
                  <a:pt x="241101" y="169664"/>
                </a:lnTo>
                <a:lnTo>
                  <a:pt x="241101" y="205383"/>
                </a:lnTo>
                <a:lnTo>
                  <a:pt x="241101" y="250031"/>
                </a:lnTo>
                <a:lnTo>
                  <a:pt x="241101" y="285750"/>
                </a:lnTo>
                <a:lnTo>
                  <a:pt x="250031" y="312539"/>
                </a:lnTo>
                <a:lnTo>
                  <a:pt x="258961" y="330398"/>
                </a:lnTo>
                <a:lnTo>
                  <a:pt x="267890" y="339328"/>
                </a:lnTo>
                <a:lnTo>
                  <a:pt x="276820" y="339328"/>
                </a:lnTo>
                <a:lnTo>
                  <a:pt x="285750" y="330398"/>
                </a:lnTo>
                <a:lnTo>
                  <a:pt x="294680" y="303609"/>
                </a:lnTo>
                <a:lnTo>
                  <a:pt x="303609" y="258961"/>
                </a:lnTo>
                <a:lnTo>
                  <a:pt x="312539" y="214312"/>
                </a:lnTo>
                <a:lnTo>
                  <a:pt x="321469" y="169664"/>
                </a:lnTo>
                <a:lnTo>
                  <a:pt x="330398" y="133945"/>
                </a:lnTo>
                <a:lnTo>
                  <a:pt x="339328" y="98227"/>
                </a:lnTo>
                <a:lnTo>
                  <a:pt x="357187" y="80367"/>
                </a:lnTo>
                <a:lnTo>
                  <a:pt x="375047" y="62508"/>
                </a:lnTo>
                <a:lnTo>
                  <a:pt x="392906" y="62508"/>
                </a:lnTo>
                <a:lnTo>
                  <a:pt x="419695" y="53578"/>
                </a:lnTo>
                <a:lnTo>
                  <a:pt x="437555" y="53578"/>
                </a:lnTo>
                <a:lnTo>
                  <a:pt x="455414" y="44648"/>
                </a:lnTo>
                <a:lnTo>
                  <a:pt x="482203" y="44648"/>
                </a:lnTo>
                <a:lnTo>
                  <a:pt x="500062" y="35718"/>
                </a:lnTo>
                <a:lnTo>
                  <a:pt x="508992" y="26789"/>
                </a:lnTo>
                <a:lnTo>
                  <a:pt x="526851" y="8929"/>
                </a:lnTo>
                <a:lnTo>
                  <a:pt x="526851" y="0"/>
                </a:lnTo>
                <a:lnTo>
                  <a:pt x="52685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3464719" y="2455664"/>
            <a:ext cx="196454" cy="339329"/>
          </a:xfrm>
          <a:custGeom>
            <a:avLst/>
            <a:gdLst/>
            <a:ahLst/>
            <a:cxnLst/>
            <a:rect l="0" t="0" r="0" b="0"/>
            <a:pathLst>
              <a:path w="196454" h="339329">
                <a:moveTo>
                  <a:pt x="187523" y="35719"/>
                </a:moveTo>
                <a:lnTo>
                  <a:pt x="187523" y="26789"/>
                </a:lnTo>
                <a:lnTo>
                  <a:pt x="178594" y="17859"/>
                </a:lnTo>
                <a:lnTo>
                  <a:pt x="169664" y="8930"/>
                </a:lnTo>
                <a:lnTo>
                  <a:pt x="151804" y="0"/>
                </a:lnTo>
                <a:lnTo>
                  <a:pt x="133945" y="8930"/>
                </a:lnTo>
                <a:lnTo>
                  <a:pt x="98226" y="26789"/>
                </a:lnTo>
                <a:lnTo>
                  <a:pt x="71437" y="44649"/>
                </a:lnTo>
                <a:lnTo>
                  <a:pt x="35719" y="71438"/>
                </a:lnTo>
                <a:lnTo>
                  <a:pt x="17859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17859" y="151805"/>
                </a:lnTo>
                <a:lnTo>
                  <a:pt x="44648" y="160734"/>
                </a:lnTo>
                <a:lnTo>
                  <a:pt x="71437" y="178594"/>
                </a:lnTo>
                <a:lnTo>
                  <a:pt x="116086" y="187524"/>
                </a:lnTo>
                <a:lnTo>
                  <a:pt x="151804" y="205383"/>
                </a:lnTo>
                <a:lnTo>
                  <a:pt x="178594" y="232172"/>
                </a:lnTo>
                <a:lnTo>
                  <a:pt x="196453" y="258961"/>
                </a:lnTo>
                <a:lnTo>
                  <a:pt x="196453" y="285750"/>
                </a:lnTo>
                <a:lnTo>
                  <a:pt x="178594" y="312539"/>
                </a:lnTo>
                <a:lnTo>
                  <a:pt x="160734" y="330399"/>
                </a:lnTo>
                <a:lnTo>
                  <a:pt x="125015" y="339328"/>
                </a:lnTo>
                <a:lnTo>
                  <a:pt x="89297" y="330399"/>
                </a:lnTo>
                <a:lnTo>
                  <a:pt x="44648" y="321469"/>
                </a:lnTo>
                <a:lnTo>
                  <a:pt x="8929" y="303609"/>
                </a:lnTo>
                <a:lnTo>
                  <a:pt x="8929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660797" y="2857500"/>
            <a:ext cx="3411142" cy="178594"/>
          </a:xfrm>
          <a:custGeom>
            <a:avLst/>
            <a:gdLst/>
            <a:ahLst/>
            <a:cxnLst/>
            <a:rect l="0" t="0" r="0" b="0"/>
            <a:pathLst>
              <a:path w="3411142" h="178594">
                <a:moveTo>
                  <a:pt x="80367" y="35718"/>
                </a:moveTo>
                <a:lnTo>
                  <a:pt x="71437" y="35718"/>
                </a:lnTo>
                <a:lnTo>
                  <a:pt x="53578" y="44648"/>
                </a:lnTo>
                <a:lnTo>
                  <a:pt x="26789" y="44648"/>
                </a:lnTo>
                <a:lnTo>
                  <a:pt x="17859" y="53578"/>
                </a:lnTo>
                <a:lnTo>
                  <a:pt x="0" y="53578"/>
                </a:lnTo>
                <a:lnTo>
                  <a:pt x="8930" y="44648"/>
                </a:lnTo>
                <a:lnTo>
                  <a:pt x="17859" y="35718"/>
                </a:lnTo>
                <a:lnTo>
                  <a:pt x="44648" y="26789"/>
                </a:lnTo>
                <a:lnTo>
                  <a:pt x="80367" y="17859"/>
                </a:lnTo>
                <a:lnTo>
                  <a:pt x="133945" y="0"/>
                </a:lnTo>
                <a:lnTo>
                  <a:pt x="187523" y="0"/>
                </a:lnTo>
                <a:lnTo>
                  <a:pt x="258961" y="0"/>
                </a:lnTo>
                <a:lnTo>
                  <a:pt x="339328" y="8929"/>
                </a:lnTo>
                <a:lnTo>
                  <a:pt x="428625" y="26789"/>
                </a:lnTo>
                <a:lnTo>
                  <a:pt x="517922" y="62507"/>
                </a:lnTo>
                <a:lnTo>
                  <a:pt x="625078" y="80367"/>
                </a:lnTo>
                <a:lnTo>
                  <a:pt x="723305" y="107156"/>
                </a:lnTo>
                <a:lnTo>
                  <a:pt x="839391" y="116086"/>
                </a:lnTo>
                <a:lnTo>
                  <a:pt x="946547" y="116086"/>
                </a:lnTo>
                <a:lnTo>
                  <a:pt x="1062633" y="107156"/>
                </a:lnTo>
                <a:lnTo>
                  <a:pt x="1169789" y="89296"/>
                </a:lnTo>
                <a:lnTo>
                  <a:pt x="1276945" y="71437"/>
                </a:lnTo>
                <a:lnTo>
                  <a:pt x="1393031" y="53578"/>
                </a:lnTo>
                <a:lnTo>
                  <a:pt x="1500187" y="35718"/>
                </a:lnTo>
                <a:lnTo>
                  <a:pt x="1607344" y="35718"/>
                </a:lnTo>
                <a:lnTo>
                  <a:pt x="1723430" y="53578"/>
                </a:lnTo>
                <a:lnTo>
                  <a:pt x="1839516" y="80367"/>
                </a:lnTo>
                <a:lnTo>
                  <a:pt x="1946672" y="116086"/>
                </a:lnTo>
                <a:lnTo>
                  <a:pt x="2053828" y="142875"/>
                </a:lnTo>
                <a:lnTo>
                  <a:pt x="2160984" y="160734"/>
                </a:lnTo>
                <a:lnTo>
                  <a:pt x="2268141" y="160734"/>
                </a:lnTo>
                <a:lnTo>
                  <a:pt x="2366367" y="160734"/>
                </a:lnTo>
                <a:lnTo>
                  <a:pt x="2464594" y="142875"/>
                </a:lnTo>
                <a:lnTo>
                  <a:pt x="2544961" y="116086"/>
                </a:lnTo>
                <a:lnTo>
                  <a:pt x="2634258" y="80367"/>
                </a:lnTo>
                <a:lnTo>
                  <a:pt x="2714625" y="53578"/>
                </a:lnTo>
                <a:lnTo>
                  <a:pt x="2786062" y="35718"/>
                </a:lnTo>
                <a:lnTo>
                  <a:pt x="2866430" y="26789"/>
                </a:lnTo>
                <a:lnTo>
                  <a:pt x="2937867" y="44648"/>
                </a:lnTo>
                <a:lnTo>
                  <a:pt x="3018234" y="71437"/>
                </a:lnTo>
                <a:lnTo>
                  <a:pt x="3089672" y="107156"/>
                </a:lnTo>
                <a:lnTo>
                  <a:pt x="3161109" y="142875"/>
                </a:lnTo>
                <a:lnTo>
                  <a:pt x="3223617" y="169664"/>
                </a:lnTo>
                <a:lnTo>
                  <a:pt x="3286125" y="178593"/>
                </a:lnTo>
                <a:lnTo>
                  <a:pt x="3339703" y="178593"/>
                </a:lnTo>
                <a:lnTo>
                  <a:pt x="3384351" y="160734"/>
                </a:lnTo>
                <a:lnTo>
                  <a:pt x="3411141" y="125015"/>
                </a:lnTo>
                <a:lnTo>
                  <a:pt x="3411141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4143375" y="2437804"/>
            <a:ext cx="241103" cy="383978"/>
          </a:xfrm>
          <a:custGeom>
            <a:avLst/>
            <a:gdLst/>
            <a:ahLst/>
            <a:cxnLst/>
            <a:rect l="0" t="0" r="0" b="0"/>
            <a:pathLst>
              <a:path w="241103" h="383978">
                <a:moveTo>
                  <a:pt x="53578" y="17860"/>
                </a:moveTo>
                <a:lnTo>
                  <a:pt x="53578" y="1786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17860"/>
                </a:lnTo>
                <a:lnTo>
                  <a:pt x="62508" y="35719"/>
                </a:lnTo>
                <a:lnTo>
                  <a:pt x="62508" y="53579"/>
                </a:lnTo>
                <a:lnTo>
                  <a:pt x="53578" y="89298"/>
                </a:lnTo>
                <a:lnTo>
                  <a:pt x="44648" y="125016"/>
                </a:lnTo>
                <a:lnTo>
                  <a:pt x="35719" y="160735"/>
                </a:lnTo>
                <a:lnTo>
                  <a:pt x="17859" y="205384"/>
                </a:lnTo>
                <a:lnTo>
                  <a:pt x="8930" y="250032"/>
                </a:lnTo>
                <a:lnTo>
                  <a:pt x="0" y="294680"/>
                </a:lnTo>
                <a:lnTo>
                  <a:pt x="0" y="321469"/>
                </a:lnTo>
                <a:lnTo>
                  <a:pt x="8930" y="348259"/>
                </a:lnTo>
                <a:lnTo>
                  <a:pt x="26789" y="366117"/>
                </a:lnTo>
                <a:lnTo>
                  <a:pt x="53578" y="375047"/>
                </a:lnTo>
                <a:lnTo>
                  <a:pt x="89297" y="383977"/>
                </a:lnTo>
                <a:lnTo>
                  <a:pt x="133945" y="383977"/>
                </a:lnTo>
                <a:lnTo>
                  <a:pt x="169664" y="383977"/>
                </a:lnTo>
                <a:lnTo>
                  <a:pt x="205383" y="375047"/>
                </a:lnTo>
                <a:lnTo>
                  <a:pt x="223242" y="357188"/>
                </a:lnTo>
                <a:lnTo>
                  <a:pt x="241102" y="339329"/>
                </a:lnTo>
                <a:lnTo>
                  <a:pt x="241102" y="3393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4491633" y="2562820"/>
            <a:ext cx="17860" cy="285751"/>
          </a:xfrm>
          <a:custGeom>
            <a:avLst/>
            <a:gdLst/>
            <a:ahLst/>
            <a:cxnLst/>
            <a:rect l="0" t="0" r="0" b="0"/>
            <a:pathLst>
              <a:path w="17860" h="285751">
                <a:moveTo>
                  <a:pt x="8930" y="0"/>
                </a:moveTo>
                <a:lnTo>
                  <a:pt x="8930" y="17860"/>
                </a:lnTo>
                <a:lnTo>
                  <a:pt x="0" y="44649"/>
                </a:lnTo>
                <a:lnTo>
                  <a:pt x="0" y="89297"/>
                </a:lnTo>
                <a:lnTo>
                  <a:pt x="0" y="142875"/>
                </a:lnTo>
                <a:lnTo>
                  <a:pt x="8930" y="196453"/>
                </a:lnTo>
                <a:lnTo>
                  <a:pt x="8930" y="241101"/>
                </a:lnTo>
                <a:lnTo>
                  <a:pt x="8930" y="267891"/>
                </a:lnTo>
                <a:lnTo>
                  <a:pt x="17859" y="285750"/>
                </a:lnTo>
                <a:lnTo>
                  <a:pt x="17859" y="285750"/>
                </a:lnTo>
                <a:lnTo>
                  <a:pt x="17859" y="267891"/>
                </a:lnTo>
                <a:lnTo>
                  <a:pt x="8930" y="241101"/>
                </a:lnTo>
                <a:lnTo>
                  <a:pt x="8930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4455914" y="2330648"/>
            <a:ext cx="44650" cy="26790"/>
          </a:xfrm>
          <a:custGeom>
            <a:avLst/>
            <a:gdLst/>
            <a:ahLst/>
            <a:cxnLst/>
            <a:rect l="0" t="0" r="0" b="0"/>
            <a:pathLst>
              <a:path w="44650" h="26790">
                <a:moveTo>
                  <a:pt x="44649" y="26789"/>
                </a:moveTo>
                <a:lnTo>
                  <a:pt x="35719" y="17860"/>
                </a:lnTo>
                <a:lnTo>
                  <a:pt x="26789" y="8930"/>
                </a:lnTo>
                <a:lnTo>
                  <a:pt x="17859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4679156" y="2607469"/>
            <a:ext cx="214314" cy="321469"/>
          </a:xfrm>
          <a:custGeom>
            <a:avLst/>
            <a:gdLst/>
            <a:ahLst/>
            <a:cxnLst/>
            <a:rect l="0" t="0" r="0" b="0"/>
            <a:pathLst>
              <a:path w="214314" h="321469">
                <a:moveTo>
                  <a:pt x="0" y="0"/>
                </a:moveTo>
                <a:lnTo>
                  <a:pt x="0" y="17859"/>
                </a:lnTo>
                <a:lnTo>
                  <a:pt x="0" y="44648"/>
                </a:lnTo>
                <a:lnTo>
                  <a:pt x="0" y="89297"/>
                </a:lnTo>
                <a:lnTo>
                  <a:pt x="0" y="142875"/>
                </a:lnTo>
                <a:lnTo>
                  <a:pt x="0" y="196452"/>
                </a:lnTo>
                <a:lnTo>
                  <a:pt x="8930" y="250031"/>
                </a:lnTo>
                <a:lnTo>
                  <a:pt x="17860" y="294679"/>
                </a:lnTo>
                <a:lnTo>
                  <a:pt x="17860" y="312538"/>
                </a:lnTo>
                <a:lnTo>
                  <a:pt x="26789" y="321468"/>
                </a:lnTo>
                <a:lnTo>
                  <a:pt x="35719" y="312538"/>
                </a:lnTo>
                <a:lnTo>
                  <a:pt x="44649" y="285749"/>
                </a:lnTo>
                <a:lnTo>
                  <a:pt x="44649" y="241101"/>
                </a:lnTo>
                <a:lnTo>
                  <a:pt x="53578" y="196452"/>
                </a:lnTo>
                <a:lnTo>
                  <a:pt x="53578" y="151804"/>
                </a:lnTo>
                <a:lnTo>
                  <a:pt x="53578" y="107156"/>
                </a:lnTo>
                <a:lnTo>
                  <a:pt x="62508" y="80367"/>
                </a:lnTo>
                <a:lnTo>
                  <a:pt x="71438" y="62508"/>
                </a:lnTo>
                <a:lnTo>
                  <a:pt x="89297" y="62508"/>
                </a:lnTo>
                <a:lnTo>
                  <a:pt x="107157" y="71437"/>
                </a:lnTo>
                <a:lnTo>
                  <a:pt x="116086" y="89297"/>
                </a:lnTo>
                <a:lnTo>
                  <a:pt x="133946" y="116086"/>
                </a:lnTo>
                <a:lnTo>
                  <a:pt x="151805" y="151804"/>
                </a:lnTo>
                <a:lnTo>
                  <a:pt x="169664" y="187523"/>
                </a:lnTo>
                <a:lnTo>
                  <a:pt x="178594" y="223242"/>
                </a:lnTo>
                <a:lnTo>
                  <a:pt x="187524" y="258960"/>
                </a:lnTo>
                <a:lnTo>
                  <a:pt x="196453" y="276820"/>
                </a:lnTo>
                <a:lnTo>
                  <a:pt x="205383" y="285749"/>
                </a:lnTo>
                <a:lnTo>
                  <a:pt x="205383" y="285749"/>
                </a:lnTo>
                <a:lnTo>
                  <a:pt x="214313" y="267890"/>
                </a:lnTo>
                <a:lnTo>
                  <a:pt x="214313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4938117" y="2687836"/>
            <a:ext cx="410767" cy="258961"/>
          </a:xfrm>
          <a:custGeom>
            <a:avLst/>
            <a:gdLst/>
            <a:ahLst/>
            <a:cxnLst/>
            <a:rect l="0" t="0" r="0" b="0"/>
            <a:pathLst>
              <a:path w="410767" h="258961">
                <a:moveTo>
                  <a:pt x="26789" y="98227"/>
                </a:moveTo>
                <a:lnTo>
                  <a:pt x="17860" y="107156"/>
                </a:lnTo>
                <a:lnTo>
                  <a:pt x="17860" y="125015"/>
                </a:lnTo>
                <a:lnTo>
                  <a:pt x="0" y="160734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1"/>
                </a:lnTo>
                <a:lnTo>
                  <a:pt x="8930" y="258960"/>
                </a:lnTo>
                <a:lnTo>
                  <a:pt x="17860" y="258960"/>
                </a:lnTo>
                <a:lnTo>
                  <a:pt x="26789" y="258960"/>
                </a:lnTo>
                <a:lnTo>
                  <a:pt x="35719" y="241101"/>
                </a:lnTo>
                <a:lnTo>
                  <a:pt x="44649" y="214312"/>
                </a:lnTo>
                <a:lnTo>
                  <a:pt x="53578" y="178593"/>
                </a:lnTo>
                <a:lnTo>
                  <a:pt x="62508" y="133945"/>
                </a:lnTo>
                <a:lnTo>
                  <a:pt x="71438" y="89297"/>
                </a:lnTo>
                <a:lnTo>
                  <a:pt x="80367" y="53578"/>
                </a:lnTo>
                <a:lnTo>
                  <a:pt x="80367" y="35719"/>
                </a:lnTo>
                <a:lnTo>
                  <a:pt x="89297" y="26789"/>
                </a:lnTo>
                <a:lnTo>
                  <a:pt x="89297" y="44648"/>
                </a:lnTo>
                <a:lnTo>
                  <a:pt x="98227" y="71437"/>
                </a:lnTo>
                <a:lnTo>
                  <a:pt x="107156" y="116085"/>
                </a:lnTo>
                <a:lnTo>
                  <a:pt x="116086" y="142875"/>
                </a:lnTo>
                <a:lnTo>
                  <a:pt x="125016" y="178593"/>
                </a:lnTo>
                <a:lnTo>
                  <a:pt x="125016" y="205382"/>
                </a:lnTo>
                <a:lnTo>
                  <a:pt x="133946" y="214312"/>
                </a:lnTo>
                <a:lnTo>
                  <a:pt x="151805" y="214312"/>
                </a:lnTo>
                <a:lnTo>
                  <a:pt x="160735" y="205382"/>
                </a:lnTo>
                <a:lnTo>
                  <a:pt x="178594" y="178593"/>
                </a:lnTo>
                <a:lnTo>
                  <a:pt x="196453" y="151804"/>
                </a:lnTo>
                <a:lnTo>
                  <a:pt x="205383" y="107156"/>
                </a:lnTo>
                <a:lnTo>
                  <a:pt x="223242" y="62508"/>
                </a:lnTo>
                <a:lnTo>
                  <a:pt x="241102" y="26789"/>
                </a:lnTo>
                <a:lnTo>
                  <a:pt x="250031" y="8930"/>
                </a:lnTo>
                <a:lnTo>
                  <a:pt x="258961" y="0"/>
                </a:lnTo>
                <a:lnTo>
                  <a:pt x="258961" y="17859"/>
                </a:lnTo>
                <a:lnTo>
                  <a:pt x="250031" y="44648"/>
                </a:lnTo>
                <a:lnTo>
                  <a:pt x="250031" y="80367"/>
                </a:lnTo>
                <a:lnTo>
                  <a:pt x="250031" y="116085"/>
                </a:lnTo>
                <a:lnTo>
                  <a:pt x="250031" y="151804"/>
                </a:lnTo>
                <a:lnTo>
                  <a:pt x="258961" y="187523"/>
                </a:lnTo>
                <a:lnTo>
                  <a:pt x="267891" y="214312"/>
                </a:lnTo>
                <a:lnTo>
                  <a:pt x="294680" y="232171"/>
                </a:lnTo>
                <a:lnTo>
                  <a:pt x="312539" y="241101"/>
                </a:lnTo>
                <a:lnTo>
                  <a:pt x="348258" y="250031"/>
                </a:lnTo>
                <a:lnTo>
                  <a:pt x="375047" y="250031"/>
                </a:lnTo>
                <a:lnTo>
                  <a:pt x="410766" y="250031"/>
                </a:lnTo>
                <a:lnTo>
                  <a:pt x="410766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5170289" y="2678906"/>
            <a:ext cx="107157" cy="285751"/>
          </a:xfrm>
          <a:custGeom>
            <a:avLst/>
            <a:gdLst/>
            <a:ahLst/>
            <a:cxnLst/>
            <a:rect l="0" t="0" r="0" b="0"/>
            <a:pathLst>
              <a:path w="107157" h="285751">
                <a:moveTo>
                  <a:pt x="107156" y="0"/>
                </a:moveTo>
                <a:lnTo>
                  <a:pt x="98227" y="17860"/>
                </a:lnTo>
                <a:lnTo>
                  <a:pt x="80367" y="53578"/>
                </a:lnTo>
                <a:lnTo>
                  <a:pt x="71438" y="98227"/>
                </a:lnTo>
                <a:lnTo>
                  <a:pt x="53578" y="151805"/>
                </a:lnTo>
                <a:lnTo>
                  <a:pt x="35719" y="214312"/>
                </a:lnTo>
                <a:lnTo>
                  <a:pt x="17859" y="258961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4134445" y="3027164"/>
            <a:ext cx="1098353" cy="53579"/>
          </a:xfrm>
          <a:custGeom>
            <a:avLst/>
            <a:gdLst/>
            <a:ahLst/>
            <a:cxnLst/>
            <a:rect l="0" t="0" r="0" b="0"/>
            <a:pathLst>
              <a:path w="1098353" h="53579">
                <a:moveTo>
                  <a:pt x="89297" y="44648"/>
                </a:moveTo>
                <a:lnTo>
                  <a:pt x="71438" y="35718"/>
                </a:lnTo>
                <a:lnTo>
                  <a:pt x="53578" y="26789"/>
                </a:lnTo>
                <a:lnTo>
                  <a:pt x="26789" y="17859"/>
                </a:ln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35719" y="0"/>
                </a:lnTo>
                <a:lnTo>
                  <a:pt x="71438" y="8929"/>
                </a:lnTo>
                <a:lnTo>
                  <a:pt x="125016" y="17859"/>
                </a:lnTo>
                <a:lnTo>
                  <a:pt x="187524" y="26789"/>
                </a:lnTo>
                <a:lnTo>
                  <a:pt x="276821" y="35718"/>
                </a:lnTo>
                <a:lnTo>
                  <a:pt x="375047" y="44648"/>
                </a:lnTo>
                <a:lnTo>
                  <a:pt x="491133" y="53578"/>
                </a:lnTo>
                <a:lnTo>
                  <a:pt x="607219" y="53578"/>
                </a:lnTo>
                <a:lnTo>
                  <a:pt x="714375" y="53578"/>
                </a:lnTo>
                <a:lnTo>
                  <a:pt x="812602" y="53578"/>
                </a:lnTo>
                <a:lnTo>
                  <a:pt x="901899" y="44648"/>
                </a:lnTo>
                <a:lnTo>
                  <a:pt x="973336" y="44648"/>
                </a:lnTo>
                <a:lnTo>
                  <a:pt x="1026914" y="26789"/>
                </a:lnTo>
                <a:lnTo>
                  <a:pt x="1071563" y="26789"/>
                </a:lnTo>
                <a:lnTo>
                  <a:pt x="1089422" y="17859"/>
                </a:lnTo>
                <a:lnTo>
                  <a:pt x="1098352" y="17859"/>
                </a:lnTo>
                <a:lnTo>
                  <a:pt x="1098352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2009180" y="3241476"/>
            <a:ext cx="53579" cy="401837"/>
          </a:xfrm>
          <a:custGeom>
            <a:avLst/>
            <a:gdLst/>
            <a:ahLst/>
            <a:cxnLst/>
            <a:rect l="0" t="0" r="0" b="0"/>
            <a:pathLst>
              <a:path w="53579" h="401837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29" y="26789"/>
                </a:lnTo>
                <a:lnTo>
                  <a:pt x="8929" y="53578"/>
                </a:lnTo>
                <a:lnTo>
                  <a:pt x="17859" y="80367"/>
                </a:lnTo>
                <a:lnTo>
                  <a:pt x="26789" y="133945"/>
                </a:lnTo>
                <a:lnTo>
                  <a:pt x="35718" y="187524"/>
                </a:lnTo>
                <a:lnTo>
                  <a:pt x="44648" y="250031"/>
                </a:lnTo>
                <a:lnTo>
                  <a:pt x="44648" y="312539"/>
                </a:lnTo>
                <a:lnTo>
                  <a:pt x="53578" y="366117"/>
                </a:lnTo>
                <a:lnTo>
                  <a:pt x="53578" y="401836"/>
                </a:lnTo>
                <a:lnTo>
                  <a:pt x="53578" y="40183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1759148" y="3178968"/>
            <a:ext cx="580431" cy="553642"/>
          </a:xfrm>
          <a:custGeom>
            <a:avLst/>
            <a:gdLst/>
            <a:ahLst/>
            <a:cxnLst/>
            <a:rect l="0" t="0" r="0" b="0"/>
            <a:pathLst>
              <a:path w="580431" h="553642">
                <a:moveTo>
                  <a:pt x="0" y="62508"/>
                </a:moveTo>
                <a:lnTo>
                  <a:pt x="0" y="53578"/>
                </a:lnTo>
                <a:lnTo>
                  <a:pt x="0" y="44649"/>
                </a:lnTo>
                <a:lnTo>
                  <a:pt x="8930" y="26789"/>
                </a:lnTo>
                <a:lnTo>
                  <a:pt x="26790" y="17860"/>
                </a:lnTo>
                <a:lnTo>
                  <a:pt x="53579" y="8930"/>
                </a:lnTo>
                <a:lnTo>
                  <a:pt x="98227" y="0"/>
                </a:lnTo>
                <a:lnTo>
                  <a:pt x="142875" y="0"/>
                </a:lnTo>
                <a:lnTo>
                  <a:pt x="196454" y="0"/>
                </a:lnTo>
                <a:lnTo>
                  <a:pt x="258961" y="8930"/>
                </a:lnTo>
                <a:lnTo>
                  <a:pt x="312540" y="26789"/>
                </a:lnTo>
                <a:lnTo>
                  <a:pt x="375047" y="44649"/>
                </a:lnTo>
                <a:lnTo>
                  <a:pt x="428625" y="71438"/>
                </a:lnTo>
                <a:lnTo>
                  <a:pt x="473274" y="98227"/>
                </a:lnTo>
                <a:lnTo>
                  <a:pt x="517922" y="133946"/>
                </a:lnTo>
                <a:lnTo>
                  <a:pt x="544711" y="187524"/>
                </a:lnTo>
                <a:lnTo>
                  <a:pt x="571500" y="241102"/>
                </a:lnTo>
                <a:lnTo>
                  <a:pt x="580430" y="303610"/>
                </a:lnTo>
                <a:lnTo>
                  <a:pt x="580430" y="366118"/>
                </a:lnTo>
                <a:lnTo>
                  <a:pt x="571500" y="419696"/>
                </a:lnTo>
                <a:lnTo>
                  <a:pt x="553641" y="464344"/>
                </a:lnTo>
                <a:lnTo>
                  <a:pt x="517922" y="491133"/>
                </a:lnTo>
                <a:lnTo>
                  <a:pt x="464344" y="517922"/>
                </a:lnTo>
                <a:lnTo>
                  <a:pt x="401836" y="544711"/>
                </a:lnTo>
                <a:lnTo>
                  <a:pt x="321469" y="553641"/>
                </a:lnTo>
                <a:lnTo>
                  <a:pt x="250032" y="553641"/>
                </a:lnTo>
                <a:lnTo>
                  <a:pt x="196454" y="544711"/>
                </a:lnTo>
                <a:lnTo>
                  <a:pt x="169665" y="526852"/>
                </a:lnTo>
                <a:lnTo>
                  <a:pt x="169665" y="52685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2491383" y="3482578"/>
            <a:ext cx="151806" cy="294680"/>
          </a:xfrm>
          <a:custGeom>
            <a:avLst/>
            <a:gdLst/>
            <a:ahLst/>
            <a:cxnLst/>
            <a:rect l="0" t="0" r="0" b="0"/>
            <a:pathLst>
              <a:path w="151806" h="294680">
                <a:moveTo>
                  <a:pt x="26789" y="107156"/>
                </a:moveTo>
                <a:lnTo>
                  <a:pt x="17859" y="133945"/>
                </a:lnTo>
                <a:lnTo>
                  <a:pt x="17859" y="160734"/>
                </a:lnTo>
                <a:lnTo>
                  <a:pt x="8930" y="205383"/>
                </a:lnTo>
                <a:lnTo>
                  <a:pt x="17859" y="250031"/>
                </a:lnTo>
                <a:lnTo>
                  <a:pt x="26789" y="276820"/>
                </a:lnTo>
                <a:lnTo>
                  <a:pt x="44648" y="294679"/>
                </a:lnTo>
                <a:lnTo>
                  <a:pt x="71437" y="294679"/>
                </a:lnTo>
                <a:lnTo>
                  <a:pt x="98226" y="276820"/>
                </a:lnTo>
                <a:lnTo>
                  <a:pt x="125015" y="250031"/>
                </a:lnTo>
                <a:lnTo>
                  <a:pt x="142875" y="214312"/>
                </a:lnTo>
                <a:lnTo>
                  <a:pt x="151805" y="169664"/>
                </a:lnTo>
                <a:lnTo>
                  <a:pt x="151805" y="125015"/>
                </a:lnTo>
                <a:lnTo>
                  <a:pt x="133945" y="80367"/>
                </a:lnTo>
                <a:lnTo>
                  <a:pt x="116086" y="35718"/>
                </a:lnTo>
                <a:lnTo>
                  <a:pt x="98226" y="17859"/>
                </a:lnTo>
                <a:lnTo>
                  <a:pt x="71437" y="0"/>
                </a:lnTo>
                <a:lnTo>
                  <a:pt x="44648" y="8929"/>
                </a:lnTo>
                <a:lnTo>
                  <a:pt x="26789" y="26789"/>
                </a:lnTo>
                <a:lnTo>
                  <a:pt x="8930" y="62508"/>
                </a:lnTo>
                <a:lnTo>
                  <a:pt x="0" y="9822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2839641" y="3473648"/>
            <a:ext cx="205383" cy="276821"/>
          </a:xfrm>
          <a:custGeom>
            <a:avLst/>
            <a:gdLst/>
            <a:ahLst/>
            <a:cxnLst/>
            <a:rect l="0" t="0" r="0" b="0"/>
            <a:pathLst>
              <a:path w="205383" h="276821">
                <a:moveTo>
                  <a:pt x="107156" y="8930"/>
                </a:moveTo>
                <a:lnTo>
                  <a:pt x="10715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89297" y="17859"/>
                </a:lnTo>
                <a:lnTo>
                  <a:pt x="71437" y="53578"/>
                </a:lnTo>
                <a:lnTo>
                  <a:pt x="44648" y="89297"/>
                </a:lnTo>
                <a:lnTo>
                  <a:pt x="17859" y="142875"/>
                </a:lnTo>
                <a:lnTo>
                  <a:pt x="8929" y="196453"/>
                </a:lnTo>
                <a:lnTo>
                  <a:pt x="0" y="232172"/>
                </a:lnTo>
                <a:lnTo>
                  <a:pt x="8929" y="267891"/>
                </a:lnTo>
                <a:lnTo>
                  <a:pt x="35718" y="276820"/>
                </a:lnTo>
                <a:lnTo>
                  <a:pt x="62507" y="276820"/>
                </a:lnTo>
                <a:lnTo>
                  <a:pt x="98226" y="258961"/>
                </a:lnTo>
                <a:lnTo>
                  <a:pt x="133945" y="241102"/>
                </a:lnTo>
                <a:lnTo>
                  <a:pt x="160734" y="205383"/>
                </a:lnTo>
                <a:lnTo>
                  <a:pt x="187523" y="169664"/>
                </a:lnTo>
                <a:lnTo>
                  <a:pt x="205382" y="133945"/>
                </a:lnTo>
                <a:lnTo>
                  <a:pt x="205382" y="89297"/>
                </a:lnTo>
                <a:lnTo>
                  <a:pt x="205382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3143250" y="3429000"/>
            <a:ext cx="35720" cy="375047"/>
          </a:xfrm>
          <a:custGeom>
            <a:avLst/>
            <a:gdLst/>
            <a:ahLst/>
            <a:cxnLst/>
            <a:rect l="0" t="0" r="0" b="0"/>
            <a:pathLst>
              <a:path w="35720" h="375047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44648"/>
                </a:lnTo>
                <a:lnTo>
                  <a:pt x="0" y="80367"/>
                </a:lnTo>
                <a:lnTo>
                  <a:pt x="8930" y="133945"/>
                </a:lnTo>
                <a:lnTo>
                  <a:pt x="8930" y="196453"/>
                </a:lnTo>
                <a:lnTo>
                  <a:pt x="8930" y="258961"/>
                </a:lnTo>
                <a:lnTo>
                  <a:pt x="17859" y="303609"/>
                </a:lnTo>
                <a:lnTo>
                  <a:pt x="17859" y="348257"/>
                </a:lnTo>
                <a:lnTo>
                  <a:pt x="17859" y="366117"/>
                </a:lnTo>
                <a:lnTo>
                  <a:pt x="17859" y="375046"/>
                </a:lnTo>
                <a:lnTo>
                  <a:pt x="26789" y="366117"/>
                </a:lnTo>
                <a:lnTo>
                  <a:pt x="35719" y="330398"/>
                </a:lnTo>
                <a:lnTo>
                  <a:pt x="35719" y="33039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3187898" y="3429000"/>
            <a:ext cx="205384" cy="294680"/>
          </a:xfrm>
          <a:custGeom>
            <a:avLst/>
            <a:gdLst/>
            <a:ahLst/>
            <a:cxnLst/>
            <a:rect l="0" t="0" r="0" b="0"/>
            <a:pathLst>
              <a:path w="205384" h="294680">
                <a:moveTo>
                  <a:pt x="187524" y="0"/>
                </a:moveTo>
                <a:lnTo>
                  <a:pt x="187524" y="0"/>
                </a:lnTo>
                <a:lnTo>
                  <a:pt x="178594" y="0"/>
                </a:lnTo>
                <a:lnTo>
                  <a:pt x="178594" y="0"/>
                </a:lnTo>
                <a:lnTo>
                  <a:pt x="160735" y="0"/>
                </a:lnTo>
                <a:lnTo>
                  <a:pt x="133946" y="17859"/>
                </a:lnTo>
                <a:lnTo>
                  <a:pt x="107157" y="35718"/>
                </a:lnTo>
                <a:lnTo>
                  <a:pt x="71438" y="62507"/>
                </a:lnTo>
                <a:lnTo>
                  <a:pt x="44649" y="89296"/>
                </a:lnTo>
                <a:lnTo>
                  <a:pt x="17860" y="125015"/>
                </a:lnTo>
                <a:lnTo>
                  <a:pt x="0" y="160734"/>
                </a:lnTo>
                <a:lnTo>
                  <a:pt x="0" y="187523"/>
                </a:lnTo>
                <a:lnTo>
                  <a:pt x="17860" y="214312"/>
                </a:lnTo>
                <a:lnTo>
                  <a:pt x="44649" y="241101"/>
                </a:lnTo>
                <a:lnTo>
                  <a:pt x="80368" y="258961"/>
                </a:lnTo>
                <a:lnTo>
                  <a:pt x="125016" y="276820"/>
                </a:lnTo>
                <a:lnTo>
                  <a:pt x="169665" y="285750"/>
                </a:lnTo>
                <a:lnTo>
                  <a:pt x="205383" y="294679"/>
                </a:lnTo>
                <a:lnTo>
                  <a:pt x="205383" y="2946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3357563" y="3473648"/>
            <a:ext cx="187524" cy="294681"/>
          </a:xfrm>
          <a:custGeom>
            <a:avLst/>
            <a:gdLst/>
            <a:ahLst/>
            <a:cxnLst/>
            <a:rect l="0" t="0" r="0" b="0"/>
            <a:pathLst>
              <a:path w="187524" h="294681">
                <a:moveTo>
                  <a:pt x="8929" y="151805"/>
                </a:moveTo>
                <a:lnTo>
                  <a:pt x="0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17859" y="151805"/>
                </a:lnTo>
                <a:lnTo>
                  <a:pt x="26789" y="142875"/>
                </a:lnTo>
                <a:lnTo>
                  <a:pt x="53578" y="142875"/>
                </a:lnTo>
                <a:lnTo>
                  <a:pt x="80367" y="142875"/>
                </a:lnTo>
                <a:lnTo>
                  <a:pt x="107156" y="133945"/>
                </a:lnTo>
                <a:lnTo>
                  <a:pt x="133945" y="125016"/>
                </a:lnTo>
                <a:lnTo>
                  <a:pt x="160734" y="116086"/>
                </a:lnTo>
                <a:lnTo>
                  <a:pt x="178593" y="98227"/>
                </a:lnTo>
                <a:lnTo>
                  <a:pt x="178593" y="80367"/>
                </a:lnTo>
                <a:lnTo>
                  <a:pt x="187523" y="53578"/>
                </a:lnTo>
                <a:lnTo>
                  <a:pt x="178593" y="26789"/>
                </a:lnTo>
                <a:lnTo>
                  <a:pt x="178593" y="8930"/>
                </a:lnTo>
                <a:lnTo>
                  <a:pt x="160734" y="0"/>
                </a:lnTo>
                <a:lnTo>
                  <a:pt x="151804" y="0"/>
                </a:lnTo>
                <a:lnTo>
                  <a:pt x="133945" y="17859"/>
                </a:lnTo>
                <a:lnTo>
                  <a:pt x="116085" y="53578"/>
                </a:lnTo>
                <a:lnTo>
                  <a:pt x="107156" y="98227"/>
                </a:lnTo>
                <a:lnTo>
                  <a:pt x="107156" y="160734"/>
                </a:lnTo>
                <a:lnTo>
                  <a:pt x="107156" y="214313"/>
                </a:lnTo>
                <a:lnTo>
                  <a:pt x="125015" y="258961"/>
                </a:lnTo>
                <a:lnTo>
                  <a:pt x="151804" y="285750"/>
                </a:lnTo>
                <a:lnTo>
                  <a:pt x="187523" y="294680"/>
                </a:lnTo>
                <a:lnTo>
                  <a:pt x="187523" y="2946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3652242" y="3473648"/>
            <a:ext cx="250032" cy="267892"/>
          </a:xfrm>
          <a:custGeom>
            <a:avLst/>
            <a:gdLst/>
            <a:ahLst/>
            <a:cxnLst/>
            <a:rect l="0" t="0" r="0" b="0"/>
            <a:pathLst>
              <a:path w="250032" h="267892">
                <a:moveTo>
                  <a:pt x="0" y="187523"/>
                </a:moveTo>
                <a:lnTo>
                  <a:pt x="0" y="169664"/>
                </a:lnTo>
                <a:lnTo>
                  <a:pt x="8930" y="142875"/>
                </a:lnTo>
                <a:lnTo>
                  <a:pt x="8930" y="107156"/>
                </a:lnTo>
                <a:lnTo>
                  <a:pt x="17860" y="71438"/>
                </a:lnTo>
                <a:lnTo>
                  <a:pt x="17860" y="44648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62508"/>
                </a:lnTo>
                <a:lnTo>
                  <a:pt x="17860" y="89297"/>
                </a:lnTo>
                <a:lnTo>
                  <a:pt x="17860" y="133945"/>
                </a:lnTo>
                <a:lnTo>
                  <a:pt x="17860" y="169664"/>
                </a:lnTo>
                <a:lnTo>
                  <a:pt x="17860" y="214313"/>
                </a:lnTo>
                <a:lnTo>
                  <a:pt x="26789" y="241102"/>
                </a:lnTo>
                <a:lnTo>
                  <a:pt x="35719" y="258961"/>
                </a:lnTo>
                <a:lnTo>
                  <a:pt x="44649" y="267891"/>
                </a:lnTo>
                <a:lnTo>
                  <a:pt x="53578" y="258961"/>
                </a:lnTo>
                <a:lnTo>
                  <a:pt x="62508" y="250031"/>
                </a:lnTo>
                <a:lnTo>
                  <a:pt x="71438" y="223242"/>
                </a:lnTo>
                <a:lnTo>
                  <a:pt x="71438" y="187523"/>
                </a:lnTo>
                <a:lnTo>
                  <a:pt x="80367" y="151805"/>
                </a:lnTo>
                <a:lnTo>
                  <a:pt x="98227" y="116086"/>
                </a:lnTo>
                <a:lnTo>
                  <a:pt x="116086" y="89297"/>
                </a:lnTo>
                <a:lnTo>
                  <a:pt x="142875" y="62508"/>
                </a:lnTo>
                <a:lnTo>
                  <a:pt x="169664" y="44648"/>
                </a:lnTo>
                <a:lnTo>
                  <a:pt x="205383" y="26789"/>
                </a:lnTo>
                <a:lnTo>
                  <a:pt x="223242" y="17859"/>
                </a:lnTo>
                <a:lnTo>
                  <a:pt x="241102" y="17859"/>
                </a:lnTo>
                <a:lnTo>
                  <a:pt x="250031" y="893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54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94" y="1209675"/>
            <a:ext cx="8843606" cy="519112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 bwMode="auto">
          <a:xfrm>
            <a:off x="1562695" y="3937992"/>
            <a:ext cx="1312665" cy="250032"/>
          </a:xfrm>
          <a:custGeom>
            <a:avLst/>
            <a:gdLst/>
            <a:ahLst/>
            <a:cxnLst/>
            <a:rect l="0" t="0" r="0" b="0"/>
            <a:pathLst>
              <a:path w="1312665" h="250032">
                <a:moveTo>
                  <a:pt x="1303735" y="214312"/>
                </a:moveTo>
                <a:lnTo>
                  <a:pt x="1312664" y="205383"/>
                </a:lnTo>
                <a:lnTo>
                  <a:pt x="1312664" y="205383"/>
                </a:lnTo>
                <a:lnTo>
                  <a:pt x="1312664" y="205383"/>
                </a:lnTo>
                <a:lnTo>
                  <a:pt x="1312664" y="196453"/>
                </a:lnTo>
                <a:lnTo>
                  <a:pt x="1312664" y="196453"/>
                </a:lnTo>
                <a:lnTo>
                  <a:pt x="1312664" y="196453"/>
                </a:lnTo>
                <a:lnTo>
                  <a:pt x="1303735" y="187523"/>
                </a:lnTo>
                <a:lnTo>
                  <a:pt x="1303735" y="187523"/>
                </a:lnTo>
                <a:lnTo>
                  <a:pt x="1303735" y="178594"/>
                </a:lnTo>
                <a:lnTo>
                  <a:pt x="1294805" y="178594"/>
                </a:lnTo>
                <a:lnTo>
                  <a:pt x="1285875" y="178594"/>
                </a:lnTo>
                <a:lnTo>
                  <a:pt x="1276946" y="178594"/>
                </a:lnTo>
                <a:lnTo>
                  <a:pt x="1268016" y="169664"/>
                </a:lnTo>
                <a:lnTo>
                  <a:pt x="1250157" y="169664"/>
                </a:lnTo>
                <a:lnTo>
                  <a:pt x="1241227" y="160734"/>
                </a:lnTo>
                <a:lnTo>
                  <a:pt x="1223368" y="160734"/>
                </a:lnTo>
                <a:lnTo>
                  <a:pt x="1214438" y="151804"/>
                </a:lnTo>
                <a:lnTo>
                  <a:pt x="1196578" y="142875"/>
                </a:lnTo>
                <a:lnTo>
                  <a:pt x="1178719" y="133945"/>
                </a:lnTo>
                <a:lnTo>
                  <a:pt x="1160860" y="125015"/>
                </a:lnTo>
                <a:lnTo>
                  <a:pt x="1143000" y="125015"/>
                </a:lnTo>
                <a:lnTo>
                  <a:pt x="1116211" y="116086"/>
                </a:lnTo>
                <a:lnTo>
                  <a:pt x="1089422" y="107156"/>
                </a:lnTo>
                <a:lnTo>
                  <a:pt x="1062633" y="98226"/>
                </a:lnTo>
                <a:lnTo>
                  <a:pt x="1035844" y="89297"/>
                </a:lnTo>
                <a:lnTo>
                  <a:pt x="1009055" y="89297"/>
                </a:lnTo>
                <a:lnTo>
                  <a:pt x="982266" y="80367"/>
                </a:lnTo>
                <a:lnTo>
                  <a:pt x="955477" y="71437"/>
                </a:lnTo>
                <a:lnTo>
                  <a:pt x="928688" y="62508"/>
                </a:lnTo>
                <a:lnTo>
                  <a:pt x="901899" y="62508"/>
                </a:lnTo>
                <a:lnTo>
                  <a:pt x="866180" y="53578"/>
                </a:lnTo>
                <a:lnTo>
                  <a:pt x="839391" y="44648"/>
                </a:lnTo>
                <a:lnTo>
                  <a:pt x="812602" y="44648"/>
                </a:lnTo>
                <a:lnTo>
                  <a:pt x="785813" y="35719"/>
                </a:lnTo>
                <a:lnTo>
                  <a:pt x="750094" y="26789"/>
                </a:lnTo>
                <a:lnTo>
                  <a:pt x="723305" y="26789"/>
                </a:lnTo>
                <a:lnTo>
                  <a:pt x="696516" y="26789"/>
                </a:lnTo>
                <a:lnTo>
                  <a:pt x="660797" y="26789"/>
                </a:lnTo>
                <a:lnTo>
                  <a:pt x="634008" y="17859"/>
                </a:lnTo>
                <a:lnTo>
                  <a:pt x="607219" y="17859"/>
                </a:lnTo>
                <a:lnTo>
                  <a:pt x="571500" y="17859"/>
                </a:lnTo>
                <a:lnTo>
                  <a:pt x="544711" y="8929"/>
                </a:lnTo>
                <a:lnTo>
                  <a:pt x="517922" y="8929"/>
                </a:lnTo>
                <a:lnTo>
                  <a:pt x="491133" y="8929"/>
                </a:lnTo>
                <a:lnTo>
                  <a:pt x="455414" y="0"/>
                </a:lnTo>
                <a:lnTo>
                  <a:pt x="428625" y="0"/>
                </a:lnTo>
                <a:lnTo>
                  <a:pt x="392907" y="0"/>
                </a:lnTo>
                <a:lnTo>
                  <a:pt x="366118" y="0"/>
                </a:lnTo>
                <a:lnTo>
                  <a:pt x="339328" y="0"/>
                </a:lnTo>
                <a:lnTo>
                  <a:pt x="312539" y="0"/>
                </a:lnTo>
                <a:lnTo>
                  <a:pt x="285750" y="0"/>
                </a:lnTo>
                <a:lnTo>
                  <a:pt x="258961" y="8929"/>
                </a:lnTo>
                <a:lnTo>
                  <a:pt x="232172" y="8929"/>
                </a:lnTo>
                <a:lnTo>
                  <a:pt x="205383" y="8929"/>
                </a:lnTo>
                <a:lnTo>
                  <a:pt x="187524" y="17859"/>
                </a:lnTo>
                <a:lnTo>
                  <a:pt x="160735" y="17859"/>
                </a:lnTo>
                <a:lnTo>
                  <a:pt x="142875" y="26789"/>
                </a:lnTo>
                <a:lnTo>
                  <a:pt x="125016" y="26789"/>
                </a:lnTo>
                <a:lnTo>
                  <a:pt x="107157" y="35719"/>
                </a:lnTo>
                <a:lnTo>
                  <a:pt x="89297" y="44648"/>
                </a:lnTo>
                <a:lnTo>
                  <a:pt x="71438" y="44648"/>
                </a:lnTo>
                <a:lnTo>
                  <a:pt x="53578" y="53578"/>
                </a:lnTo>
                <a:lnTo>
                  <a:pt x="44649" y="62508"/>
                </a:lnTo>
                <a:lnTo>
                  <a:pt x="26789" y="71437"/>
                </a:lnTo>
                <a:lnTo>
                  <a:pt x="1786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42875"/>
                </a:lnTo>
                <a:lnTo>
                  <a:pt x="0" y="151804"/>
                </a:lnTo>
                <a:lnTo>
                  <a:pt x="8930" y="169664"/>
                </a:lnTo>
                <a:lnTo>
                  <a:pt x="17860" y="187523"/>
                </a:lnTo>
                <a:lnTo>
                  <a:pt x="17860" y="196453"/>
                </a:lnTo>
                <a:lnTo>
                  <a:pt x="35719" y="214312"/>
                </a:lnTo>
                <a:lnTo>
                  <a:pt x="53578" y="232172"/>
                </a:lnTo>
                <a:lnTo>
                  <a:pt x="71438" y="241101"/>
                </a:lnTo>
                <a:lnTo>
                  <a:pt x="80368" y="250031"/>
                </a:lnTo>
                <a:lnTo>
                  <a:pt x="80368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705570" y="4214812"/>
            <a:ext cx="1044775" cy="71439"/>
          </a:xfrm>
          <a:custGeom>
            <a:avLst/>
            <a:gdLst/>
            <a:ahLst/>
            <a:cxnLst/>
            <a:rect l="0" t="0" r="0" b="0"/>
            <a:pathLst>
              <a:path w="1044775" h="71439">
                <a:moveTo>
                  <a:pt x="0" y="0"/>
                </a:moveTo>
                <a:lnTo>
                  <a:pt x="26789" y="8930"/>
                </a:lnTo>
                <a:lnTo>
                  <a:pt x="44649" y="17859"/>
                </a:lnTo>
                <a:lnTo>
                  <a:pt x="71438" y="17859"/>
                </a:lnTo>
                <a:lnTo>
                  <a:pt x="98227" y="26789"/>
                </a:lnTo>
                <a:lnTo>
                  <a:pt x="125016" y="35719"/>
                </a:lnTo>
                <a:lnTo>
                  <a:pt x="160735" y="44649"/>
                </a:lnTo>
                <a:lnTo>
                  <a:pt x="187524" y="44649"/>
                </a:lnTo>
                <a:lnTo>
                  <a:pt x="214313" y="44649"/>
                </a:lnTo>
                <a:lnTo>
                  <a:pt x="241102" y="53578"/>
                </a:lnTo>
                <a:lnTo>
                  <a:pt x="276821" y="53578"/>
                </a:lnTo>
                <a:lnTo>
                  <a:pt x="303610" y="62508"/>
                </a:lnTo>
                <a:lnTo>
                  <a:pt x="339328" y="62508"/>
                </a:lnTo>
                <a:lnTo>
                  <a:pt x="366118" y="62508"/>
                </a:lnTo>
                <a:lnTo>
                  <a:pt x="401836" y="62508"/>
                </a:lnTo>
                <a:lnTo>
                  <a:pt x="428625" y="62508"/>
                </a:lnTo>
                <a:lnTo>
                  <a:pt x="455414" y="71438"/>
                </a:lnTo>
                <a:lnTo>
                  <a:pt x="491133" y="71438"/>
                </a:lnTo>
                <a:lnTo>
                  <a:pt x="517922" y="71438"/>
                </a:lnTo>
                <a:lnTo>
                  <a:pt x="544711" y="71438"/>
                </a:lnTo>
                <a:lnTo>
                  <a:pt x="580430" y="71438"/>
                </a:lnTo>
                <a:lnTo>
                  <a:pt x="607219" y="71438"/>
                </a:lnTo>
                <a:lnTo>
                  <a:pt x="642938" y="71438"/>
                </a:lnTo>
                <a:lnTo>
                  <a:pt x="678657" y="71438"/>
                </a:lnTo>
                <a:lnTo>
                  <a:pt x="705446" y="71438"/>
                </a:lnTo>
                <a:lnTo>
                  <a:pt x="732235" y="71438"/>
                </a:lnTo>
                <a:lnTo>
                  <a:pt x="750094" y="71438"/>
                </a:lnTo>
                <a:lnTo>
                  <a:pt x="776883" y="71438"/>
                </a:lnTo>
                <a:lnTo>
                  <a:pt x="794743" y="71438"/>
                </a:lnTo>
                <a:lnTo>
                  <a:pt x="821532" y="71438"/>
                </a:lnTo>
                <a:lnTo>
                  <a:pt x="848321" y="71438"/>
                </a:lnTo>
                <a:lnTo>
                  <a:pt x="866180" y="71438"/>
                </a:lnTo>
                <a:lnTo>
                  <a:pt x="901899" y="71438"/>
                </a:lnTo>
                <a:lnTo>
                  <a:pt x="928688" y="62508"/>
                </a:lnTo>
                <a:lnTo>
                  <a:pt x="955477" y="62508"/>
                </a:lnTo>
                <a:lnTo>
                  <a:pt x="982266" y="62508"/>
                </a:lnTo>
                <a:lnTo>
                  <a:pt x="1000125" y="62508"/>
                </a:lnTo>
                <a:lnTo>
                  <a:pt x="1026914" y="62508"/>
                </a:lnTo>
                <a:lnTo>
                  <a:pt x="1044774" y="62508"/>
                </a:lnTo>
                <a:lnTo>
                  <a:pt x="1044774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786063" y="426839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848570" y="4250531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8930"/>
                </a:moveTo>
                <a:lnTo>
                  <a:pt x="17860" y="8930"/>
                </a:lnTo>
                <a:lnTo>
                  <a:pt x="35719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598539" y="4000500"/>
            <a:ext cx="348259" cy="232172"/>
          </a:xfrm>
          <a:custGeom>
            <a:avLst/>
            <a:gdLst/>
            <a:ahLst/>
            <a:cxnLst/>
            <a:rect l="0" t="0" r="0" b="0"/>
            <a:pathLst>
              <a:path w="348259" h="232172">
                <a:moveTo>
                  <a:pt x="321469" y="232171"/>
                </a:moveTo>
                <a:lnTo>
                  <a:pt x="330399" y="223242"/>
                </a:lnTo>
                <a:lnTo>
                  <a:pt x="339328" y="214312"/>
                </a:lnTo>
                <a:lnTo>
                  <a:pt x="339328" y="205382"/>
                </a:lnTo>
                <a:lnTo>
                  <a:pt x="348258" y="187523"/>
                </a:lnTo>
                <a:lnTo>
                  <a:pt x="348258" y="178593"/>
                </a:lnTo>
                <a:lnTo>
                  <a:pt x="348258" y="160734"/>
                </a:lnTo>
                <a:lnTo>
                  <a:pt x="348258" y="151804"/>
                </a:lnTo>
                <a:lnTo>
                  <a:pt x="348258" y="142875"/>
                </a:lnTo>
                <a:lnTo>
                  <a:pt x="348258" y="133945"/>
                </a:lnTo>
                <a:lnTo>
                  <a:pt x="339328" y="116086"/>
                </a:lnTo>
                <a:lnTo>
                  <a:pt x="330399" y="107156"/>
                </a:lnTo>
                <a:lnTo>
                  <a:pt x="321469" y="98226"/>
                </a:lnTo>
                <a:lnTo>
                  <a:pt x="303609" y="80367"/>
                </a:lnTo>
                <a:lnTo>
                  <a:pt x="276820" y="71437"/>
                </a:lnTo>
                <a:lnTo>
                  <a:pt x="241102" y="53578"/>
                </a:lnTo>
                <a:lnTo>
                  <a:pt x="205383" y="44648"/>
                </a:lnTo>
                <a:lnTo>
                  <a:pt x="142875" y="26789"/>
                </a:lnTo>
                <a:lnTo>
                  <a:pt x="80367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170539" y="4786312"/>
            <a:ext cx="125017" cy="116087"/>
          </a:xfrm>
          <a:custGeom>
            <a:avLst/>
            <a:gdLst/>
            <a:ahLst/>
            <a:cxnLst/>
            <a:rect l="0" t="0" r="0" b="0"/>
            <a:pathLst>
              <a:path w="125017" h="116087">
                <a:moveTo>
                  <a:pt x="98227" y="116086"/>
                </a:moveTo>
                <a:lnTo>
                  <a:pt x="98227" y="116086"/>
                </a:lnTo>
                <a:lnTo>
                  <a:pt x="98227" y="107157"/>
                </a:lnTo>
                <a:lnTo>
                  <a:pt x="107156" y="107157"/>
                </a:lnTo>
                <a:lnTo>
                  <a:pt x="116086" y="98227"/>
                </a:lnTo>
                <a:lnTo>
                  <a:pt x="116086" y="98227"/>
                </a:lnTo>
                <a:lnTo>
                  <a:pt x="116086" y="89297"/>
                </a:lnTo>
                <a:lnTo>
                  <a:pt x="125016" y="89297"/>
                </a:lnTo>
                <a:lnTo>
                  <a:pt x="125016" y="89297"/>
                </a:lnTo>
                <a:lnTo>
                  <a:pt x="125016" y="89297"/>
                </a:lnTo>
                <a:lnTo>
                  <a:pt x="125016" y="80367"/>
                </a:lnTo>
                <a:lnTo>
                  <a:pt x="125016" y="80367"/>
                </a:lnTo>
                <a:lnTo>
                  <a:pt x="125016" y="80367"/>
                </a:lnTo>
                <a:lnTo>
                  <a:pt x="125016" y="71438"/>
                </a:lnTo>
                <a:lnTo>
                  <a:pt x="125016" y="71438"/>
                </a:lnTo>
                <a:lnTo>
                  <a:pt x="125016" y="71438"/>
                </a:lnTo>
                <a:lnTo>
                  <a:pt x="116086" y="71438"/>
                </a:lnTo>
                <a:lnTo>
                  <a:pt x="107156" y="71438"/>
                </a:lnTo>
                <a:lnTo>
                  <a:pt x="89297" y="62508"/>
                </a:lnTo>
                <a:lnTo>
                  <a:pt x="80367" y="53578"/>
                </a:lnTo>
                <a:lnTo>
                  <a:pt x="71438" y="44649"/>
                </a:lnTo>
                <a:lnTo>
                  <a:pt x="53578" y="35719"/>
                </a:lnTo>
                <a:lnTo>
                  <a:pt x="35719" y="17859"/>
                </a:lnTo>
                <a:lnTo>
                  <a:pt x="17859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241727" y="4670226"/>
            <a:ext cx="2348508" cy="616150"/>
          </a:xfrm>
          <a:custGeom>
            <a:avLst/>
            <a:gdLst/>
            <a:ahLst/>
            <a:cxnLst/>
            <a:rect l="0" t="0" r="0" b="0"/>
            <a:pathLst>
              <a:path w="2348508" h="616150">
                <a:moveTo>
                  <a:pt x="1875234" y="98227"/>
                </a:moveTo>
                <a:lnTo>
                  <a:pt x="1848445" y="98227"/>
                </a:lnTo>
                <a:lnTo>
                  <a:pt x="1821656" y="89297"/>
                </a:lnTo>
                <a:lnTo>
                  <a:pt x="1785937" y="80367"/>
                </a:lnTo>
                <a:lnTo>
                  <a:pt x="1759148" y="80367"/>
                </a:lnTo>
                <a:lnTo>
                  <a:pt x="1723429" y="71438"/>
                </a:lnTo>
                <a:lnTo>
                  <a:pt x="1687711" y="71438"/>
                </a:lnTo>
                <a:lnTo>
                  <a:pt x="1651992" y="62508"/>
                </a:lnTo>
                <a:lnTo>
                  <a:pt x="1607343" y="53578"/>
                </a:lnTo>
                <a:lnTo>
                  <a:pt x="1571625" y="44649"/>
                </a:lnTo>
                <a:lnTo>
                  <a:pt x="1535906" y="44649"/>
                </a:lnTo>
                <a:lnTo>
                  <a:pt x="1491257" y="35719"/>
                </a:lnTo>
                <a:lnTo>
                  <a:pt x="1446609" y="26789"/>
                </a:lnTo>
                <a:lnTo>
                  <a:pt x="1401961" y="17860"/>
                </a:lnTo>
                <a:lnTo>
                  <a:pt x="1357312" y="8930"/>
                </a:lnTo>
                <a:lnTo>
                  <a:pt x="1312664" y="0"/>
                </a:lnTo>
                <a:lnTo>
                  <a:pt x="1259086" y="0"/>
                </a:lnTo>
                <a:lnTo>
                  <a:pt x="1205507" y="0"/>
                </a:lnTo>
                <a:lnTo>
                  <a:pt x="1143000" y="0"/>
                </a:lnTo>
                <a:lnTo>
                  <a:pt x="1089421" y="0"/>
                </a:lnTo>
                <a:lnTo>
                  <a:pt x="1026914" y="0"/>
                </a:lnTo>
                <a:lnTo>
                  <a:pt x="964406" y="0"/>
                </a:lnTo>
                <a:lnTo>
                  <a:pt x="901898" y="0"/>
                </a:lnTo>
                <a:lnTo>
                  <a:pt x="839390" y="0"/>
                </a:lnTo>
                <a:lnTo>
                  <a:pt x="785812" y="0"/>
                </a:lnTo>
                <a:lnTo>
                  <a:pt x="723304" y="8930"/>
                </a:lnTo>
                <a:lnTo>
                  <a:pt x="669726" y="8930"/>
                </a:lnTo>
                <a:lnTo>
                  <a:pt x="616148" y="17860"/>
                </a:lnTo>
                <a:lnTo>
                  <a:pt x="562570" y="26789"/>
                </a:lnTo>
                <a:lnTo>
                  <a:pt x="508992" y="35719"/>
                </a:lnTo>
                <a:lnTo>
                  <a:pt x="455414" y="44649"/>
                </a:lnTo>
                <a:lnTo>
                  <a:pt x="410765" y="62508"/>
                </a:lnTo>
                <a:lnTo>
                  <a:pt x="357187" y="80367"/>
                </a:lnTo>
                <a:lnTo>
                  <a:pt x="321468" y="98227"/>
                </a:lnTo>
                <a:lnTo>
                  <a:pt x="276820" y="116086"/>
                </a:lnTo>
                <a:lnTo>
                  <a:pt x="241101" y="142875"/>
                </a:lnTo>
                <a:lnTo>
                  <a:pt x="205382" y="160735"/>
                </a:lnTo>
                <a:lnTo>
                  <a:pt x="178593" y="187524"/>
                </a:lnTo>
                <a:lnTo>
                  <a:pt x="142875" y="214313"/>
                </a:lnTo>
                <a:lnTo>
                  <a:pt x="116086" y="232172"/>
                </a:lnTo>
                <a:lnTo>
                  <a:pt x="89296" y="250032"/>
                </a:lnTo>
                <a:lnTo>
                  <a:pt x="71437" y="267891"/>
                </a:lnTo>
                <a:lnTo>
                  <a:pt x="62507" y="294680"/>
                </a:lnTo>
                <a:lnTo>
                  <a:pt x="44648" y="312540"/>
                </a:lnTo>
                <a:lnTo>
                  <a:pt x="35718" y="339329"/>
                </a:lnTo>
                <a:lnTo>
                  <a:pt x="26789" y="366118"/>
                </a:lnTo>
                <a:lnTo>
                  <a:pt x="8929" y="392907"/>
                </a:lnTo>
                <a:lnTo>
                  <a:pt x="8929" y="419696"/>
                </a:lnTo>
                <a:lnTo>
                  <a:pt x="0" y="446485"/>
                </a:lnTo>
                <a:lnTo>
                  <a:pt x="0" y="464344"/>
                </a:lnTo>
                <a:lnTo>
                  <a:pt x="8929" y="482204"/>
                </a:lnTo>
                <a:lnTo>
                  <a:pt x="8929" y="500063"/>
                </a:lnTo>
                <a:lnTo>
                  <a:pt x="26789" y="508993"/>
                </a:lnTo>
                <a:lnTo>
                  <a:pt x="35718" y="526852"/>
                </a:lnTo>
                <a:lnTo>
                  <a:pt x="53578" y="535782"/>
                </a:lnTo>
                <a:lnTo>
                  <a:pt x="71437" y="544712"/>
                </a:lnTo>
                <a:lnTo>
                  <a:pt x="98226" y="553641"/>
                </a:lnTo>
                <a:lnTo>
                  <a:pt x="125015" y="553641"/>
                </a:lnTo>
                <a:lnTo>
                  <a:pt x="160734" y="562571"/>
                </a:lnTo>
                <a:lnTo>
                  <a:pt x="187523" y="571501"/>
                </a:lnTo>
                <a:lnTo>
                  <a:pt x="223242" y="580430"/>
                </a:lnTo>
                <a:lnTo>
                  <a:pt x="258961" y="589360"/>
                </a:lnTo>
                <a:lnTo>
                  <a:pt x="294679" y="598290"/>
                </a:lnTo>
                <a:lnTo>
                  <a:pt x="339328" y="607219"/>
                </a:lnTo>
                <a:lnTo>
                  <a:pt x="375046" y="607219"/>
                </a:lnTo>
                <a:lnTo>
                  <a:pt x="419695" y="607219"/>
                </a:lnTo>
                <a:lnTo>
                  <a:pt x="464343" y="607219"/>
                </a:lnTo>
                <a:lnTo>
                  <a:pt x="508992" y="607219"/>
                </a:lnTo>
                <a:lnTo>
                  <a:pt x="562570" y="607219"/>
                </a:lnTo>
                <a:lnTo>
                  <a:pt x="616148" y="607219"/>
                </a:lnTo>
                <a:lnTo>
                  <a:pt x="660796" y="616149"/>
                </a:lnTo>
                <a:lnTo>
                  <a:pt x="714375" y="616149"/>
                </a:lnTo>
                <a:lnTo>
                  <a:pt x="767953" y="616149"/>
                </a:lnTo>
                <a:lnTo>
                  <a:pt x="821531" y="616149"/>
                </a:lnTo>
                <a:lnTo>
                  <a:pt x="875109" y="616149"/>
                </a:lnTo>
                <a:lnTo>
                  <a:pt x="937617" y="616149"/>
                </a:lnTo>
                <a:lnTo>
                  <a:pt x="1000125" y="616149"/>
                </a:lnTo>
                <a:lnTo>
                  <a:pt x="1071562" y="616149"/>
                </a:lnTo>
                <a:lnTo>
                  <a:pt x="1134070" y="607219"/>
                </a:lnTo>
                <a:lnTo>
                  <a:pt x="1196578" y="598290"/>
                </a:lnTo>
                <a:lnTo>
                  <a:pt x="1268015" y="589360"/>
                </a:lnTo>
                <a:lnTo>
                  <a:pt x="1339453" y="580430"/>
                </a:lnTo>
                <a:lnTo>
                  <a:pt x="1410890" y="571501"/>
                </a:lnTo>
                <a:lnTo>
                  <a:pt x="1482328" y="562571"/>
                </a:lnTo>
                <a:lnTo>
                  <a:pt x="1544836" y="553641"/>
                </a:lnTo>
                <a:lnTo>
                  <a:pt x="1616273" y="544712"/>
                </a:lnTo>
                <a:lnTo>
                  <a:pt x="1669851" y="544712"/>
                </a:lnTo>
                <a:lnTo>
                  <a:pt x="1732359" y="535782"/>
                </a:lnTo>
                <a:lnTo>
                  <a:pt x="1785937" y="526852"/>
                </a:lnTo>
                <a:lnTo>
                  <a:pt x="1848445" y="526852"/>
                </a:lnTo>
                <a:lnTo>
                  <a:pt x="1910953" y="517922"/>
                </a:lnTo>
                <a:lnTo>
                  <a:pt x="1973461" y="508993"/>
                </a:lnTo>
                <a:lnTo>
                  <a:pt x="2027039" y="500063"/>
                </a:lnTo>
                <a:lnTo>
                  <a:pt x="2089546" y="482204"/>
                </a:lnTo>
                <a:lnTo>
                  <a:pt x="2134195" y="473274"/>
                </a:lnTo>
                <a:lnTo>
                  <a:pt x="2178843" y="464344"/>
                </a:lnTo>
                <a:lnTo>
                  <a:pt x="2223492" y="446485"/>
                </a:lnTo>
                <a:lnTo>
                  <a:pt x="2250281" y="437555"/>
                </a:lnTo>
                <a:lnTo>
                  <a:pt x="2277070" y="410766"/>
                </a:lnTo>
                <a:lnTo>
                  <a:pt x="2303859" y="383977"/>
                </a:lnTo>
                <a:lnTo>
                  <a:pt x="2321718" y="357188"/>
                </a:lnTo>
                <a:lnTo>
                  <a:pt x="2339578" y="321469"/>
                </a:lnTo>
                <a:lnTo>
                  <a:pt x="2348507" y="285751"/>
                </a:lnTo>
                <a:lnTo>
                  <a:pt x="2348507" y="250032"/>
                </a:lnTo>
                <a:lnTo>
                  <a:pt x="2348507" y="214313"/>
                </a:lnTo>
                <a:lnTo>
                  <a:pt x="2348507" y="187524"/>
                </a:lnTo>
                <a:lnTo>
                  <a:pt x="2330648" y="151805"/>
                </a:lnTo>
                <a:lnTo>
                  <a:pt x="2312789" y="133945"/>
                </a:lnTo>
                <a:lnTo>
                  <a:pt x="2268140" y="116086"/>
                </a:lnTo>
                <a:lnTo>
                  <a:pt x="2205632" y="107156"/>
                </a:lnTo>
                <a:lnTo>
                  <a:pt x="2107406" y="98227"/>
                </a:lnTo>
                <a:lnTo>
                  <a:pt x="1991320" y="89297"/>
                </a:lnTo>
                <a:lnTo>
                  <a:pt x="1991320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616648" y="5893593"/>
            <a:ext cx="1794869" cy="884040"/>
          </a:xfrm>
          <a:custGeom>
            <a:avLst/>
            <a:gdLst/>
            <a:ahLst/>
            <a:cxnLst/>
            <a:rect l="0" t="0" r="0" b="0"/>
            <a:pathLst>
              <a:path w="1794869" h="884040">
                <a:moveTo>
                  <a:pt x="1491258" y="303609"/>
                </a:moveTo>
                <a:lnTo>
                  <a:pt x="1491258" y="294680"/>
                </a:lnTo>
                <a:lnTo>
                  <a:pt x="1491258" y="294680"/>
                </a:lnTo>
                <a:lnTo>
                  <a:pt x="1491258" y="285750"/>
                </a:lnTo>
                <a:lnTo>
                  <a:pt x="1491258" y="285750"/>
                </a:lnTo>
                <a:lnTo>
                  <a:pt x="1500188" y="285750"/>
                </a:lnTo>
                <a:lnTo>
                  <a:pt x="1500188" y="276820"/>
                </a:lnTo>
                <a:lnTo>
                  <a:pt x="1500188" y="276820"/>
                </a:lnTo>
                <a:lnTo>
                  <a:pt x="1509118" y="267891"/>
                </a:lnTo>
                <a:lnTo>
                  <a:pt x="1509118" y="267891"/>
                </a:lnTo>
                <a:lnTo>
                  <a:pt x="1509118" y="258961"/>
                </a:lnTo>
                <a:lnTo>
                  <a:pt x="1509118" y="250031"/>
                </a:lnTo>
                <a:lnTo>
                  <a:pt x="1500188" y="250031"/>
                </a:lnTo>
                <a:lnTo>
                  <a:pt x="1500188" y="241102"/>
                </a:lnTo>
                <a:lnTo>
                  <a:pt x="1500188" y="241102"/>
                </a:lnTo>
                <a:lnTo>
                  <a:pt x="1500188" y="232172"/>
                </a:lnTo>
                <a:lnTo>
                  <a:pt x="1500188" y="232172"/>
                </a:lnTo>
                <a:lnTo>
                  <a:pt x="1500188" y="232172"/>
                </a:lnTo>
                <a:lnTo>
                  <a:pt x="1491258" y="223242"/>
                </a:lnTo>
                <a:lnTo>
                  <a:pt x="1491258" y="223242"/>
                </a:lnTo>
                <a:lnTo>
                  <a:pt x="1473399" y="214312"/>
                </a:lnTo>
                <a:lnTo>
                  <a:pt x="1464469" y="214312"/>
                </a:lnTo>
                <a:lnTo>
                  <a:pt x="1455540" y="205383"/>
                </a:lnTo>
                <a:lnTo>
                  <a:pt x="1437680" y="196453"/>
                </a:lnTo>
                <a:lnTo>
                  <a:pt x="1428750" y="187523"/>
                </a:lnTo>
                <a:lnTo>
                  <a:pt x="1410891" y="169664"/>
                </a:lnTo>
                <a:lnTo>
                  <a:pt x="1393032" y="160734"/>
                </a:lnTo>
                <a:lnTo>
                  <a:pt x="1375172" y="151805"/>
                </a:lnTo>
                <a:lnTo>
                  <a:pt x="1348383" y="133945"/>
                </a:lnTo>
                <a:lnTo>
                  <a:pt x="1321594" y="125016"/>
                </a:lnTo>
                <a:lnTo>
                  <a:pt x="1285875" y="116086"/>
                </a:lnTo>
                <a:lnTo>
                  <a:pt x="1259086" y="98227"/>
                </a:lnTo>
                <a:lnTo>
                  <a:pt x="1223368" y="80367"/>
                </a:lnTo>
                <a:lnTo>
                  <a:pt x="1196579" y="71437"/>
                </a:lnTo>
                <a:lnTo>
                  <a:pt x="1160860" y="53578"/>
                </a:lnTo>
                <a:lnTo>
                  <a:pt x="1116211" y="44648"/>
                </a:lnTo>
                <a:lnTo>
                  <a:pt x="1080493" y="26789"/>
                </a:lnTo>
                <a:lnTo>
                  <a:pt x="1035844" y="17859"/>
                </a:lnTo>
                <a:lnTo>
                  <a:pt x="991196" y="17859"/>
                </a:lnTo>
                <a:lnTo>
                  <a:pt x="946547" y="8930"/>
                </a:lnTo>
                <a:lnTo>
                  <a:pt x="901899" y="8930"/>
                </a:lnTo>
                <a:lnTo>
                  <a:pt x="848321" y="0"/>
                </a:lnTo>
                <a:lnTo>
                  <a:pt x="803672" y="0"/>
                </a:lnTo>
                <a:lnTo>
                  <a:pt x="750094" y="0"/>
                </a:lnTo>
                <a:lnTo>
                  <a:pt x="696516" y="0"/>
                </a:lnTo>
                <a:lnTo>
                  <a:pt x="642938" y="0"/>
                </a:lnTo>
                <a:lnTo>
                  <a:pt x="598290" y="8930"/>
                </a:lnTo>
                <a:lnTo>
                  <a:pt x="544711" y="17859"/>
                </a:lnTo>
                <a:lnTo>
                  <a:pt x="491133" y="26789"/>
                </a:lnTo>
                <a:lnTo>
                  <a:pt x="428625" y="35719"/>
                </a:lnTo>
                <a:lnTo>
                  <a:pt x="375047" y="53578"/>
                </a:lnTo>
                <a:lnTo>
                  <a:pt x="321469" y="71437"/>
                </a:lnTo>
                <a:lnTo>
                  <a:pt x="276821" y="89297"/>
                </a:lnTo>
                <a:lnTo>
                  <a:pt x="223243" y="107156"/>
                </a:lnTo>
                <a:lnTo>
                  <a:pt x="187524" y="133945"/>
                </a:lnTo>
                <a:lnTo>
                  <a:pt x="142875" y="160734"/>
                </a:lnTo>
                <a:lnTo>
                  <a:pt x="107157" y="187523"/>
                </a:lnTo>
                <a:lnTo>
                  <a:pt x="80368" y="223242"/>
                </a:lnTo>
                <a:lnTo>
                  <a:pt x="53579" y="258961"/>
                </a:lnTo>
                <a:lnTo>
                  <a:pt x="35719" y="285750"/>
                </a:lnTo>
                <a:lnTo>
                  <a:pt x="17860" y="321469"/>
                </a:lnTo>
                <a:lnTo>
                  <a:pt x="0" y="357187"/>
                </a:lnTo>
                <a:lnTo>
                  <a:pt x="0" y="392906"/>
                </a:lnTo>
                <a:lnTo>
                  <a:pt x="0" y="428625"/>
                </a:lnTo>
                <a:lnTo>
                  <a:pt x="17860" y="464344"/>
                </a:lnTo>
                <a:lnTo>
                  <a:pt x="35719" y="500062"/>
                </a:lnTo>
                <a:lnTo>
                  <a:pt x="62508" y="535781"/>
                </a:lnTo>
                <a:lnTo>
                  <a:pt x="98227" y="562570"/>
                </a:lnTo>
                <a:lnTo>
                  <a:pt x="142875" y="607219"/>
                </a:lnTo>
                <a:lnTo>
                  <a:pt x="178594" y="634008"/>
                </a:lnTo>
                <a:lnTo>
                  <a:pt x="214313" y="651867"/>
                </a:lnTo>
                <a:lnTo>
                  <a:pt x="250032" y="678656"/>
                </a:lnTo>
                <a:lnTo>
                  <a:pt x="285750" y="696516"/>
                </a:lnTo>
                <a:lnTo>
                  <a:pt x="330399" y="723305"/>
                </a:lnTo>
                <a:lnTo>
                  <a:pt x="392907" y="750094"/>
                </a:lnTo>
                <a:lnTo>
                  <a:pt x="455415" y="776883"/>
                </a:lnTo>
                <a:lnTo>
                  <a:pt x="526852" y="803672"/>
                </a:lnTo>
                <a:lnTo>
                  <a:pt x="598290" y="830461"/>
                </a:lnTo>
                <a:lnTo>
                  <a:pt x="687586" y="848320"/>
                </a:lnTo>
                <a:lnTo>
                  <a:pt x="732235" y="857250"/>
                </a:lnTo>
                <a:lnTo>
                  <a:pt x="785813" y="866180"/>
                </a:lnTo>
                <a:lnTo>
                  <a:pt x="848321" y="875109"/>
                </a:lnTo>
                <a:lnTo>
                  <a:pt x="928688" y="884039"/>
                </a:lnTo>
                <a:lnTo>
                  <a:pt x="1009055" y="875109"/>
                </a:lnTo>
                <a:lnTo>
                  <a:pt x="1205508" y="857250"/>
                </a:lnTo>
                <a:lnTo>
                  <a:pt x="1375172" y="821531"/>
                </a:lnTo>
                <a:lnTo>
                  <a:pt x="1518047" y="776883"/>
                </a:lnTo>
                <a:lnTo>
                  <a:pt x="1643063" y="723305"/>
                </a:lnTo>
                <a:lnTo>
                  <a:pt x="1732360" y="669727"/>
                </a:lnTo>
                <a:lnTo>
                  <a:pt x="1794868" y="625078"/>
                </a:lnTo>
                <a:lnTo>
                  <a:pt x="1794868" y="6250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125766" y="6072187"/>
            <a:ext cx="357188" cy="366118"/>
          </a:xfrm>
          <a:custGeom>
            <a:avLst/>
            <a:gdLst/>
            <a:ahLst/>
            <a:cxnLst/>
            <a:rect l="0" t="0" r="0" b="0"/>
            <a:pathLst>
              <a:path w="357188" h="366118">
                <a:moveTo>
                  <a:pt x="348257" y="366117"/>
                </a:moveTo>
                <a:lnTo>
                  <a:pt x="357187" y="321468"/>
                </a:lnTo>
                <a:lnTo>
                  <a:pt x="348257" y="276820"/>
                </a:lnTo>
                <a:lnTo>
                  <a:pt x="321468" y="223242"/>
                </a:lnTo>
                <a:lnTo>
                  <a:pt x="276820" y="169664"/>
                </a:lnTo>
                <a:lnTo>
                  <a:pt x="196453" y="107156"/>
                </a:lnTo>
                <a:lnTo>
                  <a:pt x="107156" y="5357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027414" y="5857874"/>
            <a:ext cx="821532" cy="116087"/>
          </a:xfrm>
          <a:custGeom>
            <a:avLst/>
            <a:gdLst/>
            <a:ahLst/>
            <a:cxnLst/>
            <a:rect l="0" t="0" r="0" b="0"/>
            <a:pathLst>
              <a:path w="821532" h="116087">
                <a:moveTo>
                  <a:pt x="821531" y="116086"/>
                </a:moveTo>
                <a:lnTo>
                  <a:pt x="660797" y="80367"/>
                </a:lnTo>
                <a:lnTo>
                  <a:pt x="500063" y="44649"/>
                </a:lnTo>
                <a:lnTo>
                  <a:pt x="339328" y="26789"/>
                </a:lnTo>
                <a:lnTo>
                  <a:pt x="169664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57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47650"/>
            <a:ext cx="8716962" cy="781050"/>
          </a:xfrm>
        </p:spPr>
        <p:txBody>
          <a:bodyPr/>
          <a:lstStyle/>
          <a:p>
            <a:r>
              <a:rPr lang="en-US" dirty="0" err="1" smtClean="0"/>
              <a:t>VirtualBox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63" y="228600"/>
            <a:ext cx="6434137" cy="5871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12" y="947737"/>
            <a:ext cx="65055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70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304800"/>
            <a:ext cx="64579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053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4722028"/>
            <a:ext cx="8307387" cy="1723222"/>
          </a:xfrm>
        </p:spPr>
        <p:txBody>
          <a:bodyPr/>
          <a:lstStyle/>
          <a:p>
            <a:r>
              <a:rPr lang="en-US" dirty="0" smtClean="0"/>
              <a:t>VDI</a:t>
            </a:r>
          </a:p>
          <a:p>
            <a:r>
              <a:rPr lang="en-US" dirty="0" smtClean="0"/>
              <a:t>Dynamically allocated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62139"/>
            <a:ext cx="4548802" cy="3486061"/>
          </a:xfrm>
          <a:prstGeom prst="rect">
            <a:avLst/>
          </a:prstGeom>
        </p:spPr>
      </p:pic>
      <p:pic>
        <p:nvPicPr>
          <p:cNvPr id="1026" name="Picture 2" descr="C:\Users\mmm\AppData\Local\Temp\msohtmlclip1\02\clip_image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02" y="1118795"/>
            <a:ext cx="4569109" cy="35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63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01372"/>
            <a:ext cx="7290203" cy="519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40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57250"/>
            <a:ext cx="6400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298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left?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 smtClean="0"/>
              <a:t>Install Ubuntu</a:t>
            </a:r>
          </a:p>
          <a:p>
            <a:pPr marL="457200" indent="-457200">
              <a:buAutoNum type="arabicParenR"/>
            </a:pPr>
            <a:r>
              <a:rPr lang="en-US" dirty="0" smtClean="0"/>
              <a:t>Create Share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 bwMode="auto">
          <a:xfrm>
            <a:off x="5652492" y="2536031"/>
            <a:ext cx="169665" cy="142876"/>
          </a:xfrm>
          <a:custGeom>
            <a:avLst/>
            <a:gdLst/>
            <a:ahLst/>
            <a:cxnLst/>
            <a:rect l="0" t="0" r="0" b="0"/>
            <a:pathLst>
              <a:path w="169665" h="142876">
                <a:moveTo>
                  <a:pt x="169664" y="0"/>
                </a:moveTo>
                <a:lnTo>
                  <a:pt x="160735" y="0"/>
                </a:lnTo>
                <a:lnTo>
                  <a:pt x="151805" y="0"/>
                </a:lnTo>
                <a:lnTo>
                  <a:pt x="133946" y="8930"/>
                </a:lnTo>
                <a:lnTo>
                  <a:pt x="116086" y="8930"/>
                </a:lnTo>
                <a:lnTo>
                  <a:pt x="98227" y="17860"/>
                </a:lnTo>
                <a:lnTo>
                  <a:pt x="80367" y="35719"/>
                </a:lnTo>
                <a:lnTo>
                  <a:pt x="62508" y="44649"/>
                </a:lnTo>
                <a:lnTo>
                  <a:pt x="53578" y="62508"/>
                </a:lnTo>
                <a:lnTo>
                  <a:pt x="35719" y="80367"/>
                </a:lnTo>
                <a:lnTo>
                  <a:pt x="26789" y="98227"/>
                </a:lnTo>
                <a:lnTo>
                  <a:pt x="17860" y="116086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438180" y="2393156"/>
            <a:ext cx="1705571" cy="2044899"/>
          </a:xfrm>
          <a:custGeom>
            <a:avLst/>
            <a:gdLst/>
            <a:ahLst/>
            <a:cxnLst/>
            <a:rect l="0" t="0" r="0" b="0"/>
            <a:pathLst>
              <a:path w="1705571" h="2044899">
                <a:moveTo>
                  <a:pt x="187523" y="348258"/>
                </a:moveTo>
                <a:lnTo>
                  <a:pt x="169664" y="383977"/>
                </a:lnTo>
                <a:lnTo>
                  <a:pt x="151804" y="428625"/>
                </a:lnTo>
                <a:lnTo>
                  <a:pt x="125015" y="473273"/>
                </a:lnTo>
                <a:lnTo>
                  <a:pt x="107156" y="526851"/>
                </a:lnTo>
                <a:lnTo>
                  <a:pt x="80367" y="580430"/>
                </a:lnTo>
                <a:lnTo>
                  <a:pt x="62508" y="634008"/>
                </a:lnTo>
                <a:lnTo>
                  <a:pt x="44648" y="696515"/>
                </a:lnTo>
                <a:lnTo>
                  <a:pt x="26789" y="750094"/>
                </a:lnTo>
                <a:lnTo>
                  <a:pt x="17859" y="803672"/>
                </a:lnTo>
                <a:lnTo>
                  <a:pt x="8929" y="857250"/>
                </a:lnTo>
                <a:lnTo>
                  <a:pt x="8929" y="901898"/>
                </a:lnTo>
                <a:lnTo>
                  <a:pt x="0" y="955476"/>
                </a:lnTo>
                <a:lnTo>
                  <a:pt x="0" y="1009055"/>
                </a:lnTo>
                <a:lnTo>
                  <a:pt x="8929" y="1062633"/>
                </a:lnTo>
                <a:lnTo>
                  <a:pt x="8929" y="1125140"/>
                </a:lnTo>
                <a:lnTo>
                  <a:pt x="17859" y="1187648"/>
                </a:lnTo>
                <a:lnTo>
                  <a:pt x="26789" y="1250156"/>
                </a:lnTo>
                <a:lnTo>
                  <a:pt x="44648" y="1303734"/>
                </a:lnTo>
                <a:lnTo>
                  <a:pt x="53578" y="1357312"/>
                </a:lnTo>
                <a:lnTo>
                  <a:pt x="80367" y="1401961"/>
                </a:lnTo>
                <a:lnTo>
                  <a:pt x="98226" y="1446609"/>
                </a:lnTo>
                <a:lnTo>
                  <a:pt x="125015" y="1491258"/>
                </a:lnTo>
                <a:lnTo>
                  <a:pt x="160734" y="1535906"/>
                </a:lnTo>
                <a:lnTo>
                  <a:pt x="187523" y="1571625"/>
                </a:lnTo>
                <a:lnTo>
                  <a:pt x="214312" y="1616273"/>
                </a:lnTo>
                <a:lnTo>
                  <a:pt x="250031" y="1660922"/>
                </a:lnTo>
                <a:lnTo>
                  <a:pt x="276820" y="1705570"/>
                </a:lnTo>
                <a:lnTo>
                  <a:pt x="303609" y="1741289"/>
                </a:lnTo>
                <a:lnTo>
                  <a:pt x="330398" y="1768078"/>
                </a:lnTo>
                <a:lnTo>
                  <a:pt x="366117" y="1794867"/>
                </a:lnTo>
                <a:lnTo>
                  <a:pt x="392906" y="1821656"/>
                </a:lnTo>
                <a:lnTo>
                  <a:pt x="428625" y="1839515"/>
                </a:lnTo>
                <a:lnTo>
                  <a:pt x="464343" y="1866305"/>
                </a:lnTo>
                <a:lnTo>
                  <a:pt x="491133" y="1884164"/>
                </a:lnTo>
                <a:lnTo>
                  <a:pt x="526851" y="1910953"/>
                </a:lnTo>
                <a:lnTo>
                  <a:pt x="553640" y="1937742"/>
                </a:lnTo>
                <a:lnTo>
                  <a:pt x="580429" y="1955601"/>
                </a:lnTo>
                <a:lnTo>
                  <a:pt x="616148" y="1982390"/>
                </a:lnTo>
                <a:lnTo>
                  <a:pt x="642937" y="2009180"/>
                </a:lnTo>
                <a:lnTo>
                  <a:pt x="678656" y="2027039"/>
                </a:lnTo>
                <a:lnTo>
                  <a:pt x="705445" y="2035969"/>
                </a:lnTo>
                <a:lnTo>
                  <a:pt x="741164" y="2044898"/>
                </a:lnTo>
                <a:lnTo>
                  <a:pt x="776883" y="2044898"/>
                </a:lnTo>
                <a:lnTo>
                  <a:pt x="821531" y="2044898"/>
                </a:lnTo>
                <a:lnTo>
                  <a:pt x="866179" y="2035969"/>
                </a:lnTo>
                <a:lnTo>
                  <a:pt x="919758" y="2027039"/>
                </a:lnTo>
                <a:lnTo>
                  <a:pt x="964406" y="2018109"/>
                </a:lnTo>
                <a:lnTo>
                  <a:pt x="1017984" y="2000250"/>
                </a:lnTo>
                <a:lnTo>
                  <a:pt x="1062633" y="1973461"/>
                </a:lnTo>
                <a:lnTo>
                  <a:pt x="1107281" y="1946672"/>
                </a:lnTo>
                <a:lnTo>
                  <a:pt x="1160859" y="1910953"/>
                </a:lnTo>
                <a:lnTo>
                  <a:pt x="1205508" y="1857375"/>
                </a:lnTo>
                <a:lnTo>
                  <a:pt x="1250156" y="1803797"/>
                </a:lnTo>
                <a:lnTo>
                  <a:pt x="1303734" y="1741289"/>
                </a:lnTo>
                <a:lnTo>
                  <a:pt x="1348383" y="1678781"/>
                </a:lnTo>
                <a:lnTo>
                  <a:pt x="1393031" y="1625203"/>
                </a:lnTo>
                <a:lnTo>
                  <a:pt x="1437679" y="1571625"/>
                </a:lnTo>
                <a:lnTo>
                  <a:pt x="1482328" y="1518047"/>
                </a:lnTo>
                <a:lnTo>
                  <a:pt x="1509117" y="1464469"/>
                </a:lnTo>
                <a:lnTo>
                  <a:pt x="1544836" y="1410890"/>
                </a:lnTo>
                <a:lnTo>
                  <a:pt x="1562695" y="1348383"/>
                </a:lnTo>
                <a:lnTo>
                  <a:pt x="1589484" y="1285875"/>
                </a:lnTo>
                <a:lnTo>
                  <a:pt x="1616273" y="1214437"/>
                </a:lnTo>
                <a:lnTo>
                  <a:pt x="1634133" y="1151930"/>
                </a:lnTo>
                <a:lnTo>
                  <a:pt x="1651992" y="1080492"/>
                </a:lnTo>
                <a:lnTo>
                  <a:pt x="1678781" y="1026914"/>
                </a:lnTo>
                <a:lnTo>
                  <a:pt x="1696640" y="973336"/>
                </a:lnTo>
                <a:lnTo>
                  <a:pt x="1705570" y="928687"/>
                </a:lnTo>
                <a:lnTo>
                  <a:pt x="1705570" y="884039"/>
                </a:lnTo>
                <a:lnTo>
                  <a:pt x="1705570" y="848320"/>
                </a:lnTo>
                <a:lnTo>
                  <a:pt x="1687711" y="794742"/>
                </a:lnTo>
                <a:lnTo>
                  <a:pt x="1669851" y="750094"/>
                </a:lnTo>
                <a:lnTo>
                  <a:pt x="1643062" y="696515"/>
                </a:lnTo>
                <a:lnTo>
                  <a:pt x="1607343" y="642937"/>
                </a:lnTo>
                <a:lnTo>
                  <a:pt x="1580554" y="580430"/>
                </a:lnTo>
                <a:lnTo>
                  <a:pt x="1553765" y="526851"/>
                </a:lnTo>
                <a:lnTo>
                  <a:pt x="1535906" y="473273"/>
                </a:lnTo>
                <a:lnTo>
                  <a:pt x="1518047" y="419695"/>
                </a:lnTo>
                <a:lnTo>
                  <a:pt x="1500187" y="375047"/>
                </a:lnTo>
                <a:lnTo>
                  <a:pt x="1482328" y="339328"/>
                </a:lnTo>
                <a:lnTo>
                  <a:pt x="1455539" y="303610"/>
                </a:lnTo>
                <a:lnTo>
                  <a:pt x="1437679" y="276821"/>
                </a:lnTo>
                <a:lnTo>
                  <a:pt x="1410890" y="250032"/>
                </a:lnTo>
                <a:lnTo>
                  <a:pt x="1375172" y="223242"/>
                </a:lnTo>
                <a:lnTo>
                  <a:pt x="1348383" y="196453"/>
                </a:lnTo>
                <a:lnTo>
                  <a:pt x="1312664" y="178594"/>
                </a:lnTo>
                <a:lnTo>
                  <a:pt x="1276945" y="151805"/>
                </a:lnTo>
                <a:lnTo>
                  <a:pt x="1232297" y="125016"/>
                </a:lnTo>
                <a:lnTo>
                  <a:pt x="1187648" y="107157"/>
                </a:lnTo>
                <a:lnTo>
                  <a:pt x="1151929" y="80367"/>
                </a:lnTo>
                <a:lnTo>
                  <a:pt x="1116211" y="71438"/>
                </a:lnTo>
                <a:lnTo>
                  <a:pt x="1080492" y="53578"/>
                </a:lnTo>
                <a:lnTo>
                  <a:pt x="1044773" y="44648"/>
                </a:lnTo>
                <a:lnTo>
                  <a:pt x="1017984" y="35719"/>
                </a:lnTo>
                <a:lnTo>
                  <a:pt x="982265" y="26789"/>
                </a:lnTo>
                <a:lnTo>
                  <a:pt x="946547" y="17859"/>
                </a:lnTo>
                <a:lnTo>
                  <a:pt x="901898" y="17859"/>
                </a:lnTo>
                <a:lnTo>
                  <a:pt x="857250" y="17859"/>
                </a:lnTo>
                <a:lnTo>
                  <a:pt x="812601" y="8930"/>
                </a:lnTo>
                <a:lnTo>
                  <a:pt x="767953" y="8930"/>
                </a:lnTo>
                <a:lnTo>
                  <a:pt x="723304" y="8930"/>
                </a:lnTo>
                <a:lnTo>
                  <a:pt x="678656" y="0"/>
                </a:lnTo>
                <a:lnTo>
                  <a:pt x="625078" y="0"/>
                </a:lnTo>
                <a:lnTo>
                  <a:pt x="589359" y="0"/>
                </a:lnTo>
                <a:lnTo>
                  <a:pt x="553640" y="0"/>
                </a:lnTo>
                <a:lnTo>
                  <a:pt x="517922" y="8930"/>
                </a:lnTo>
                <a:lnTo>
                  <a:pt x="482203" y="17859"/>
                </a:lnTo>
                <a:lnTo>
                  <a:pt x="446484" y="26789"/>
                </a:lnTo>
                <a:lnTo>
                  <a:pt x="410765" y="44648"/>
                </a:lnTo>
                <a:lnTo>
                  <a:pt x="383976" y="62508"/>
                </a:lnTo>
                <a:lnTo>
                  <a:pt x="348258" y="89297"/>
                </a:lnTo>
                <a:lnTo>
                  <a:pt x="321468" y="98227"/>
                </a:lnTo>
                <a:lnTo>
                  <a:pt x="285750" y="107157"/>
                </a:lnTo>
                <a:lnTo>
                  <a:pt x="285750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009680" y="2464594"/>
            <a:ext cx="214313" cy="250032"/>
          </a:xfrm>
          <a:custGeom>
            <a:avLst/>
            <a:gdLst/>
            <a:ahLst/>
            <a:cxnLst/>
            <a:rect l="0" t="0" r="0" b="0"/>
            <a:pathLst>
              <a:path w="214313" h="250032">
                <a:moveTo>
                  <a:pt x="0" y="107156"/>
                </a:moveTo>
                <a:lnTo>
                  <a:pt x="0" y="98226"/>
                </a:lnTo>
                <a:lnTo>
                  <a:pt x="0" y="89297"/>
                </a:lnTo>
                <a:lnTo>
                  <a:pt x="0" y="71437"/>
                </a:lnTo>
                <a:lnTo>
                  <a:pt x="0" y="62508"/>
                </a:lnTo>
                <a:lnTo>
                  <a:pt x="8929" y="62508"/>
                </a:lnTo>
                <a:lnTo>
                  <a:pt x="8929" y="71437"/>
                </a:lnTo>
                <a:lnTo>
                  <a:pt x="17859" y="80367"/>
                </a:lnTo>
                <a:lnTo>
                  <a:pt x="26789" y="98226"/>
                </a:lnTo>
                <a:lnTo>
                  <a:pt x="44648" y="133945"/>
                </a:lnTo>
                <a:lnTo>
                  <a:pt x="53578" y="160734"/>
                </a:lnTo>
                <a:lnTo>
                  <a:pt x="62508" y="196453"/>
                </a:lnTo>
                <a:lnTo>
                  <a:pt x="80367" y="223242"/>
                </a:lnTo>
                <a:lnTo>
                  <a:pt x="89297" y="241101"/>
                </a:lnTo>
                <a:lnTo>
                  <a:pt x="107156" y="250031"/>
                </a:lnTo>
                <a:lnTo>
                  <a:pt x="116086" y="250031"/>
                </a:lnTo>
                <a:lnTo>
                  <a:pt x="125015" y="241101"/>
                </a:lnTo>
                <a:lnTo>
                  <a:pt x="133945" y="232172"/>
                </a:lnTo>
                <a:lnTo>
                  <a:pt x="142875" y="205383"/>
                </a:lnTo>
                <a:lnTo>
                  <a:pt x="151804" y="178594"/>
                </a:lnTo>
                <a:lnTo>
                  <a:pt x="160734" y="142875"/>
                </a:lnTo>
                <a:lnTo>
                  <a:pt x="169664" y="107156"/>
                </a:lnTo>
                <a:lnTo>
                  <a:pt x="169664" y="71437"/>
                </a:lnTo>
                <a:lnTo>
                  <a:pt x="169664" y="35719"/>
                </a:lnTo>
                <a:lnTo>
                  <a:pt x="169664" y="17859"/>
                </a:lnTo>
                <a:lnTo>
                  <a:pt x="178593" y="0"/>
                </a:lnTo>
                <a:lnTo>
                  <a:pt x="178593" y="0"/>
                </a:lnTo>
                <a:lnTo>
                  <a:pt x="187523" y="0"/>
                </a:lnTo>
                <a:lnTo>
                  <a:pt x="187523" y="0"/>
                </a:lnTo>
                <a:lnTo>
                  <a:pt x="196453" y="8929"/>
                </a:lnTo>
                <a:lnTo>
                  <a:pt x="205383" y="8929"/>
                </a:lnTo>
                <a:lnTo>
                  <a:pt x="214312" y="8929"/>
                </a:lnTo>
                <a:lnTo>
                  <a:pt x="214312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241852" y="2455664"/>
            <a:ext cx="214313" cy="250032"/>
          </a:xfrm>
          <a:custGeom>
            <a:avLst/>
            <a:gdLst/>
            <a:ahLst/>
            <a:cxnLst/>
            <a:rect l="0" t="0" r="0" b="0"/>
            <a:pathLst>
              <a:path w="214313" h="250032">
                <a:moveTo>
                  <a:pt x="71437" y="53578"/>
                </a:moveTo>
                <a:lnTo>
                  <a:pt x="71437" y="53578"/>
                </a:lnTo>
                <a:lnTo>
                  <a:pt x="71437" y="62508"/>
                </a:lnTo>
                <a:lnTo>
                  <a:pt x="62507" y="62508"/>
                </a:lnTo>
                <a:lnTo>
                  <a:pt x="62507" y="80367"/>
                </a:lnTo>
                <a:lnTo>
                  <a:pt x="44648" y="98227"/>
                </a:lnTo>
                <a:lnTo>
                  <a:pt x="35718" y="125016"/>
                </a:lnTo>
                <a:lnTo>
                  <a:pt x="17859" y="151805"/>
                </a:lnTo>
                <a:lnTo>
                  <a:pt x="17859" y="178594"/>
                </a:lnTo>
                <a:lnTo>
                  <a:pt x="8929" y="196453"/>
                </a:lnTo>
                <a:lnTo>
                  <a:pt x="0" y="214313"/>
                </a:lnTo>
                <a:lnTo>
                  <a:pt x="0" y="223242"/>
                </a:lnTo>
                <a:lnTo>
                  <a:pt x="8929" y="223242"/>
                </a:lnTo>
                <a:lnTo>
                  <a:pt x="8929" y="223242"/>
                </a:lnTo>
                <a:lnTo>
                  <a:pt x="17859" y="223242"/>
                </a:lnTo>
                <a:lnTo>
                  <a:pt x="26789" y="205383"/>
                </a:lnTo>
                <a:lnTo>
                  <a:pt x="26789" y="187524"/>
                </a:lnTo>
                <a:lnTo>
                  <a:pt x="35718" y="169664"/>
                </a:lnTo>
                <a:lnTo>
                  <a:pt x="35718" y="142875"/>
                </a:lnTo>
                <a:lnTo>
                  <a:pt x="44648" y="116086"/>
                </a:lnTo>
                <a:lnTo>
                  <a:pt x="44648" y="80367"/>
                </a:lnTo>
                <a:lnTo>
                  <a:pt x="53578" y="53578"/>
                </a:lnTo>
                <a:lnTo>
                  <a:pt x="62507" y="35719"/>
                </a:lnTo>
                <a:lnTo>
                  <a:pt x="71437" y="17859"/>
                </a:lnTo>
                <a:lnTo>
                  <a:pt x="80367" y="8930"/>
                </a:lnTo>
                <a:lnTo>
                  <a:pt x="89296" y="17859"/>
                </a:lnTo>
                <a:lnTo>
                  <a:pt x="89296" y="26789"/>
                </a:lnTo>
                <a:lnTo>
                  <a:pt x="89296" y="53578"/>
                </a:lnTo>
                <a:lnTo>
                  <a:pt x="89296" y="80367"/>
                </a:lnTo>
                <a:lnTo>
                  <a:pt x="89296" y="107156"/>
                </a:lnTo>
                <a:lnTo>
                  <a:pt x="89296" y="142875"/>
                </a:lnTo>
                <a:lnTo>
                  <a:pt x="89296" y="169664"/>
                </a:lnTo>
                <a:lnTo>
                  <a:pt x="98226" y="187524"/>
                </a:lnTo>
                <a:lnTo>
                  <a:pt x="107156" y="196453"/>
                </a:lnTo>
                <a:lnTo>
                  <a:pt x="107156" y="205383"/>
                </a:lnTo>
                <a:lnTo>
                  <a:pt x="116086" y="205383"/>
                </a:lnTo>
                <a:lnTo>
                  <a:pt x="125015" y="196453"/>
                </a:lnTo>
                <a:lnTo>
                  <a:pt x="133945" y="187524"/>
                </a:lnTo>
                <a:lnTo>
                  <a:pt x="142875" y="160734"/>
                </a:lnTo>
                <a:lnTo>
                  <a:pt x="151804" y="133945"/>
                </a:lnTo>
                <a:lnTo>
                  <a:pt x="151804" y="107156"/>
                </a:lnTo>
                <a:lnTo>
                  <a:pt x="160734" y="71438"/>
                </a:lnTo>
                <a:lnTo>
                  <a:pt x="169664" y="44649"/>
                </a:lnTo>
                <a:lnTo>
                  <a:pt x="169664" y="17859"/>
                </a:lnTo>
                <a:lnTo>
                  <a:pt x="169664" y="0"/>
                </a:lnTo>
                <a:lnTo>
                  <a:pt x="178593" y="0"/>
                </a:lnTo>
                <a:lnTo>
                  <a:pt x="178593" y="0"/>
                </a:lnTo>
                <a:lnTo>
                  <a:pt x="178593" y="17859"/>
                </a:lnTo>
                <a:lnTo>
                  <a:pt x="178593" y="53578"/>
                </a:lnTo>
                <a:lnTo>
                  <a:pt x="178593" y="89297"/>
                </a:lnTo>
                <a:lnTo>
                  <a:pt x="178593" y="133945"/>
                </a:lnTo>
                <a:lnTo>
                  <a:pt x="178593" y="169664"/>
                </a:lnTo>
                <a:lnTo>
                  <a:pt x="187523" y="205383"/>
                </a:lnTo>
                <a:lnTo>
                  <a:pt x="187523" y="241102"/>
                </a:lnTo>
                <a:lnTo>
                  <a:pt x="205382" y="250031"/>
                </a:lnTo>
                <a:lnTo>
                  <a:pt x="214312" y="250031"/>
                </a:lnTo>
                <a:lnTo>
                  <a:pt x="214312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563195" y="2902148"/>
            <a:ext cx="125017" cy="232173"/>
          </a:xfrm>
          <a:custGeom>
            <a:avLst/>
            <a:gdLst/>
            <a:ahLst/>
            <a:cxnLst/>
            <a:rect l="0" t="0" r="0" b="0"/>
            <a:pathLst>
              <a:path w="125017" h="232173">
                <a:moveTo>
                  <a:pt x="17860" y="17859"/>
                </a:move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30" y="44648"/>
                </a:lnTo>
                <a:lnTo>
                  <a:pt x="17860" y="62508"/>
                </a:lnTo>
                <a:lnTo>
                  <a:pt x="26789" y="89297"/>
                </a:lnTo>
                <a:lnTo>
                  <a:pt x="35719" y="107156"/>
                </a:lnTo>
                <a:lnTo>
                  <a:pt x="44649" y="133945"/>
                </a:lnTo>
                <a:lnTo>
                  <a:pt x="62508" y="151805"/>
                </a:lnTo>
                <a:lnTo>
                  <a:pt x="71438" y="169664"/>
                </a:lnTo>
                <a:lnTo>
                  <a:pt x="89297" y="187523"/>
                </a:lnTo>
                <a:lnTo>
                  <a:pt x="98227" y="205383"/>
                </a:lnTo>
                <a:lnTo>
                  <a:pt x="116086" y="214313"/>
                </a:lnTo>
                <a:lnTo>
                  <a:pt x="116086" y="223242"/>
                </a:lnTo>
                <a:lnTo>
                  <a:pt x="125016" y="232172"/>
                </a:lnTo>
                <a:lnTo>
                  <a:pt x="125016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616773" y="3152179"/>
            <a:ext cx="26791" cy="17861"/>
          </a:xfrm>
          <a:custGeom>
            <a:avLst/>
            <a:gdLst/>
            <a:ahLst/>
            <a:cxnLst/>
            <a:rect l="0" t="0" r="0" b="0"/>
            <a:pathLst>
              <a:path w="26791" h="17861">
                <a:moveTo>
                  <a:pt x="26790" y="17860"/>
                </a:moveTo>
                <a:lnTo>
                  <a:pt x="2679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634633" y="3134320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634633" y="312539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527352" y="2946796"/>
            <a:ext cx="1107282" cy="303611"/>
          </a:xfrm>
          <a:custGeom>
            <a:avLst/>
            <a:gdLst/>
            <a:ahLst/>
            <a:cxnLst/>
            <a:rect l="0" t="0" r="0" b="0"/>
            <a:pathLst>
              <a:path w="1107282" h="303611">
                <a:moveTo>
                  <a:pt x="1107281" y="169665"/>
                </a:moveTo>
                <a:lnTo>
                  <a:pt x="1107281" y="169665"/>
                </a:lnTo>
                <a:lnTo>
                  <a:pt x="1107281" y="169665"/>
                </a:lnTo>
                <a:lnTo>
                  <a:pt x="1107281" y="169665"/>
                </a:lnTo>
                <a:lnTo>
                  <a:pt x="1107281" y="169665"/>
                </a:lnTo>
                <a:lnTo>
                  <a:pt x="1107281" y="169665"/>
                </a:lnTo>
                <a:lnTo>
                  <a:pt x="1107281" y="178594"/>
                </a:lnTo>
                <a:lnTo>
                  <a:pt x="1107281" y="178594"/>
                </a:lnTo>
                <a:lnTo>
                  <a:pt x="1107281" y="178594"/>
                </a:lnTo>
                <a:lnTo>
                  <a:pt x="1107281" y="178594"/>
                </a:lnTo>
                <a:lnTo>
                  <a:pt x="1098351" y="178594"/>
                </a:lnTo>
                <a:lnTo>
                  <a:pt x="1098351" y="169665"/>
                </a:lnTo>
                <a:lnTo>
                  <a:pt x="1098351" y="169665"/>
                </a:lnTo>
                <a:lnTo>
                  <a:pt x="1098351" y="169665"/>
                </a:lnTo>
                <a:lnTo>
                  <a:pt x="1098351" y="160735"/>
                </a:lnTo>
                <a:lnTo>
                  <a:pt x="1098351" y="160735"/>
                </a:lnTo>
                <a:lnTo>
                  <a:pt x="1098351" y="160735"/>
                </a:lnTo>
                <a:lnTo>
                  <a:pt x="1098351" y="160735"/>
                </a:lnTo>
                <a:lnTo>
                  <a:pt x="1098351" y="160735"/>
                </a:lnTo>
                <a:lnTo>
                  <a:pt x="1098351" y="160735"/>
                </a:lnTo>
                <a:lnTo>
                  <a:pt x="1089421" y="151805"/>
                </a:lnTo>
                <a:lnTo>
                  <a:pt x="1089421" y="151805"/>
                </a:lnTo>
                <a:lnTo>
                  <a:pt x="1089421" y="151805"/>
                </a:lnTo>
                <a:lnTo>
                  <a:pt x="1089421" y="142875"/>
                </a:lnTo>
                <a:lnTo>
                  <a:pt x="1080492" y="142875"/>
                </a:lnTo>
                <a:lnTo>
                  <a:pt x="1071562" y="133946"/>
                </a:lnTo>
                <a:lnTo>
                  <a:pt x="1062632" y="133946"/>
                </a:lnTo>
                <a:lnTo>
                  <a:pt x="1053703" y="133946"/>
                </a:lnTo>
                <a:lnTo>
                  <a:pt x="1044773" y="125016"/>
                </a:lnTo>
                <a:lnTo>
                  <a:pt x="1026914" y="125016"/>
                </a:lnTo>
                <a:lnTo>
                  <a:pt x="1009054" y="116086"/>
                </a:lnTo>
                <a:lnTo>
                  <a:pt x="1000125" y="116086"/>
                </a:lnTo>
                <a:lnTo>
                  <a:pt x="982265" y="107157"/>
                </a:lnTo>
                <a:lnTo>
                  <a:pt x="973336" y="107157"/>
                </a:lnTo>
                <a:lnTo>
                  <a:pt x="955476" y="98227"/>
                </a:lnTo>
                <a:lnTo>
                  <a:pt x="937617" y="89297"/>
                </a:lnTo>
                <a:lnTo>
                  <a:pt x="919757" y="89297"/>
                </a:lnTo>
                <a:lnTo>
                  <a:pt x="901898" y="80368"/>
                </a:lnTo>
                <a:lnTo>
                  <a:pt x="884039" y="62508"/>
                </a:lnTo>
                <a:lnTo>
                  <a:pt x="866179" y="53579"/>
                </a:lnTo>
                <a:lnTo>
                  <a:pt x="848320" y="44649"/>
                </a:lnTo>
                <a:lnTo>
                  <a:pt x="830461" y="35719"/>
                </a:lnTo>
                <a:lnTo>
                  <a:pt x="812601" y="26790"/>
                </a:lnTo>
                <a:lnTo>
                  <a:pt x="785812" y="17860"/>
                </a:lnTo>
                <a:lnTo>
                  <a:pt x="767953" y="17860"/>
                </a:lnTo>
                <a:lnTo>
                  <a:pt x="741164" y="8930"/>
                </a:lnTo>
                <a:lnTo>
                  <a:pt x="714375" y="8930"/>
                </a:lnTo>
                <a:lnTo>
                  <a:pt x="687586" y="8930"/>
                </a:lnTo>
                <a:lnTo>
                  <a:pt x="669726" y="8930"/>
                </a:lnTo>
                <a:lnTo>
                  <a:pt x="651867" y="8930"/>
                </a:lnTo>
                <a:lnTo>
                  <a:pt x="634007" y="8930"/>
                </a:lnTo>
                <a:lnTo>
                  <a:pt x="616148" y="8930"/>
                </a:lnTo>
                <a:lnTo>
                  <a:pt x="598289" y="0"/>
                </a:lnTo>
                <a:lnTo>
                  <a:pt x="580429" y="0"/>
                </a:lnTo>
                <a:lnTo>
                  <a:pt x="553640" y="0"/>
                </a:lnTo>
                <a:lnTo>
                  <a:pt x="535781" y="0"/>
                </a:lnTo>
                <a:lnTo>
                  <a:pt x="508992" y="8930"/>
                </a:lnTo>
                <a:lnTo>
                  <a:pt x="491132" y="8930"/>
                </a:lnTo>
                <a:lnTo>
                  <a:pt x="464343" y="17860"/>
                </a:lnTo>
                <a:lnTo>
                  <a:pt x="437554" y="26790"/>
                </a:lnTo>
                <a:lnTo>
                  <a:pt x="410765" y="35719"/>
                </a:lnTo>
                <a:lnTo>
                  <a:pt x="383976" y="44649"/>
                </a:lnTo>
                <a:lnTo>
                  <a:pt x="357187" y="53579"/>
                </a:lnTo>
                <a:lnTo>
                  <a:pt x="330398" y="62508"/>
                </a:lnTo>
                <a:lnTo>
                  <a:pt x="312539" y="71438"/>
                </a:lnTo>
                <a:lnTo>
                  <a:pt x="276820" y="89297"/>
                </a:lnTo>
                <a:lnTo>
                  <a:pt x="250031" y="98227"/>
                </a:lnTo>
                <a:lnTo>
                  <a:pt x="223242" y="116086"/>
                </a:lnTo>
                <a:lnTo>
                  <a:pt x="196453" y="133946"/>
                </a:lnTo>
                <a:lnTo>
                  <a:pt x="178593" y="151805"/>
                </a:lnTo>
                <a:lnTo>
                  <a:pt x="151804" y="169665"/>
                </a:lnTo>
                <a:lnTo>
                  <a:pt x="125015" y="187524"/>
                </a:lnTo>
                <a:lnTo>
                  <a:pt x="107156" y="196454"/>
                </a:lnTo>
                <a:lnTo>
                  <a:pt x="89296" y="214313"/>
                </a:lnTo>
                <a:lnTo>
                  <a:pt x="71437" y="223243"/>
                </a:lnTo>
                <a:lnTo>
                  <a:pt x="62507" y="241102"/>
                </a:lnTo>
                <a:lnTo>
                  <a:pt x="44648" y="250032"/>
                </a:lnTo>
                <a:lnTo>
                  <a:pt x="35718" y="258961"/>
                </a:lnTo>
                <a:lnTo>
                  <a:pt x="26789" y="267891"/>
                </a:lnTo>
                <a:lnTo>
                  <a:pt x="17859" y="276821"/>
                </a:lnTo>
                <a:lnTo>
                  <a:pt x="17859" y="285750"/>
                </a:lnTo>
                <a:lnTo>
                  <a:pt x="8929" y="294680"/>
                </a:lnTo>
                <a:lnTo>
                  <a:pt x="0" y="294680"/>
                </a:lnTo>
                <a:lnTo>
                  <a:pt x="0" y="303610"/>
                </a:lnTo>
                <a:lnTo>
                  <a:pt x="0" y="303610"/>
                </a:lnTo>
                <a:lnTo>
                  <a:pt x="0" y="303610"/>
                </a:lnTo>
                <a:lnTo>
                  <a:pt x="0" y="303610"/>
                </a:lnTo>
                <a:lnTo>
                  <a:pt x="0" y="294680"/>
                </a:lnTo>
                <a:lnTo>
                  <a:pt x="8929" y="285750"/>
                </a:lnTo>
                <a:lnTo>
                  <a:pt x="8929" y="276821"/>
                </a:lnTo>
                <a:lnTo>
                  <a:pt x="17859" y="267891"/>
                </a:lnTo>
                <a:lnTo>
                  <a:pt x="17859" y="258961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58961"/>
                </a:lnTo>
                <a:lnTo>
                  <a:pt x="17859" y="258961"/>
                </a:lnTo>
                <a:lnTo>
                  <a:pt x="17859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518422" y="3089671"/>
            <a:ext cx="232173" cy="169666"/>
          </a:xfrm>
          <a:custGeom>
            <a:avLst/>
            <a:gdLst/>
            <a:ahLst/>
            <a:cxnLst/>
            <a:rect l="0" t="0" r="0" b="0"/>
            <a:pathLst>
              <a:path w="232173" h="169666">
                <a:moveTo>
                  <a:pt x="26789" y="17860"/>
                </a:moveTo>
                <a:lnTo>
                  <a:pt x="17859" y="1786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26790"/>
                </a:lnTo>
                <a:lnTo>
                  <a:pt x="8930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17859" y="125016"/>
                </a:lnTo>
                <a:lnTo>
                  <a:pt x="17859" y="142875"/>
                </a:lnTo>
                <a:lnTo>
                  <a:pt x="17859" y="142875"/>
                </a:lnTo>
                <a:lnTo>
                  <a:pt x="26789" y="151805"/>
                </a:lnTo>
                <a:lnTo>
                  <a:pt x="26789" y="160735"/>
                </a:lnTo>
                <a:lnTo>
                  <a:pt x="35719" y="160735"/>
                </a:lnTo>
                <a:lnTo>
                  <a:pt x="35719" y="160735"/>
                </a:lnTo>
                <a:lnTo>
                  <a:pt x="35719" y="169665"/>
                </a:lnTo>
                <a:lnTo>
                  <a:pt x="44648" y="160735"/>
                </a:lnTo>
                <a:lnTo>
                  <a:pt x="53578" y="151805"/>
                </a:lnTo>
                <a:lnTo>
                  <a:pt x="71437" y="151805"/>
                </a:lnTo>
                <a:lnTo>
                  <a:pt x="80367" y="133946"/>
                </a:lnTo>
                <a:lnTo>
                  <a:pt x="98226" y="125016"/>
                </a:lnTo>
                <a:lnTo>
                  <a:pt x="125016" y="107157"/>
                </a:lnTo>
                <a:lnTo>
                  <a:pt x="142875" y="98227"/>
                </a:lnTo>
                <a:lnTo>
                  <a:pt x="169664" y="98227"/>
                </a:lnTo>
                <a:lnTo>
                  <a:pt x="196453" y="89297"/>
                </a:lnTo>
                <a:lnTo>
                  <a:pt x="214312" y="89297"/>
                </a:lnTo>
                <a:lnTo>
                  <a:pt x="232172" y="71438"/>
                </a:lnTo>
                <a:lnTo>
                  <a:pt x="232172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071938" y="3348632"/>
            <a:ext cx="526852" cy="901900"/>
          </a:xfrm>
          <a:custGeom>
            <a:avLst/>
            <a:gdLst/>
            <a:ahLst/>
            <a:cxnLst/>
            <a:rect l="0" t="0" r="0" b="0"/>
            <a:pathLst>
              <a:path w="526852" h="901900">
                <a:moveTo>
                  <a:pt x="526851" y="8930"/>
                </a:moveTo>
                <a:lnTo>
                  <a:pt x="526851" y="8930"/>
                </a:lnTo>
                <a:lnTo>
                  <a:pt x="517921" y="8930"/>
                </a:lnTo>
                <a:lnTo>
                  <a:pt x="508992" y="8930"/>
                </a:lnTo>
                <a:lnTo>
                  <a:pt x="500062" y="8930"/>
                </a:lnTo>
                <a:lnTo>
                  <a:pt x="491132" y="8930"/>
                </a:lnTo>
                <a:lnTo>
                  <a:pt x="482203" y="8930"/>
                </a:lnTo>
                <a:lnTo>
                  <a:pt x="473273" y="0"/>
                </a:lnTo>
                <a:lnTo>
                  <a:pt x="464343" y="0"/>
                </a:lnTo>
                <a:lnTo>
                  <a:pt x="455414" y="0"/>
                </a:lnTo>
                <a:lnTo>
                  <a:pt x="446484" y="0"/>
                </a:lnTo>
                <a:lnTo>
                  <a:pt x="437554" y="8930"/>
                </a:lnTo>
                <a:lnTo>
                  <a:pt x="428625" y="8930"/>
                </a:lnTo>
                <a:lnTo>
                  <a:pt x="410765" y="17860"/>
                </a:lnTo>
                <a:lnTo>
                  <a:pt x="383976" y="26789"/>
                </a:lnTo>
                <a:lnTo>
                  <a:pt x="366117" y="44649"/>
                </a:lnTo>
                <a:lnTo>
                  <a:pt x="339328" y="62508"/>
                </a:lnTo>
                <a:lnTo>
                  <a:pt x="312539" y="80368"/>
                </a:lnTo>
                <a:lnTo>
                  <a:pt x="285750" y="107157"/>
                </a:lnTo>
                <a:lnTo>
                  <a:pt x="258960" y="133946"/>
                </a:lnTo>
                <a:lnTo>
                  <a:pt x="223242" y="160735"/>
                </a:lnTo>
                <a:lnTo>
                  <a:pt x="205382" y="187524"/>
                </a:lnTo>
                <a:lnTo>
                  <a:pt x="178593" y="214313"/>
                </a:lnTo>
                <a:lnTo>
                  <a:pt x="160734" y="232172"/>
                </a:lnTo>
                <a:lnTo>
                  <a:pt x="142875" y="250032"/>
                </a:lnTo>
                <a:lnTo>
                  <a:pt x="133945" y="267891"/>
                </a:lnTo>
                <a:lnTo>
                  <a:pt x="116085" y="294680"/>
                </a:lnTo>
                <a:lnTo>
                  <a:pt x="98226" y="321469"/>
                </a:lnTo>
                <a:lnTo>
                  <a:pt x="80367" y="357188"/>
                </a:lnTo>
                <a:lnTo>
                  <a:pt x="62507" y="401836"/>
                </a:lnTo>
                <a:lnTo>
                  <a:pt x="44648" y="446485"/>
                </a:lnTo>
                <a:lnTo>
                  <a:pt x="26789" y="491133"/>
                </a:lnTo>
                <a:lnTo>
                  <a:pt x="17859" y="535782"/>
                </a:lnTo>
                <a:lnTo>
                  <a:pt x="8929" y="571500"/>
                </a:lnTo>
                <a:lnTo>
                  <a:pt x="0" y="607219"/>
                </a:lnTo>
                <a:lnTo>
                  <a:pt x="0" y="642938"/>
                </a:lnTo>
                <a:lnTo>
                  <a:pt x="8929" y="669727"/>
                </a:lnTo>
                <a:lnTo>
                  <a:pt x="17859" y="696516"/>
                </a:lnTo>
                <a:lnTo>
                  <a:pt x="26789" y="723305"/>
                </a:lnTo>
                <a:lnTo>
                  <a:pt x="44648" y="759024"/>
                </a:lnTo>
                <a:lnTo>
                  <a:pt x="53578" y="794743"/>
                </a:lnTo>
                <a:lnTo>
                  <a:pt x="71437" y="830461"/>
                </a:lnTo>
                <a:lnTo>
                  <a:pt x="80367" y="875110"/>
                </a:lnTo>
                <a:lnTo>
                  <a:pt x="80367" y="901899"/>
                </a:lnTo>
                <a:lnTo>
                  <a:pt x="80367" y="90189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643438" y="3366492"/>
            <a:ext cx="428626" cy="910829"/>
          </a:xfrm>
          <a:custGeom>
            <a:avLst/>
            <a:gdLst/>
            <a:ahLst/>
            <a:cxnLst/>
            <a:rect l="0" t="0" r="0" b="0"/>
            <a:pathLst>
              <a:path w="428626" h="910829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26789" y="0"/>
                </a:lnTo>
                <a:lnTo>
                  <a:pt x="35718" y="8929"/>
                </a:lnTo>
                <a:lnTo>
                  <a:pt x="44648" y="26789"/>
                </a:lnTo>
                <a:lnTo>
                  <a:pt x="62507" y="53578"/>
                </a:lnTo>
                <a:lnTo>
                  <a:pt x="71437" y="89297"/>
                </a:lnTo>
                <a:lnTo>
                  <a:pt x="80367" y="125015"/>
                </a:lnTo>
                <a:lnTo>
                  <a:pt x="89296" y="160734"/>
                </a:lnTo>
                <a:lnTo>
                  <a:pt x="107156" y="196453"/>
                </a:lnTo>
                <a:lnTo>
                  <a:pt x="125015" y="223242"/>
                </a:lnTo>
                <a:lnTo>
                  <a:pt x="151804" y="258961"/>
                </a:lnTo>
                <a:lnTo>
                  <a:pt x="169664" y="294679"/>
                </a:lnTo>
                <a:lnTo>
                  <a:pt x="187523" y="330398"/>
                </a:lnTo>
                <a:lnTo>
                  <a:pt x="205382" y="375047"/>
                </a:lnTo>
                <a:lnTo>
                  <a:pt x="214312" y="419695"/>
                </a:lnTo>
                <a:lnTo>
                  <a:pt x="232171" y="473273"/>
                </a:lnTo>
                <a:lnTo>
                  <a:pt x="241101" y="517922"/>
                </a:lnTo>
                <a:lnTo>
                  <a:pt x="258960" y="571500"/>
                </a:lnTo>
                <a:lnTo>
                  <a:pt x="267890" y="607219"/>
                </a:lnTo>
                <a:lnTo>
                  <a:pt x="285750" y="642937"/>
                </a:lnTo>
                <a:lnTo>
                  <a:pt x="303609" y="660797"/>
                </a:lnTo>
                <a:lnTo>
                  <a:pt x="321468" y="687586"/>
                </a:lnTo>
                <a:lnTo>
                  <a:pt x="339328" y="705445"/>
                </a:lnTo>
                <a:lnTo>
                  <a:pt x="357187" y="723304"/>
                </a:lnTo>
                <a:lnTo>
                  <a:pt x="375046" y="750094"/>
                </a:lnTo>
                <a:lnTo>
                  <a:pt x="383976" y="785812"/>
                </a:lnTo>
                <a:lnTo>
                  <a:pt x="401835" y="821531"/>
                </a:lnTo>
                <a:lnTo>
                  <a:pt x="410765" y="857250"/>
                </a:lnTo>
                <a:lnTo>
                  <a:pt x="419695" y="892969"/>
                </a:lnTo>
                <a:lnTo>
                  <a:pt x="428625" y="910828"/>
                </a:lnTo>
                <a:lnTo>
                  <a:pt x="428625" y="9108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268391" y="4143375"/>
            <a:ext cx="794743" cy="169665"/>
          </a:xfrm>
          <a:custGeom>
            <a:avLst/>
            <a:gdLst/>
            <a:ahLst/>
            <a:cxnLst/>
            <a:rect l="0" t="0" r="0" b="0"/>
            <a:pathLst>
              <a:path w="794743" h="169665">
                <a:moveTo>
                  <a:pt x="0" y="0"/>
                </a:moveTo>
                <a:lnTo>
                  <a:pt x="8929" y="0"/>
                </a:lnTo>
                <a:lnTo>
                  <a:pt x="892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26789" y="35718"/>
                </a:lnTo>
                <a:lnTo>
                  <a:pt x="44648" y="53578"/>
                </a:lnTo>
                <a:lnTo>
                  <a:pt x="62507" y="62507"/>
                </a:lnTo>
                <a:lnTo>
                  <a:pt x="89297" y="80367"/>
                </a:lnTo>
                <a:lnTo>
                  <a:pt x="116086" y="89296"/>
                </a:lnTo>
                <a:lnTo>
                  <a:pt x="151804" y="89296"/>
                </a:lnTo>
                <a:lnTo>
                  <a:pt x="187523" y="89296"/>
                </a:lnTo>
                <a:lnTo>
                  <a:pt x="232172" y="80367"/>
                </a:lnTo>
                <a:lnTo>
                  <a:pt x="276820" y="80367"/>
                </a:lnTo>
                <a:lnTo>
                  <a:pt x="330398" y="62507"/>
                </a:lnTo>
                <a:lnTo>
                  <a:pt x="383976" y="62507"/>
                </a:lnTo>
                <a:lnTo>
                  <a:pt x="437554" y="62507"/>
                </a:lnTo>
                <a:lnTo>
                  <a:pt x="491132" y="62507"/>
                </a:lnTo>
                <a:lnTo>
                  <a:pt x="535781" y="80367"/>
                </a:lnTo>
                <a:lnTo>
                  <a:pt x="580429" y="98226"/>
                </a:lnTo>
                <a:lnTo>
                  <a:pt x="625078" y="116086"/>
                </a:lnTo>
                <a:lnTo>
                  <a:pt x="660797" y="133945"/>
                </a:lnTo>
                <a:lnTo>
                  <a:pt x="696515" y="151804"/>
                </a:lnTo>
                <a:lnTo>
                  <a:pt x="732234" y="169664"/>
                </a:lnTo>
                <a:lnTo>
                  <a:pt x="767953" y="169664"/>
                </a:lnTo>
                <a:lnTo>
                  <a:pt x="794742" y="160734"/>
                </a:lnTo>
                <a:lnTo>
                  <a:pt x="794742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563195" y="3223617"/>
            <a:ext cx="89298" cy="464345"/>
          </a:xfrm>
          <a:custGeom>
            <a:avLst/>
            <a:gdLst/>
            <a:ahLst/>
            <a:cxnLst/>
            <a:rect l="0" t="0" r="0" b="0"/>
            <a:pathLst>
              <a:path w="89298" h="464345">
                <a:moveTo>
                  <a:pt x="89297" y="17859"/>
                </a:moveTo>
                <a:lnTo>
                  <a:pt x="80368" y="8929"/>
                </a:lnTo>
                <a:lnTo>
                  <a:pt x="80368" y="8929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8929"/>
                </a:lnTo>
                <a:lnTo>
                  <a:pt x="62508" y="26789"/>
                </a:lnTo>
                <a:lnTo>
                  <a:pt x="62508" y="62508"/>
                </a:lnTo>
                <a:lnTo>
                  <a:pt x="62508" y="107156"/>
                </a:lnTo>
                <a:lnTo>
                  <a:pt x="44649" y="169664"/>
                </a:lnTo>
                <a:lnTo>
                  <a:pt x="35719" y="241101"/>
                </a:lnTo>
                <a:lnTo>
                  <a:pt x="26789" y="303609"/>
                </a:lnTo>
                <a:lnTo>
                  <a:pt x="17860" y="366117"/>
                </a:lnTo>
                <a:lnTo>
                  <a:pt x="0" y="410765"/>
                </a:lnTo>
                <a:lnTo>
                  <a:pt x="0" y="437554"/>
                </a:lnTo>
                <a:lnTo>
                  <a:pt x="0" y="455414"/>
                </a:lnTo>
                <a:lnTo>
                  <a:pt x="0" y="464344"/>
                </a:lnTo>
                <a:lnTo>
                  <a:pt x="0" y="464344"/>
                </a:lnTo>
                <a:lnTo>
                  <a:pt x="8930" y="455414"/>
                </a:lnTo>
                <a:lnTo>
                  <a:pt x="17860" y="446484"/>
                </a:lnTo>
                <a:lnTo>
                  <a:pt x="35719" y="419695"/>
                </a:lnTo>
                <a:lnTo>
                  <a:pt x="35719" y="41969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670352" y="3143250"/>
            <a:ext cx="330399" cy="446485"/>
          </a:xfrm>
          <a:custGeom>
            <a:avLst/>
            <a:gdLst/>
            <a:ahLst/>
            <a:cxnLst/>
            <a:rect l="0" t="0" r="0" b="0"/>
            <a:pathLst>
              <a:path w="330399" h="446485">
                <a:moveTo>
                  <a:pt x="0" y="26789"/>
                </a:moveTo>
                <a:lnTo>
                  <a:pt x="0" y="17859"/>
                </a:lnTo>
                <a:lnTo>
                  <a:pt x="0" y="8929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17859"/>
                </a:lnTo>
                <a:lnTo>
                  <a:pt x="8929" y="35718"/>
                </a:lnTo>
                <a:lnTo>
                  <a:pt x="17859" y="62507"/>
                </a:lnTo>
                <a:lnTo>
                  <a:pt x="26789" y="80367"/>
                </a:lnTo>
                <a:lnTo>
                  <a:pt x="44648" y="98226"/>
                </a:lnTo>
                <a:lnTo>
                  <a:pt x="62507" y="116086"/>
                </a:lnTo>
                <a:lnTo>
                  <a:pt x="89296" y="125015"/>
                </a:lnTo>
                <a:lnTo>
                  <a:pt x="116086" y="133945"/>
                </a:lnTo>
                <a:lnTo>
                  <a:pt x="142875" y="151804"/>
                </a:lnTo>
                <a:lnTo>
                  <a:pt x="178593" y="169664"/>
                </a:lnTo>
                <a:lnTo>
                  <a:pt x="196453" y="187523"/>
                </a:lnTo>
                <a:lnTo>
                  <a:pt x="223242" y="214312"/>
                </a:lnTo>
                <a:lnTo>
                  <a:pt x="241101" y="241101"/>
                </a:lnTo>
                <a:lnTo>
                  <a:pt x="250031" y="276820"/>
                </a:lnTo>
                <a:lnTo>
                  <a:pt x="267890" y="303609"/>
                </a:lnTo>
                <a:lnTo>
                  <a:pt x="276820" y="330398"/>
                </a:lnTo>
                <a:lnTo>
                  <a:pt x="285750" y="357187"/>
                </a:lnTo>
                <a:lnTo>
                  <a:pt x="294679" y="383976"/>
                </a:lnTo>
                <a:lnTo>
                  <a:pt x="303609" y="401836"/>
                </a:lnTo>
                <a:lnTo>
                  <a:pt x="321468" y="419695"/>
                </a:lnTo>
                <a:lnTo>
                  <a:pt x="321468" y="428625"/>
                </a:lnTo>
                <a:lnTo>
                  <a:pt x="330398" y="437554"/>
                </a:lnTo>
                <a:lnTo>
                  <a:pt x="330398" y="446484"/>
                </a:lnTo>
                <a:lnTo>
                  <a:pt x="330398" y="44648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643563" y="3589734"/>
            <a:ext cx="383977" cy="142876"/>
          </a:xfrm>
          <a:custGeom>
            <a:avLst/>
            <a:gdLst/>
            <a:ahLst/>
            <a:cxnLst/>
            <a:rect l="0" t="0" r="0" b="0"/>
            <a:pathLst>
              <a:path w="383977" h="142876">
                <a:moveTo>
                  <a:pt x="0" y="142875"/>
                </a:moveTo>
                <a:lnTo>
                  <a:pt x="8929" y="142875"/>
                </a:lnTo>
                <a:lnTo>
                  <a:pt x="8929" y="142875"/>
                </a:lnTo>
                <a:lnTo>
                  <a:pt x="8929" y="133945"/>
                </a:lnTo>
                <a:lnTo>
                  <a:pt x="17859" y="133945"/>
                </a:lnTo>
                <a:lnTo>
                  <a:pt x="35718" y="125016"/>
                </a:lnTo>
                <a:lnTo>
                  <a:pt x="62507" y="116086"/>
                </a:lnTo>
                <a:lnTo>
                  <a:pt x="89296" y="107156"/>
                </a:lnTo>
                <a:lnTo>
                  <a:pt x="125015" y="89297"/>
                </a:lnTo>
                <a:lnTo>
                  <a:pt x="160734" y="80367"/>
                </a:lnTo>
                <a:lnTo>
                  <a:pt x="205382" y="62508"/>
                </a:lnTo>
                <a:lnTo>
                  <a:pt x="241101" y="44648"/>
                </a:lnTo>
                <a:lnTo>
                  <a:pt x="285750" y="26789"/>
                </a:lnTo>
                <a:lnTo>
                  <a:pt x="321468" y="17859"/>
                </a:lnTo>
                <a:lnTo>
                  <a:pt x="348257" y="8930"/>
                </a:lnTo>
                <a:lnTo>
                  <a:pt x="366117" y="0"/>
                </a:lnTo>
                <a:lnTo>
                  <a:pt x="375046" y="0"/>
                </a:lnTo>
                <a:lnTo>
                  <a:pt x="383976" y="8930"/>
                </a:lnTo>
                <a:lnTo>
                  <a:pt x="375046" y="8930"/>
                </a:lnTo>
                <a:lnTo>
                  <a:pt x="366117" y="8930"/>
                </a:lnTo>
                <a:lnTo>
                  <a:pt x="366117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557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6200"/>
            <a:ext cx="8624887" cy="6369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Last Time</a:t>
            </a:r>
          </a:p>
          <a:p>
            <a:pPr lvl="1" eaLnBrk="1" hangingPunct="1">
              <a:defRPr/>
            </a:pPr>
            <a:r>
              <a:rPr lang="en-US" dirty="0" smtClean="0"/>
              <a:t>Overview: </a:t>
            </a:r>
          </a:p>
          <a:p>
            <a:pPr lvl="1" eaLnBrk="1" hangingPunct="1">
              <a:defRPr/>
            </a:pPr>
            <a:r>
              <a:rPr lang="en-US" dirty="0" smtClean="0"/>
              <a:t>Agile</a:t>
            </a:r>
          </a:p>
          <a:p>
            <a:pPr lvl="1" eaLnBrk="1" hangingPunct="1">
              <a:defRPr/>
            </a:pPr>
            <a:r>
              <a:rPr lang="en-US" dirty="0" smtClean="0"/>
              <a:t>Spring Framework</a:t>
            </a:r>
          </a:p>
          <a:p>
            <a:pPr lvl="1" eaLnBrk="1" hangingPunct="1">
              <a:defRPr/>
            </a:pPr>
            <a:r>
              <a:rPr lang="en-US" dirty="0" smtClean="0"/>
              <a:t>Spring Boot – Convention over configuration</a:t>
            </a:r>
          </a:p>
          <a:p>
            <a:pPr lvl="2" eaLnBrk="1" hangingPunct="1">
              <a:defRPr/>
            </a:pPr>
            <a:r>
              <a:rPr lang="en-US" dirty="0" smtClean="0"/>
              <a:t>Configuration increases modifiability</a:t>
            </a:r>
          </a:p>
          <a:p>
            <a:pPr lvl="1" eaLnBrk="1" hangingPunct="1">
              <a:defRPr/>
            </a:pPr>
            <a:r>
              <a:rPr lang="en-US" dirty="0" smtClean="0"/>
              <a:t>Virtual Machines</a:t>
            </a:r>
          </a:p>
          <a:p>
            <a:pPr eaLnBrk="1" hangingPunct="1">
              <a:defRPr/>
            </a:pPr>
            <a:r>
              <a:rPr lang="en-US" dirty="0" smtClean="0"/>
              <a:t>New</a:t>
            </a:r>
          </a:p>
          <a:p>
            <a:pPr lvl="1" eaLnBrk="1" hangingPunct="1">
              <a:defRPr/>
            </a:pPr>
            <a:r>
              <a:rPr lang="en-US" dirty="0"/>
              <a:t>Syllabus and other course </a:t>
            </a:r>
            <a:r>
              <a:rPr lang="en-US" dirty="0" smtClean="0"/>
              <a:t>pragmatics -- </a:t>
            </a:r>
            <a:r>
              <a:rPr lang="en-US" dirty="0" smtClean="0">
                <a:solidFill>
                  <a:srgbClr val="FF0000"/>
                </a:solidFill>
              </a:rPr>
              <a:t>Website </a:t>
            </a:r>
            <a:r>
              <a:rPr lang="en-US" dirty="0">
                <a:solidFill>
                  <a:srgbClr val="FF0000"/>
                </a:solidFill>
              </a:rPr>
              <a:t>(not shown)</a:t>
            </a:r>
          </a:p>
          <a:p>
            <a:pPr lvl="1" eaLnBrk="1" hangingPunct="1">
              <a:defRPr/>
            </a:pPr>
            <a:r>
              <a:rPr lang="en-US" dirty="0" smtClean="0"/>
              <a:t>Core Agile/Scrum Concepts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851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799" y="247650"/>
            <a:ext cx="3101975" cy="7810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76200"/>
            <a:ext cx="8307387" cy="6369050"/>
          </a:xfrm>
        </p:spPr>
        <p:txBody>
          <a:bodyPr/>
          <a:lstStyle/>
          <a:p>
            <a:endParaRPr lang="en-US" sz="1800" dirty="0"/>
          </a:p>
          <a:p>
            <a:r>
              <a:rPr lang="en-US" sz="1800" dirty="0"/>
              <a:t>1) Download: </a:t>
            </a:r>
            <a:r>
              <a:rPr lang="en-US" sz="1800" dirty="0" err="1"/>
              <a:t>VirtualBox</a:t>
            </a:r>
            <a:r>
              <a:rPr lang="en-US" sz="1800" dirty="0"/>
              <a:t> and </a:t>
            </a:r>
            <a:r>
              <a:rPr lang="en-US" sz="1800" dirty="0" err="1"/>
              <a:t>VirtualBox</a:t>
            </a:r>
            <a:r>
              <a:rPr lang="en-US" sz="1800" dirty="0"/>
              <a:t> Extensions</a:t>
            </a:r>
          </a:p>
          <a:p>
            <a:r>
              <a:rPr lang="en-US" sz="1800" dirty="0"/>
              <a:t>2) run installer</a:t>
            </a:r>
          </a:p>
          <a:p>
            <a:r>
              <a:rPr lang="en-US" sz="1800" dirty="0"/>
              <a:t>3) New</a:t>
            </a:r>
          </a:p>
          <a:p>
            <a:r>
              <a:rPr lang="en-US" sz="1800" dirty="0"/>
              <a:t>	a) Choose Linux</a:t>
            </a:r>
          </a:p>
          <a:p>
            <a:r>
              <a:rPr lang="en-US" sz="1800" dirty="0"/>
              <a:t>	b) Memory 4G=4096MB</a:t>
            </a:r>
          </a:p>
          <a:p>
            <a:r>
              <a:rPr lang="en-US" sz="1800" dirty="0"/>
              <a:t>	c) Create virtual Hard disk now</a:t>
            </a:r>
          </a:p>
          <a:p>
            <a:r>
              <a:rPr lang="en-US" sz="1800" dirty="0"/>
              <a:t>	d) VDI</a:t>
            </a:r>
          </a:p>
          <a:p>
            <a:r>
              <a:rPr lang="en-US" sz="1800" dirty="0"/>
              <a:t>	e) Dynamically allocated</a:t>
            </a:r>
          </a:p>
          <a:p>
            <a:r>
              <a:rPr lang="en-US" sz="1800" dirty="0"/>
              <a:t>	f) 30 GB</a:t>
            </a:r>
          </a:p>
          <a:p>
            <a:r>
              <a:rPr lang="en-US" sz="1800" dirty="0"/>
              <a:t>4) Extensions</a:t>
            </a:r>
          </a:p>
          <a:p>
            <a:r>
              <a:rPr lang="en-US" sz="1800" dirty="0"/>
              <a:t>	a) File ==&gt; Preferences ==&gt; extensions</a:t>
            </a:r>
          </a:p>
          <a:p>
            <a:r>
              <a:rPr lang="en-US" sz="1800" dirty="0"/>
              <a:t>	b) select </a:t>
            </a:r>
            <a:r>
              <a:rPr lang="en-US" sz="1800" dirty="0" err="1"/>
              <a:t>virtualBox</a:t>
            </a:r>
            <a:r>
              <a:rPr lang="en-US" sz="1800" dirty="0"/>
              <a:t> Extensions file </a:t>
            </a:r>
            <a:r>
              <a:rPr lang="en-US" sz="1800" dirty="0" smtClean="0"/>
              <a:t>downloaded earlier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Freeform 3"/>
          <p:cNvSpPr/>
          <p:nvPr/>
        </p:nvSpPr>
        <p:spPr bwMode="auto">
          <a:xfrm>
            <a:off x="2625328" y="901898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0" y="0"/>
                </a:moveTo>
                <a:lnTo>
                  <a:pt x="0" y="8930"/>
                </a:lnTo>
                <a:lnTo>
                  <a:pt x="8930" y="17860"/>
                </a:lnTo>
                <a:lnTo>
                  <a:pt x="17860" y="26789"/>
                </a:lnTo>
                <a:lnTo>
                  <a:pt x="1786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768453" y="901898"/>
            <a:ext cx="80368" cy="26790"/>
          </a:xfrm>
          <a:custGeom>
            <a:avLst/>
            <a:gdLst/>
            <a:ahLst/>
            <a:cxnLst/>
            <a:rect l="0" t="0" r="0" b="0"/>
            <a:pathLst>
              <a:path w="80368" h="26790">
                <a:moveTo>
                  <a:pt x="80367" y="17860"/>
                </a:moveTo>
                <a:lnTo>
                  <a:pt x="80367" y="8930"/>
                </a:lnTo>
                <a:lnTo>
                  <a:pt x="71438" y="0"/>
                </a:lnTo>
                <a:lnTo>
                  <a:pt x="62508" y="0"/>
                </a:lnTo>
                <a:lnTo>
                  <a:pt x="44649" y="0"/>
                </a:lnTo>
                <a:lnTo>
                  <a:pt x="35719" y="8930"/>
                </a:lnTo>
                <a:lnTo>
                  <a:pt x="17860" y="17860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250281" y="1187648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732484" y="1848445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562945" y="2250281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812977" y="2669977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26789" y="17859"/>
                </a:moveTo>
                <a:lnTo>
                  <a:pt x="26789" y="17859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598414" y="2991445"/>
            <a:ext cx="44650" cy="8931"/>
          </a:xfrm>
          <a:custGeom>
            <a:avLst/>
            <a:gdLst/>
            <a:ahLst/>
            <a:cxnLst/>
            <a:rect l="0" t="0" r="0" b="0"/>
            <a:pathLst>
              <a:path w="44650" h="8931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7859" y="0"/>
                </a:lnTo>
                <a:lnTo>
                  <a:pt x="26789" y="8930"/>
                </a:lnTo>
                <a:lnTo>
                  <a:pt x="44649" y="8930"/>
                </a:lnTo>
                <a:lnTo>
                  <a:pt x="4464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500438" y="3446859"/>
            <a:ext cx="53579" cy="35720"/>
          </a:xfrm>
          <a:custGeom>
            <a:avLst/>
            <a:gdLst/>
            <a:ahLst/>
            <a:cxnLst/>
            <a:rect l="0" t="0" r="0" b="0"/>
            <a:pathLst>
              <a:path w="53579" h="35720">
                <a:moveTo>
                  <a:pt x="0" y="8930"/>
                </a:moveTo>
                <a:lnTo>
                  <a:pt x="0" y="17859"/>
                </a:lnTo>
                <a:lnTo>
                  <a:pt x="8929" y="17859"/>
                </a:lnTo>
                <a:lnTo>
                  <a:pt x="17859" y="26789"/>
                </a:lnTo>
                <a:lnTo>
                  <a:pt x="1785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35718" y="26789"/>
                </a:lnTo>
                <a:lnTo>
                  <a:pt x="44648" y="893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714500" y="3804046"/>
            <a:ext cx="35720" cy="35720"/>
          </a:xfrm>
          <a:custGeom>
            <a:avLst/>
            <a:gdLst/>
            <a:ahLst/>
            <a:cxnLst/>
            <a:rect l="0" t="0" r="0" b="0"/>
            <a:pathLst>
              <a:path w="35720" h="35720">
                <a:moveTo>
                  <a:pt x="35719" y="8930"/>
                </a:moveTo>
                <a:lnTo>
                  <a:pt x="35719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26790"/>
                </a:lnTo>
                <a:lnTo>
                  <a:pt x="8930" y="26790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26790"/>
                </a:lnTo>
                <a:lnTo>
                  <a:pt x="17859" y="17860"/>
                </a:lnTo>
                <a:lnTo>
                  <a:pt x="35719" y="893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87524" y="3884414"/>
            <a:ext cx="1098352" cy="35719"/>
          </a:xfrm>
          <a:custGeom>
            <a:avLst/>
            <a:gdLst/>
            <a:ahLst/>
            <a:cxnLst/>
            <a:rect l="0" t="0" r="0" b="0"/>
            <a:pathLst>
              <a:path w="1098352" h="35719">
                <a:moveTo>
                  <a:pt x="35718" y="26789"/>
                </a:moveTo>
                <a:lnTo>
                  <a:pt x="1785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62507" y="8929"/>
                </a:lnTo>
                <a:lnTo>
                  <a:pt x="116085" y="17859"/>
                </a:lnTo>
                <a:lnTo>
                  <a:pt x="169664" y="26789"/>
                </a:lnTo>
                <a:lnTo>
                  <a:pt x="223242" y="26789"/>
                </a:lnTo>
                <a:lnTo>
                  <a:pt x="285750" y="26789"/>
                </a:lnTo>
                <a:lnTo>
                  <a:pt x="339328" y="17859"/>
                </a:lnTo>
                <a:lnTo>
                  <a:pt x="375046" y="8929"/>
                </a:lnTo>
                <a:lnTo>
                  <a:pt x="410765" y="8929"/>
                </a:lnTo>
                <a:lnTo>
                  <a:pt x="446484" y="8929"/>
                </a:lnTo>
                <a:lnTo>
                  <a:pt x="473273" y="8929"/>
                </a:lnTo>
                <a:lnTo>
                  <a:pt x="508992" y="17859"/>
                </a:lnTo>
                <a:lnTo>
                  <a:pt x="535781" y="26789"/>
                </a:lnTo>
                <a:lnTo>
                  <a:pt x="571500" y="26789"/>
                </a:lnTo>
                <a:lnTo>
                  <a:pt x="616148" y="35718"/>
                </a:lnTo>
                <a:lnTo>
                  <a:pt x="669726" y="35718"/>
                </a:lnTo>
                <a:lnTo>
                  <a:pt x="723304" y="35718"/>
                </a:lnTo>
                <a:lnTo>
                  <a:pt x="776882" y="35718"/>
                </a:lnTo>
                <a:lnTo>
                  <a:pt x="830460" y="26789"/>
                </a:lnTo>
                <a:lnTo>
                  <a:pt x="892968" y="26789"/>
                </a:lnTo>
                <a:lnTo>
                  <a:pt x="937617" y="26789"/>
                </a:lnTo>
                <a:lnTo>
                  <a:pt x="982265" y="26789"/>
                </a:lnTo>
                <a:lnTo>
                  <a:pt x="1017984" y="26789"/>
                </a:lnTo>
                <a:lnTo>
                  <a:pt x="1062632" y="26789"/>
                </a:lnTo>
                <a:lnTo>
                  <a:pt x="1098351" y="35718"/>
                </a:lnTo>
                <a:lnTo>
                  <a:pt x="1098351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366242" y="3920132"/>
            <a:ext cx="3009306" cy="89298"/>
          </a:xfrm>
          <a:custGeom>
            <a:avLst/>
            <a:gdLst/>
            <a:ahLst/>
            <a:cxnLst/>
            <a:rect l="0" t="0" r="0" b="0"/>
            <a:pathLst>
              <a:path w="3009306" h="89298">
                <a:moveTo>
                  <a:pt x="0" y="17860"/>
                </a:moveTo>
                <a:lnTo>
                  <a:pt x="44649" y="26789"/>
                </a:lnTo>
                <a:lnTo>
                  <a:pt x="89297" y="26789"/>
                </a:lnTo>
                <a:lnTo>
                  <a:pt x="133946" y="26789"/>
                </a:lnTo>
                <a:lnTo>
                  <a:pt x="187524" y="26789"/>
                </a:lnTo>
                <a:lnTo>
                  <a:pt x="232172" y="17860"/>
                </a:lnTo>
                <a:lnTo>
                  <a:pt x="276821" y="8930"/>
                </a:lnTo>
                <a:lnTo>
                  <a:pt x="321469" y="8930"/>
                </a:lnTo>
                <a:lnTo>
                  <a:pt x="357188" y="0"/>
                </a:lnTo>
                <a:lnTo>
                  <a:pt x="392906" y="0"/>
                </a:lnTo>
                <a:lnTo>
                  <a:pt x="428625" y="0"/>
                </a:lnTo>
                <a:lnTo>
                  <a:pt x="464344" y="8930"/>
                </a:lnTo>
                <a:lnTo>
                  <a:pt x="508992" y="17860"/>
                </a:lnTo>
                <a:lnTo>
                  <a:pt x="544711" y="26789"/>
                </a:lnTo>
                <a:lnTo>
                  <a:pt x="580430" y="35719"/>
                </a:lnTo>
                <a:lnTo>
                  <a:pt x="625078" y="44649"/>
                </a:lnTo>
                <a:lnTo>
                  <a:pt x="669727" y="44649"/>
                </a:lnTo>
                <a:lnTo>
                  <a:pt x="714375" y="44649"/>
                </a:lnTo>
                <a:lnTo>
                  <a:pt x="767953" y="35719"/>
                </a:lnTo>
                <a:lnTo>
                  <a:pt x="812602" y="35719"/>
                </a:lnTo>
                <a:lnTo>
                  <a:pt x="866180" y="26789"/>
                </a:lnTo>
                <a:lnTo>
                  <a:pt x="910828" y="35719"/>
                </a:lnTo>
                <a:lnTo>
                  <a:pt x="964406" y="35719"/>
                </a:lnTo>
                <a:lnTo>
                  <a:pt x="1009055" y="44649"/>
                </a:lnTo>
                <a:lnTo>
                  <a:pt x="1062633" y="53579"/>
                </a:lnTo>
                <a:lnTo>
                  <a:pt x="1116211" y="62508"/>
                </a:lnTo>
                <a:lnTo>
                  <a:pt x="1160860" y="71438"/>
                </a:lnTo>
                <a:lnTo>
                  <a:pt x="1223367" y="80368"/>
                </a:lnTo>
                <a:lnTo>
                  <a:pt x="1285875" y="89297"/>
                </a:lnTo>
                <a:lnTo>
                  <a:pt x="1366242" y="80368"/>
                </a:lnTo>
                <a:lnTo>
                  <a:pt x="1446610" y="71438"/>
                </a:lnTo>
                <a:lnTo>
                  <a:pt x="1535906" y="62508"/>
                </a:lnTo>
                <a:lnTo>
                  <a:pt x="1625203" y="53579"/>
                </a:lnTo>
                <a:lnTo>
                  <a:pt x="1705571" y="44649"/>
                </a:lnTo>
                <a:lnTo>
                  <a:pt x="1794867" y="35719"/>
                </a:lnTo>
                <a:lnTo>
                  <a:pt x="1875235" y="35719"/>
                </a:lnTo>
                <a:lnTo>
                  <a:pt x="1955602" y="35719"/>
                </a:lnTo>
                <a:lnTo>
                  <a:pt x="2044899" y="35719"/>
                </a:lnTo>
                <a:lnTo>
                  <a:pt x="2134196" y="35719"/>
                </a:lnTo>
                <a:lnTo>
                  <a:pt x="2232422" y="35719"/>
                </a:lnTo>
                <a:lnTo>
                  <a:pt x="2330649" y="44649"/>
                </a:lnTo>
                <a:lnTo>
                  <a:pt x="2437805" y="44649"/>
                </a:lnTo>
                <a:lnTo>
                  <a:pt x="2544961" y="44649"/>
                </a:lnTo>
                <a:lnTo>
                  <a:pt x="2661047" y="44649"/>
                </a:lnTo>
                <a:lnTo>
                  <a:pt x="2786063" y="44649"/>
                </a:lnTo>
                <a:lnTo>
                  <a:pt x="2902149" y="35719"/>
                </a:lnTo>
                <a:lnTo>
                  <a:pt x="3009305" y="26789"/>
                </a:lnTo>
                <a:lnTo>
                  <a:pt x="3009305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33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5) Operating System</a:t>
            </a:r>
          </a:p>
          <a:p>
            <a:r>
              <a:rPr lang="en-US" sz="2000" dirty="0"/>
              <a:t>	a) Storage</a:t>
            </a:r>
          </a:p>
          <a:p>
            <a:r>
              <a:rPr lang="en-US" sz="2000" dirty="0"/>
              <a:t>	b) Controller</a:t>
            </a:r>
          </a:p>
          <a:p>
            <a:r>
              <a:rPr lang="en-US" sz="2000" dirty="0"/>
              <a:t>	c) add optical disk </a:t>
            </a:r>
          </a:p>
          <a:p>
            <a:r>
              <a:rPr lang="en-US" sz="2000" dirty="0"/>
              <a:t>	d) select Ubuntu (or other OS)	from download folder or ...</a:t>
            </a:r>
          </a:p>
          <a:p>
            <a:r>
              <a:rPr lang="en-US" sz="2000" dirty="0"/>
              <a:t>	e) click on disk and select Live CD/DVD</a:t>
            </a:r>
          </a:p>
          <a:p>
            <a:r>
              <a:rPr lang="en-US" sz="2000" dirty="0"/>
              <a:t>	f) </a:t>
            </a:r>
            <a:r>
              <a:rPr lang="en-US" sz="2000" dirty="0" smtClean="0"/>
              <a:t>Start</a:t>
            </a:r>
            <a:endParaRPr lang="en-US" sz="2000" dirty="0"/>
          </a:p>
          <a:p>
            <a:r>
              <a:rPr lang="en-US" sz="2000" dirty="0"/>
              <a:t>6) Linux </a:t>
            </a:r>
            <a:r>
              <a:rPr lang="en-US" sz="2000" dirty="0" smtClean="0"/>
              <a:t>install</a:t>
            </a:r>
            <a:endParaRPr lang="en-US" sz="2000" dirty="0"/>
          </a:p>
          <a:p>
            <a:r>
              <a:rPr lang="en-US" sz="2000" dirty="0"/>
              <a:t>7) Storage ==&gt; IDSE Controller:  remove </a:t>
            </a:r>
            <a:r>
              <a:rPr lang="en-US" sz="2000" dirty="0" err="1" smtClean="0"/>
              <a:t>linux_iso</a:t>
            </a:r>
            <a:endParaRPr lang="en-US" sz="2000" dirty="0"/>
          </a:p>
          <a:p>
            <a:r>
              <a:rPr lang="en-US" sz="2000" dirty="0"/>
              <a:t>8) Shared folder: Storage ==&gt; Shared folders ==&gt; "+" (add shared folder)</a:t>
            </a:r>
          </a:p>
          <a:p>
            <a:r>
              <a:rPr lang="en-US" sz="2000" dirty="0"/>
              <a:t>	path on host</a:t>
            </a:r>
          </a:p>
          <a:p>
            <a:r>
              <a:rPr lang="en-US" sz="2000" dirty="0"/>
              <a:t>	name on VM</a:t>
            </a:r>
          </a:p>
          <a:p>
            <a:endParaRPr lang="en-US" sz="2000" dirty="0"/>
          </a:p>
        </p:txBody>
      </p:sp>
      <p:sp>
        <p:nvSpPr>
          <p:cNvPr id="4" name="Freeform 3"/>
          <p:cNvSpPr/>
          <p:nvPr/>
        </p:nvSpPr>
        <p:spPr bwMode="auto">
          <a:xfrm>
            <a:off x="2446734" y="437555"/>
            <a:ext cx="321470" cy="455415"/>
          </a:xfrm>
          <a:custGeom>
            <a:avLst/>
            <a:gdLst/>
            <a:ahLst/>
            <a:cxnLst/>
            <a:rect l="0" t="0" r="0" b="0"/>
            <a:pathLst>
              <a:path w="321470" h="455415">
                <a:moveTo>
                  <a:pt x="8930" y="71437"/>
                </a:moveTo>
                <a:lnTo>
                  <a:pt x="8930" y="62507"/>
                </a:lnTo>
                <a:lnTo>
                  <a:pt x="0" y="44648"/>
                </a:lnTo>
                <a:lnTo>
                  <a:pt x="0" y="35718"/>
                </a:lnTo>
                <a:lnTo>
                  <a:pt x="0" y="17859"/>
                </a:ln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35718"/>
                </a:lnTo>
                <a:lnTo>
                  <a:pt x="8930" y="71437"/>
                </a:lnTo>
                <a:lnTo>
                  <a:pt x="8930" y="125015"/>
                </a:lnTo>
                <a:lnTo>
                  <a:pt x="8930" y="187523"/>
                </a:lnTo>
                <a:lnTo>
                  <a:pt x="8930" y="258961"/>
                </a:lnTo>
                <a:lnTo>
                  <a:pt x="8930" y="321468"/>
                </a:lnTo>
                <a:lnTo>
                  <a:pt x="17860" y="366117"/>
                </a:lnTo>
                <a:lnTo>
                  <a:pt x="26789" y="401836"/>
                </a:lnTo>
                <a:lnTo>
                  <a:pt x="35719" y="419695"/>
                </a:lnTo>
                <a:lnTo>
                  <a:pt x="53579" y="410765"/>
                </a:lnTo>
                <a:lnTo>
                  <a:pt x="71438" y="392906"/>
                </a:lnTo>
                <a:lnTo>
                  <a:pt x="89297" y="366117"/>
                </a:lnTo>
                <a:lnTo>
                  <a:pt x="107157" y="312539"/>
                </a:lnTo>
                <a:lnTo>
                  <a:pt x="125016" y="258961"/>
                </a:lnTo>
                <a:lnTo>
                  <a:pt x="142875" y="187523"/>
                </a:lnTo>
                <a:lnTo>
                  <a:pt x="151805" y="125015"/>
                </a:lnTo>
                <a:lnTo>
                  <a:pt x="160735" y="71437"/>
                </a:lnTo>
                <a:lnTo>
                  <a:pt x="169664" y="26789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8929"/>
                </a:lnTo>
                <a:lnTo>
                  <a:pt x="178594" y="44648"/>
                </a:lnTo>
                <a:lnTo>
                  <a:pt x="187524" y="98226"/>
                </a:lnTo>
                <a:lnTo>
                  <a:pt x="196454" y="169664"/>
                </a:lnTo>
                <a:lnTo>
                  <a:pt x="205383" y="250031"/>
                </a:lnTo>
                <a:lnTo>
                  <a:pt x="223243" y="321468"/>
                </a:lnTo>
                <a:lnTo>
                  <a:pt x="232172" y="383976"/>
                </a:lnTo>
                <a:lnTo>
                  <a:pt x="258961" y="419695"/>
                </a:lnTo>
                <a:lnTo>
                  <a:pt x="285750" y="446484"/>
                </a:lnTo>
                <a:lnTo>
                  <a:pt x="303610" y="455414"/>
                </a:lnTo>
                <a:lnTo>
                  <a:pt x="321469" y="446484"/>
                </a:lnTo>
                <a:lnTo>
                  <a:pt x="321469" y="44648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794992" y="428625"/>
            <a:ext cx="196454" cy="500063"/>
          </a:xfrm>
          <a:custGeom>
            <a:avLst/>
            <a:gdLst/>
            <a:ahLst/>
            <a:cxnLst/>
            <a:rect l="0" t="0" r="0" b="0"/>
            <a:pathLst>
              <a:path w="196454" h="50006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44648"/>
                </a:lnTo>
                <a:lnTo>
                  <a:pt x="8930" y="71437"/>
                </a:lnTo>
                <a:lnTo>
                  <a:pt x="17860" y="116086"/>
                </a:lnTo>
                <a:lnTo>
                  <a:pt x="26789" y="178594"/>
                </a:lnTo>
                <a:lnTo>
                  <a:pt x="26789" y="232172"/>
                </a:lnTo>
                <a:lnTo>
                  <a:pt x="35719" y="294680"/>
                </a:lnTo>
                <a:lnTo>
                  <a:pt x="44649" y="339328"/>
                </a:lnTo>
                <a:lnTo>
                  <a:pt x="44649" y="375047"/>
                </a:lnTo>
                <a:lnTo>
                  <a:pt x="53578" y="401836"/>
                </a:lnTo>
                <a:lnTo>
                  <a:pt x="53578" y="410766"/>
                </a:lnTo>
                <a:lnTo>
                  <a:pt x="53578" y="410766"/>
                </a:lnTo>
                <a:lnTo>
                  <a:pt x="62508" y="401836"/>
                </a:lnTo>
                <a:lnTo>
                  <a:pt x="71438" y="366117"/>
                </a:lnTo>
                <a:lnTo>
                  <a:pt x="89297" y="330398"/>
                </a:lnTo>
                <a:lnTo>
                  <a:pt x="116086" y="294680"/>
                </a:lnTo>
                <a:lnTo>
                  <a:pt x="142875" y="267891"/>
                </a:lnTo>
                <a:lnTo>
                  <a:pt x="160735" y="258961"/>
                </a:lnTo>
                <a:lnTo>
                  <a:pt x="187524" y="267891"/>
                </a:lnTo>
                <a:lnTo>
                  <a:pt x="196453" y="294680"/>
                </a:lnTo>
                <a:lnTo>
                  <a:pt x="196453" y="339328"/>
                </a:lnTo>
                <a:lnTo>
                  <a:pt x="187524" y="383976"/>
                </a:lnTo>
                <a:lnTo>
                  <a:pt x="169664" y="428625"/>
                </a:lnTo>
                <a:lnTo>
                  <a:pt x="142875" y="464344"/>
                </a:lnTo>
                <a:lnTo>
                  <a:pt x="116086" y="491133"/>
                </a:lnTo>
                <a:lnTo>
                  <a:pt x="98227" y="500062"/>
                </a:lnTo>
                <a:lnTo>
                  <a:pt x="80367" y="500062"/>
                </a:lnTo>
                <a:lnTo>
                  <a:pt x="80367" y="482203"/>
                </a:lnTo>
                <a:lnTo>
                  <a:pt x="98227" y="455414"/>
                </a:lnTo>
                <a:lnTo>
                  <a:pt x="98227" y="45541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053953" y="714375"/>
            <a:ext cx="196454" cy="196454"/>
          </a:xfrm>
          <a:custGeom>
            <a:avLst/>
            <a:gdLst/>
            <a:ahLst/>
            <a:cxnLst/>
            <a:rect l="0" t="0" r="0" b="0"/>
            <a:pathLst>
              <a:path w="196454" h="196454">
                <a:moveTo>
                  <a:pt x="35719" y="0"/>
                </a:moveTo>
                <a:lnTo>
                  <a:pt x="26789" y="8930"/>
                </a:lnTo>
                <a:lnTo>
                  <a:pt x="17860" y="35719"/>
                </a:lnTo>
                <a:lnTo>
                  <a:pt x="8930" y="62508"/>
                </a:lnTo>
                <a:lnTo>
                  <a:pt x="0" y="98226"/>
                </a:lnTo>
                <a:lnTo>
                  <a:pt x="0" y="133945"/>
                </a:lnTo>
                <a:lnTo>
                  <a:pt x="0" y="160734"/>
                </a:lnTo>
                <a:lnTo>
                  <a:pt x="8930" y="178594"/>
                </a:lnTo>
                <a:lnTo>
                  <a:pt x="17860" y="187523"/>
                </a:lnTo>
                <a:lnTo>
                  <a:pt x="35719" y="187523"/>
                </a:lnTo>
                <a:lnTo>
                  <a:pt x="53578" y="178594"/>
                </a:lnTo>
                <a:lnTo>
                  <a:pt x="71438" y="160734"/>
                </a:lnTo>
                <a:lnTo>
                  <a:pt x="89297" y="125016"/>
                </a:lnTo>
                <a:lnTo>
                  <a:pt x="107156" y="89297"/>
                </a:lnTo>
                <a:lnTo>
                  <a:pt x="125016" y="53578"/>
                </a:lnTo>
                <a:lnTo>
                  <a:pt x="142875" y="26789"/>
                </a:lnTo>
                <a:lnTo>
                  <a:pt x="151805" y="8930"/>
                </a:lnTo>
                <a:lnTo>
                  <a:pt x="151805" y="26789"/>
                </a:lnTo>
                <a:lnTo>
                  <a:pt x="151805" y="53578"/>
                </a:lnTo>
                <a:lnTo>
                  <a:pt x="151805" y="89297"/>
                </a:lnTo>
                <a:lnTo>
                  <a:pt x="142875" y="125016"/>
                </a:lnTo>
                <a:lnTo>
                  <a:pt x="142875" y="160734"/>
                </a:lnTo>
                <a:lnTo>
                  <a:pt x="142875" y="187523"/>
                </a:lnTo>
                <a:lnTo>
                  <a:pt x="142875" y="196453"/>
                </a:lnTo>
                <a:lnTo>
                  <a:pt x="151805" y="196453"/>
                </a:lnTo>
                <a:lnTo>
                  <a:pt x="160735" y="187523"/>
                </a:lnTo>
                <a:lnTo>
                  <a:pt x="178594" y="160734"/>
                </a:lnTo>
                <a:lnTo>
                  <a:pt x="196453" y="125016"/>
                </a:lnTo>
                <a:lnTo>
                  <a:pt x="196453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303984" y="428625"/>
            <a:ext cx="508994" cy="598290"/>
          </a:xfrm>
          <a:custGeom>
            <a:avLst/>
            <a:gdLst/>
            <a:ahLst/>
            <a:cxnLst/>
            <a:rect l="0" t="0" r="0" b="0"/>
            <a:pathLst>
              <a:path w="508994" h="598290">
                <a:moveTo>
                  <a:pt x="44649" y="294680"/>
                </a:moveTo>
                <a:lnTo>
                  <a:pt x="35719" y="312539"/>
                </a:lnTo>
                <a:lnTo>
                  <a:pt x="26789" y="348258"/>
                </a:lnTo>
                <a:lnTo>
                  <a:pt x="17860" y="383976"/>
                </a:lnTo>
                <a:lnTo>
                  <a:pt x="8930" y="428625"/>
                </a:lnTo>
                <a:lnTo>
                  <a:pt x="0" y="464344"/>
                </a:lnTo>
                <a:lnTo>
                  <a:pt x="0" y="482203"/>
                </a:lnTo>
                <a:lnTo>
                  <a:pt x="0" y="500062"/>
                </a:lnTo>
                <a:lnTo>
                  <a:pt x="0" y="500062"/>
                </a:lnTo>
                <a:lnTo>
                  <a:pt x="17860" y="482203"/>
                </a:lnTo>
                <a:lnTo>
                  <a:pt x="44649" y="446484"/>
                </a:lnTo>
                <a:lnTo>
                  <a:pt x="71438" y="401836"/>
                </a:lnTo>
                <a:lnTo>
                  <a:pt x="98227" y="348258"/>
                </a:lnTo>
                <a:lnTo>
                  <a:pt x="133946" y="303609"/>
                </a:lnTo>
                <a:lnTo>
                  <a:pt x="151805" y="285750"/>
                </a:lnTo>
                <a:lnTo>
                  <a:pt x="169664" y="285750"/>
                </a:lnTo>
                <a:lnTo>
                  <a:pt x="169664" y="312539"/>
                </a:lnTo>
                <a:lnTo>
                  <a:pt x="169664" y="357187"/>
                </a:lnTo>
                <a:lnTo>
                  <a:pt x="169664" y="401836"/>
                </a:lnTo>
                <a:lnTo>
                  <a:pt x="169664" y="455414"/>
                </a:lnTo>
                <a:lnTo>
                  <a:pt x="169664" y="491133"/>
                </a:lnTo>
                <a:lnTo>
                  <a:pt x="169664" y="517922"/>
                </a:lnTo>
                <a:lnTo>
                  <a:pt x="178594" y="526851"/>
                </a:lnTo>
                <a:lnTo>
                  <a:pt x="187524" y="517922"/>
                </a:lnTo>
                <a:lnTo>
                  <a:pt x="214313" y="500062"/>
                </a:lnTo>
                <a:lnTo>
                  <a:pt x="241102" y="455414"/>
                </a:lnTo>
                <a:lnTo>
                  <a:pt x="276821" y="383976"/>
                </a:lnTo>
                <a:lnTo>
                  <a:pt x="321469" y="303609"/>
                </a:lnTo>
                <a:lnTo>
                  <a:pt x="366118" y="223242"/>
                </a:lnTo>
                <a:lnTo>
                  <a:pt x="419696" y="142875"/>
                </a:lnTo>
                <a:lnTo>
                  <a:pt x="455414" y="80367"/>
                </a:lnTo>
                <a:lnTo>
                  <a:pt x="482204" y="44648"/>
                </a:lnTo>
                <a:lnTo>
                  <a:pt x="500063" y="17859"/>
                </a:lnTo>
                <a:lnTo>
                  <a:pt x="508993" y="0"/>
                </a:lnTo>
                <a:lnTo>
                  <a:pt x="500063" y="0"/>
                </a:lnTo>
                <a:lnTo>
                  <a:pt x="482204" y="0"/>
                </a:lnTo>
                <a:lnTo>
                  <a:pt x="455414" y="17859"/>
                </a:lnTo>
                <a:lnTo>
                  <a:pt x="428625" y="53578"/>
                </a:lnTo>
                <a:lnTo>
                  <a:pt x="392907" y="98227"/>
                </a:lnTo>
                <a:lnTo>
                  <a:pt x="357188" y="169664"/>
                </a:lnTo>
                <a:lnTo>
                  <a:pt x="339329" y="250031"/>
                </a:lnTo>
                <a:lnTo>
                  <a:pt x="321469" y="330398"/>
                </a:lnTo>
                <a:lnTo>
                  <a:pt x="321469" y="419695"/>
                </a:lnTo>
                <a:lnTo>
                  <a:pt x="330399" y="482203"/>
                </a:lnTo>
                <a:lnTo>
                  <a:pt x="348258" y="535781"/>
                </a:lnTo>
                <a:lnTo>
                  <a:pt x="366118" y="571500"/>
                </a:lnTo>
                <a:lnTo>
                  <a:pt x="383977" y="589359"/>
                </a:lnTo>
                <a:lnTo>
                  <a:pt x="410766" y="598289"/>
                </a:lnTo>
                <a:lnTo>
                  <a:pt x="419696" y="580430"/>
                </a:lnTo>
                <a:lnTo>
                  <a:pt x="419696" y="544711"/>
                </a:lnTo>
                <a:lnTo>
                  <a:pt x="401836" y="491133"/>
                </a:lnTo>
                <a:lnTo>
                  <a:pt x="375047" y="419695"/>
                </a:lnTo>
                <a:lnTo>
                  <a:pt x="375047" y="41969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446859" y="562570"/>
            <a:ext cx="535783" cy="98228"/>
          </a:xfrm>
          <a:custGeom>
            <a:avLst/>
            <a:gdLst/>
            <a:ahLst/>
            <a:cxnLst/>
            <a:rect l="0" t="0" r="0" b="0"/>
            <a:pathLst>
              <a:path w="535783" h="98228">
                <a:moveTo>
                  <a:pt x="26789" y="0"/>
                </a:moveTo>
                <a:lnTo>
                  <a:pt x="1786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17860" y="44649"/>
                </a:lnTo>
                <a:lnTo>
                  <a:pt x="44649" y="53578"/>
                </a:lnTo>
                <a:lnTo>
                  <a:pt x="98227" y="62508"/>
                </a:lnTo>
                <a:lnTo>
                  <a:pt x="160735" y="62508"/>
                </a:lnTo>
                <a:lnTo>
                  <a:pt x="223243" y="62508"/>
                </a:lnTo>
                <a:lnTo>
                  <a:pt x="294680" y="62508"/>
                </a:lnTo>
                <a:lnTo>
                  <a:pt x="366118" y="62508"/>
                </a:lnTo>
                <a:lnTo>
                  <a:pt x="428625" y="71438"/>
                </a:lnTo>
                <a:lnTo>
                  <a:pt x="491133" y="80368"/>
                </a:lnTo>
                <a:lnTo>
                  <a:pt x="535782" y="98227"/>
                </a:lnTo>
                <a:lnTo>
                  <a:pt x="535782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848695" y="767953"/>
            <a:ext cx="303611" cy="321470"/>
          </a:xfrm>
          <a:custGeom>
            <a:avLst/>
            <a:gdLst/>
            <a:ahLst/>
            <a:cxnLst/>
            <a:rect l="0" t="0" r="0" b="0"/>
            <a:pathLst>
              <a:path w="303611" h="321470">
                <a:moveTo>
                  <a:pt x="107157" y="0"/>
                </a:moveTo>
                <a:lnTo>
                  <a:pt x="107157" y="8930"/>
                </a:lnTo>
                <a:lnTo>
                  <a:pt x="98227" y="26789"/>
                </a:lnTo>
                <a:lnTo>
                  <a:pt x="89297" y="53578"/>
                </a:lnTo>
                <a:lnTo>
                  <a:pt x="71438" y="98227"/>
                </a:lnTo>
                <a:lnTo>
                  <a:pt x="44649" y="142875"/>
                </a:lnTo>
                <a:lnTo>
                  <a:pt x="26789" y="187523"/>
                </a:lnTo>
                <a:lnTo>
                  <a:pt x="17860" y="223242"/>
                </a:lnTo>
                <a:lnTo>
                  <a:pt x="8930" y="250031"/>
                </a:lnTo>
                <a:lnTo>
                  <a:pt x="0" y="267891"/>
                </a:lnTo>
                <a:lnTo>
                  <a:pt x="8930" y="276820"/>
                </a:lnTo>
                <a:lnTo>
                  <a:pt x="26789" y="267891"/>
                </a:lnTo>
                <a:lnTo>
                  <a:pt x="53578" y="250031"/>
                </a:lnTo>
                <a:lnTo>
                  <a:pt x="89297" y="214313"/>
                </a:lnTo>
                <a:lnTo>
                  <a:pt x="125016" y="169664"/>
                </a:lnTo>
                <a:lnTo>
                  <a:pt x="160735" y="125016"/>
                </a:lnTo>
                <a:lnTo>
                  <a:pt x="196453" y="89297"/>
                </a:lnTo>
                <a:lnTo>
                  <a:pt x="223243" y="80367"/>
                </a:lnTo>
                <a:lnTo>
                  <a:pt x="232172" y="98227"/>
                </a:lnTo>
                <a:lnTo>
                  <a:pt x="232172" y="133945"/>
                </a:lnTo>
                <a:lnTo>
                  <a:pt x="232172" y="187523"/>
                </a:lnTo>
                <a:lnTo>
                  <a:pt x="223243" y="241102"/>
                </a:lnTo>
                <a:lnTo>
                  <a:pt x="223243" y="285750"/>
                </a:lnTo>
                <a:lnTo>
                  <a:pt x="223243" y="312539"/>
                </a:lnTo>
                <a:lnTo>
                  <a:pt x="223243" y="321469"/>
                </a:lnTo>
                <a:lnTo>
                  <a:pt x="241102" y="312539"/>
                </a:lnTo>
                <a:lnTo>
                  <a:pt x="267891" y="276820"/>
                </a:lnTo>
                <a:lnTo>
                  <a:pt x="303610" y="232172"/>
                </a:lnTo>
                <a:lnTo>
                  <a:pt x="303610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893469" y="562570"/>
            <a:ext cx="759024" cy="571501"/>
          </a:xfrm>
          <a:custGeom>
            <a:avLst/>
            <a:gdLst/>
            <a:ahLst/>
            <a:cxnLst/>
            <a:rect l="0" t="0" r="0" b="0"/>
            <a:pathLst>
              <a:path w="759024" h="571501">
                <a:moveTo>
                  <a:pt x="258961" y="267891"/>
                </a:moveTo>
                <a:lnTo>
                  <a:pt x="267890" y="267891"/>
                </a:lnTo>
                <a:lnTo>
                  <a:pt x="285750" y="258961"/>
                </a:lnTo>
                <a:lnTo>
                  <a:pt x="294679" y="241102"/>
                </a:lnTo>
                <a:lnTo>
                  <a:pt x="312539" y="223242"/>
                </a:lnTo>
                <a:lnTo>
                  <a:pt x="312539" y="196453"/>
                </a:lnTo>
                <a:lnTo>
                  <a:pt x="312539" y="178594"/>
                </a:lnTo>
                <a:lnTo>
                  <a:pt x="303609" y="160735"/>
                </a:lnTo>
                <a:lnTo>
                  <a:pt x="285750" y="151805"/>
                </a:lnTo>
                <a:lnTo>
                  <a:pt x="267890" y="142875"/>
                </a:lnTo>
                <a:lnTo>
                  <a:pt x="232172" y="151805"/>
                </a:lnTo>
                <a:lnTo>
                  <a:pt x="187523" y="169664"/>
                </a:lnTo>
                <a:lnTo>
                  <a:pt x="142875" y="196453"/>
                </a:lnTo>
                <a:lnTo>
                  <a:pt x="98226" y="250031"/>
                </a:lnTo>
                <a:lnTo>
                  <a:pt x="53578" y="312539"/>
                </a:lnTo>
                <a:lnTo>
                  <a:pt x="17859" y="375047"/>
                </a:lnTo>
                <a:lnTo>
                  <a:pt x="0" y="437555"/>
                </a:lnTo>
                <a:lnTo>
                  <a:pt x="0" y="482203"/>
                </a:lnTo>
                <a:lnTo>
                  <a:pt x="8929" y="517922"/>
                </a:lnTo>
                <a:lnTo>
                  <a:pt x="26789" y="526852"/>
                </a:lnTo>
                <a:lnTo>
                  <a:pt x="62508" y="535781"/>
                </a:lnTo>
                <a:lnTo>
                  <a:pt x="98226" y="517922"/>
                </a:lnTo>
                <a:lnTo>
                  <a:pt x="151804" y="500063"/>
                </a:lnTo>
                <a:lnTo>
                  <a:pt x="205383" y="455414"/>
                </a:lnTo>
                <a:lnTo>
                  <a:pt x="267890" y="410766"/>
                </a:lnTo>
                <a:lnTo>
                  <a:pt x="321469" y="348258"/>
                </a:lnTo>
                <a:lnTo>
                  <a:pt x="357187" y="267891"/>
                </a:lnTo>
                <a:lnTo>
                  <a:pt x="401836" y="196453"/>
                </a:lnTo>
                <a:lnTo>
                  <a:pt x="419695" y="125016"/>
                </a:lnTo>
                <a:lnTo>
                  <a:pt x="437554" y="62508"/>
                </a:lnTo>
                <a:lnTo>
                  <a:pt x="446484" y="17860"/>
                </a:lnTo>
                <a:lnTo>
                  <a:pt x="437554" y="0"/>
                </a:lnTo>
                <a:lnTo>
                  <a:pt x="419695" y="0"/>
                </a:lnTo>
                <a:lnTo>
                  <a:pt x="392906" y="35719"/>
                </a:lnTo>
                <a:lnTo>
                  <a:pt x="366117" y="80368"/>
                </a:lnTo>
                <a:lnTo>
                  <a:pt x="330398" y="142875"/>
                </a:lnTo>
                <a:lnTo>
                  <a:pt x="303609" y="223242"/>
                </a:lnTo>
                <a:lnTo>
                  <a:pt x="276820" y="294680"/>
                </a:lnTo>
                <a:lnTo>
                  <a:pt x="267890" y="375047"/>
                </a:lnTo>
                <a:lnTo>
                  <a:pt x="276820" y="428625"/>
                </a:lnTo>
                <a:lnTo>
                  <a:pt x="285750" y="473274"/>
                </a:lnTo>
                <a:lnTo>
                  <a:pt x="321469" y="500063"/>
                </a:lnTo>
                <a:lnTo>
                  <a:pt x="357187" y="508992"/>
                </a:lnTo>
                <a:lnTo>
                  <a:pt x="410765" y="508992"/>
                </a:lnTo>
                <a:lnTo>
                  <a:pt x="464344" y="491133"/>
                </a:lnTo>
                <a:lnTo>
                  <a:pt x="517922" y="464344"/>
                </a:lnTo>
                <a:lnTo>
                  <a:pt x="571500" y="419696"/>
                </a:lnTo>
                <a:lnTo>
                  <a:pt x="607219" y="366117"/>
                </a:lnTo>
                <a:lnTo>
                  <a:pt x="634008" y="312539"/>
                </a:lnTo>
                <a:lnTo>
                  <a:pt x="642937" y="267891"/>
                </a:lnTo>
                <a:lnTo>
                  <a:pt x="634008" y="258961"/>
                </a:lnTo>
                <a:lnTo>
                  <a:pt x="607219" y="276821"/>
                </a:lnTo>
                <a:lnTo>
                  <a:pt x="580429" y="312539"/>
                </a:lnTo>
                <a:lnTo>
                  <a:pt x="553640" y="375047"/>
                </a:lnTo>
                <a:lnTo>
                  <a:pt x="535781" y="428625"/>
                </a:lnTo>
                <a:lnTo>
                  <a:pt x="526851" y="482203"/>
                </a:lnTo>
                <a:lnTo>
                  <a:pt x="526851" y="526852"/>
                </a:lnTo>
                <a:lnTo>
                  <a:pt x="535781" y="553641"/>
                </a:lnTo>
                <a:lnTo>
                  <a:pt x="562570" y="571500"/>
                </a:lnTo>
                <a:lnTo>
                  <a:pt x="589359" y="571500"/>
                </a:lnTo>
                <a:lnTo>
                  <a:pt x="625078" y="562571"/>
                </a:lnTo>
                <a:lnTo>
                  <a:pt x="669726" y="526852"/>
                </a:lnTo>
                <a:lnTo>
                  <a:pt x="705445" y="482203"/>
                </a:lnTo>
                <a:lnTo>
                  <a:pt x="741164" y="428625"/>
                </a:lnTo>
                <a:lnTo>
                  <a:pt x="759023" y="357188"/>
                </a:lnTo>
                <a:lnTo>
                  <a:pt x="759023" y="303610"/>
                </a:lnTo>
                <a:lnTo>
                  <a:pt x="741164" y="276821"/>
                </a:lnTo>
                <a:lnTo>
                  <a:pt x="705445" y="267891"/>
                </a:lnTo>
                <a:lnTo>
                  <a:pt x="660797" y="285750"/>
                </a:lnTo>
                <a:lnTo>
                  <a:pt x="616148" y="312539"/>
                </a:lnTo>
                <a:lnTo>
                  <a:pt x="580429" y="348258"/>
                </a:lnTo>
                <a:lnTo>
                  <a:pt x="544711" y="375047"/>
                </a:lnTo>
                <a:lnTo>
                  <a:pt x="526851" y="401836"/>
                </a:lnTo>
                <a:lnTo>
                  <a:pt x="526851" y="410766"/>
                </a:lnTo>
                <a:lnTo>
                  <a:pt x="544711" y="410766"/>
                </a:lnTo>
                <a:lnTo>
                  <a:pt x="571500" y="401836"/>
                </a:lnTo>
                <a:lnTo>
                  <a:pt x="625078" y="375047"/>
                </a:lnTo>
                <a:lnTo>
                  <a:pt x="678656" y="339328"/>
                </a:lnTo>
                <a:lnTo>
                  <a:pt x="678656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679281" y="848320"/>
            <a:ext cx="419697" cy="250032"/>
          </a:xfrm>
          <a:custGeom>
            <a:avLst/>
            <a:gdLst/>
            <a:ahLst/>
            <a:cxnLst/>
            <a:rect l="0" t="0" r="0" b="0"/>
            <a:pathLst>
              <a:path w="419697" h="250032">
                <a:moveTo>
                  <a:pt x="151805" y="0"/>
                </a:moveTo>
                <a:lnTo>
                  <a:pt x="133946" y="8930"/>
                </a:lnTo>
                <a:lnTo>
                  <a:pt x="116086" y="35719"/>
                </a:lnTo>
                <a:lnTo>
                  <a:pt x="89297" y="71438"/>
                </a:lnTo>
                <a:lnTo>
                  <a:pt x="62508" y="116086"/>
                </a:lnTo>
                <a:lnTo>
                  <a:pt x="35719" y="151805"/>
                </a:lnTo>
                <a:lnTo>
                  <a:pt x="17860" y="178594"/>
                </a:lnTo>
                <a:lnTo>
                  <a:pt x="8930" y="205383"/>
                </a:lnTo>
                <a:lnTo>
                  <a:pt x="0" y="223242"/>
                </a:lnTo>
                <a:lnTo>
                  <a:pt x="8930" y="241102"/>
                </a:lnTo>
                <a:lnTo>
                  <a:pt x="17860" y="250031"/>
                </a:lnTo>
                <a:lnTo>
                  <a:pt x="35719" y="250031"/>
                </a:lnTo>
                <a:lnTo>
                  <a:pt x="71438" y="232172"/>
                </a:lnTo>
                <a:lnTo>
                  <a:pt x="98227" y="214313"/>
                </a:lnTo>
                <a:lnTo>
                  <a:pt x="133946" y="178594"/>
                </a:lnTo>
                <a:lnTo>
                  <a:pt x="160735" y="133946"/>
                </a:lnTo>
                <a:lnTo>
                  <a:pt x="178594" y="89297"/>
                </a:lnTo>
                <a:lnTo>
                  <a:pt x="187524" y="53578"/>
                </a:lnTo>
                <a:lnTo>
                  <a:pt x="178594" y="35719"/>
                </a:lnTo>
                <a:lnTo>
                  <a:pt x="169664" y="44649"/>
                </a:lnTo>
                <a:lnTo>
                  <a:pt x="160735" y="71438"/>
                </a:lnTo>
                <a:lnTo>
                  <a:pt x="142875" y="107156"/>
                </a:lnTo>
                <a:lnTo>
                  <a:pt x="133946" y="133946"/>
                </a:lnTo>
                <a:lnTo>
                  <a:pt x="133946" y="160735"/>
                </a:lnTo>
                <a:lnTo>
                  <a:pt x="142875" y="187524"/>
                </a:lnTo>
                <a:lnTo>
                  <a:pt x="151805" y="196453"/>
                </a:lnTo>
                <a:lnTo>
                  <a:pt x="178594" y="205383"/>
                </a:lnTo>
                <a:lnTo>
                  <a:pt x="205383" y="196453"/>
                </a:lnTo>
                <a:lnTo>
                  <a:pt x="241102" y="187524"/>
                </a:lnTo>
                <a:lnTo>
                  <a:pt x="276821" y="160735"/>
                </a:lnTo>
                <a:lnTo>
                  <a:pt x="312539" y="125016"/>
                </a:lnTo>
                <a:lnTo>
                  <a:pt x="330399" y="80367"/>
                </a:lnTo>
                <a:lnTo>
                  <a:pt x="339328" y="35719"/>
                </a:lnTo>
                <a:lnTo>
                  <a:pt x="321469" y="8930"/>
                </a:lnTo>
                <a:lnTo>
                  <a:pt x="294680" y="0"/>
                </a:lnTo>
                <a:lnTo>
                  <a:pt x="258961" y="0"/>
                </a:lnTo>
                <a:lnTo>
                  <a:pt x="214313" y="8930"/>
                </a:lnTo>
                <a:lnTo>
                  <a:pt x="178594" y="26789"/>
                </a:lnTo>
                <a:lnTo>
                  <a:pt x="160735" y="35719"/>
                </a:lnTo>
                <a:lnTo>
                  <a:pt x="160735" y="44649"/>
                </a:lnTo>
                <a:lnTo>
                  <a:pt x="169664" y="53578"/>
                </a:lnTo>
                <a:lnTo>
                  <a:pt x="196453" y="53578"/>
                </a:lnTo>
                <a:lnTo>
                  <a:pt x="241102" y="44649"/>
                </a:lnTo>
                <a:lnTo>
                  <a:pt x="294680" y="35719"/>
                </a:lnTo>
                <a:lnTo>
                  <a:pt x="348258" y="17860"/>
                </a:lnTo>
                <a:lnTo>
                  <a:pt x="419696" y="0"/>
                </a:lnTo>
                <a:lnTo>
                  <a:pt x="41969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107906" y="848320"/>
            <a:ext cx="312540" cy="250032"/>
          </a:xfrm>
          <a:custGeom>
            <a:avLst/>
            <a:gdLst/>
            <a:ahLst/>
            <a:cxnLst/>
            <a:rect l="0" t="0" r="0" b="0"/>
            <a:pathLst>
              <a:path w="312540" h="250032">
                <a:moveTo>
                  <a:pt x="151805" y="0"/>
                </a:moveTo>
                <a:lnTo>
                  <a:pt x="133946" y="8930"/>
                </a:lnTo>
                <a:lnTo>
                  <a:pt x="116086" y="17860"/>
                </a:lnTo>
                <a:lnTo>
                  <a:pt x="98227" y="35719"/>
                </a:lnTo>
                <a:lnTo>
                  <a:pt x="71438" y="53578"/>
                </a:lnTo>
                <a:lnTo>
                  <a:pt x="44649" y="89297"/>
                </a:lnTo>
                <a:lnTo>
                  <a:pt x="26789" y="125016"/>
                </a:lnTo>
                <a:lnTo>
                  <a:pt x="8930" y="160735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2"/>
                </a:lnTo>
                <a:lnTo>
                  <a:pt x="0" y="250031"/>
                </a:lnTo>
                <a:lnTo>
                  <a:pt x="8930" y="250031"/>
                </a:lnTo>
                <a:lnTo>
                  <a:pt x="26789" y="223242"/>
                </a:lnTo>
                <a:lnTo>
                  <a:pt x="44649" y="187524"/>
                </a:lnTo>
                <a:lnTo>
                  <a:pt x="80367" y="142875"/>
                </a:lnTo>
                <a:lnTo>
                  <a:pt x="107157" y="89297"/>
                </a:lnTo>
                <a:lnTo>
                  <a:pt x="133946" y="35719"/>
                </a:lnTo>
                <a:lnTo>
                  <a:pt x="160735" y="17860"/>
                </a:lnTo>
                <a:lnTo>
                  <a:pt x="178594" y="26789"/>
                </a:lnTo>
                <a:lnTo>
                  <a:pt x="187524" y="53578"/>
                </a:lnTo>
                <a:lnTo>
                  <a:pt x="187524" y="98227"/>
                </a:lnTo>
                <a:lnTo>
                  <a:pt x="187524" y="142875"/>
                </a:lnTo>
                <a:lnTo>
                  <a:pt x="196453" y="187524"/>
                </a:lnTo>
                <a:lnTo>
                  <a:pt x="196453" y="214313"/>
                </a:lnTo>
                <a:lnTo>
                  <a:pt x="205383" y="232172"/>
                </a:lnTo>
                <a:lnTo>
                  <a:pt x="223242" y="232172"/>
                </a:lnTo>
                <a:lnTo>
                  <a:pt x="241102" y="214313"/>
                </a:lnTo>
                <a:lnTo>
                  <a:pt x="276821" y="169664"/>
                </a:lnTo>
                <a:lnTo>
                  <a:pt x="312539" y="107156"/>
                </a:lnTo>
                <a:lnTo>
                  <a:pt x="312539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536531" y="562570"/>
            <a:ext cx="169665" cy="526853"/>
          </a:xfrm>
          <a:custGeom>
            <a:avLst/>
            <a:gdLst/>
            <a:ahLst/>
            <a:cxnLst/>
            <a:rect l="0" t="0" r="0" b="0"/>
            <a:pathLst>
              <a:path w="169665" h="526853">
                <a:moveTo>
                  <a:pt x="142875" y="17860"/>
                </a:moveTo>
                <a:lnTo>
                  <a:pt x="133946" y="17860"/>
                </a:lnTo>
                <a:lnTo>
                  <a:pt x="133946" y="8930"/>
                </a:lnTo>
                <a:lnTo>
                  <a:pt x="125016" y="8930"/>
                </a:lnTo>
                <a:lnTo>
                  <a:pt x="116086" y="0"/>
                </a:lnTo>
                <a:lnTo>
                  <a:pt x="107157" y="8930"/>
                </a:lnTo>
                <a:lnTo>
                  <a:pt x="89297" y="35719"/>
                </a:lnTo>
                <a:lnTo>
                  <a:pt x="71438" y="89297"/>
                </a:lnTo>
                <a:lnTo>
                  <a:pt x="44649" y="160735"/>
                </a:lnTo>
                <a:lnTo>
                  <a:pt x="26789" y="241102"/>
                </a:lnTo>
                <a:lnTo>
                  <a:pt x="8930" y="330399"/>
                </a:lnTo>
                <a:lnTo>
                  <a:pt x="0" y="401836"/>
                </a:lnTo>
                <a:lnTo>
                  <a:pt x="0" y="455414"/>
                </a:lnTo>
                <a:lnTo>
                  <a:pt x="8930" y="500063"/>
                </a:lnTo>
                <a:lnTo>
                  <a:pt x="17860" y="526852"/>
                </a:lnTo>
                <a:lnTo>
                  <a:pt x="35719" y="526852"/>
                </a:lnTo>
                <a:lnTo>
                  <a:pt x="71438" y="517922"/>
                </a:lnTo>
                <a:lnTo>
                  <a:pt x="98227" y="491133"/>
                </a:lnTo>
                <a:lnTo>
                  <a:pt x="133946" y="446485"/>
                </a:lnTo>
                <a:lnTo>
                  <a:pt x="169664" y="401836"/>
                </a:lnTo>
                <a:lnTo>
                  <a:pt x="169664" y="40183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670477" y="919758"/>
            <a:ext cx="107157" cy="187524"/>
          </a:xfrm>
          <a:custGeom>
            <a:avLst/>
            <a:gdLst/>
            <a:ahLst/>
            <a:cxnLst/>
            <a:rect l="0" t="0" r="0" b="0"/>
            <a:pathLst>
              <a:path w="107157" h="187524">
                <a:moveTo>
                  <a:pt x="62507" y="71437"/>
                </a:moveTo>
                <a:lnTo>
                  <a:pt x="53578" y="89297"/>
                </a:lnTo>
                <a:lnTo>
                  <a:pt x="44648" y="107156"/>
                </a:lnTo>
                <a:lnTo>
                  <a:pt x="26789" y="133945"/>
                </a:lnTo>
                <a:lnTo>
                  <a:pt x="8929" y="151804"/>
                </a:lnTo>
                <a:lnTo>
                  <a:pt x="0" y="169664"/>
                </a:lnTo>
                <a:lnTo>
                  <a:pt x="8929" y="187523"/>
                </a:lnTo>
                <a:lnTo>
                  <a:pt x="17859" y="187523"/>
                </a:lnTo>
                <a:lnTo>
                  <a:pt x="35718" y="178593"/>
                </a:lnTo>
                <a:lnTo>
                  <a:pt x="53578" y="160734"/>
                </a:lnTo>
                <a:lnTo>
                  <a:pt x="71437" y="133945"/>
                </a:lnTo>
                <a:lnTo>
                  <a:pt x="98226" y="98226"/>
                </a:lnTo>
                <a:lnTo>
                  <a:pt x="107156" y="53578"/>
                </a:lnTo>
                <a:lnTo>
                  <a:pt x="107156" y="17859"/>
                </a:lnTo>
                <a:lnTo>
                  <a:pt x="98226" y="0"/>
                </a:lnTo>
                <a:lnTo>
                  <a:pt x="80367" y="0"/>
                </a:lnTo>
                <a:lnTo>
                  <a:pt x="53578" y="17859"/>
                </a:lnTo>
                <a:lnTo>
                  <a:pt x="35718" y="26789"/>
                </a:lnTo>
                <a:lnTo>
                  <a:pt x="26789" y="44648"/>
                </a:lnTo>
                <a:lnTo>
                  <a:pt x="17859" y="53578"/>
                </a:lnTo>
                <a:lnTo>
                  <a:pt x="17859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804422" y="928687"/>
            <a:ext cx="366118" cy="214314"/>
          </a:xfrm>
          <a:custGeom>
            <a:avLst/>
            <a:gdLst/>
            <a:ahLst/>
            <a:cxnLst/>
            <a:rect l="0" t="0" r="0" b="0"/>
            <a:pathLst>
              <a:path w="366118" h="214314">
                <a:moveTo>
                  <a:pt x="187523" y="0"/>
                </a:moveTo>
                <a:lnTo>
                  <a:pt x="169664" y="0"/>
                </a:lnTo>
                <a:lnTo>
                  <a:pt x="133945" y="8930"/>
                </a:lnTo>
                <a:lnTo>
                  <a:pt x="98226" y="17860"/>
                </a:lnTo>
                <a:lnTo>
                  <a:pt x="62508" y="44649"/>
                </a:lnTo>
                <a:lnTo>
                  <a:pt x="26789" y="71438"/>
                </a:lnTo>
                <a:lnTo>
                  <a:pt x="8930" y="98227"/>
                </a:lnTo>
                <a:lnTo>
                  <a:pt x="0" y="133946"/>
                </a:lnTo>
                <a:lnTo>
                  <a:pt x="0" y="151805"/>
                </a:lnTo>
                <a:lnTo>
                  <a:pt x="17859" y="169664"/>
                </a:lnTo>
                <a:lnTo>
                  <a:pt x="35719" y="178594"/>
                </a:lnTo>
                <a:lnTo>
                  <a:pt x="62508" y="178594"/>
                </a:lnTo>
                <a:lnTo>
                  <a:pt x="98226" y="169664"/>
                </a:lnTo>
                <a:lnTo>
                  <a:pt x="133945" y="142875"/>
                </a:lnTo>
                <a:lnTo>
                  <a:pt x="169664" y="116086"/>
                </a:lnTo>
                <a:lnTo>
                  <a:pt x="196453" y="80368"/>
                </a:lnTo>
                <a:lnTo>
                  <a:pt x="214312" y="53579"/>
                </a:lnTo>
                <a:lnTo>
                  <a:pt x="223242" y="44649"/>
                </a:lnTo>
                <a:lnTo>
                  <a:pt x="214312" y="44649"/>
                </a:lnTo>
                <a:lnTo>
                  <a:pt x="214312" y="71438"/>
                </a:lnTo>
                <a:lnTo>
                  <a:pt x="205383" y="98227"/>
                </a:lnTo>
                <a:lnTo>
                  <a:pt x="187523" y="133946"/>
                </a:lnTo>
                <a:lnTo>
                  <a:pt x="187523" y="169664"/>
                </a:lnTo>
                <a:lnTo>
                  <a:pt x="187523" y="196454"/>
                </a:lnTo>
                <a:lnTo>
                  <a:pt x="196453" y="214313"/>
                </a:lnTo>
                <a:lnTo>
                  <a:pt x="214312" y="214313"/>
                </a:lnTo>
                <a:lnTo>
                  <a:pt x="241101" y="205383"/>
                </a:lnTo>
                <a:lnTo>
                  <a:pt x="276820" y="187524"/>
                </a:lnTo>
                <a:lnTo>
                  <a:pt x="321469" y="160735"/>
                </a:lnTo>
                <a:lnTo>
                  <a:pt x="366117" y="125016"/>
                </a:lnTo>
                <a:lnTo>
                  <a:pt x="366117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161609" y="625078"/>
            <a:ext cx="473275" cy="571501"/>
          </a:xfrm>
          <a:custGeom>
            <a:avLst/>
            <a:gdLst/>
            <a:ahLst/>
            <a:cxnLst/>
            <a:rect l="0" t="0" r="0" b="0"/>
            <a:pathLst>
              <a:path w="473275" h="571501">
                <a:moveTo>
                  <a:pt x="107157" y="401836"/>
                </a:moveTo>
                <a:lnTo>
                  <a:pt x="116086" y="392906"/>
                </a:lnTo>
                <a:lnTo>
                  <a:pt x="125016" y="375047"/>
                </a:lnTo>
                <a:lnTo>
                  <a:pt x="142875" y="348258"/>
                </a:lnTo>
                <a:lnTo>
                  <a:pt x="151805" y="330398"/>
                </a:lnTo>
                <a:lnTo>
                  <a:pt x="151805" y="330398"/>
                </a:lnTo>
                <a:lnTo>
                  <a:pt x="133946" y="339328"/>
                </a:lnTo>
                <a:lnTo>
                  <a:pt x="107157" y="366117"/>
                </a:lnTo>
                <a:lnTo>
                  <a:pt x="80368" y="410766"/>
                </a:lnTo>
                <a:lnTo>
                  <a:pt x="44649" y="446484"/>
                </a:lnTo>
                <a:lnTo>
                  <a:pt x="26789" y="482203"/>
                </a:lnTo>
                <a:lnTo>
                  <a:pt x="0" y="517922"/>
                </a:lnTo>
                <a:lnTo>
                  <a:pt x="0" y="535781"/>
                </a:lnTo>
                <a:lnTo>
                  <a:pt x="0" y="544711"/>
                </a:lnTo>
                <a:lnTo>
                  <a:pt x="17860" y="535781"/>
                </a:lnTo>
                <a:lnTo>
                  <a:pt x="44649" y="517922"/>
                </a:lnTo>
                <a:lnTo>
                  <a:pt x="98227" y="482203"/>
                </a:lnTo>
                <a:lnTo>
                  <a:pt x="151805" y="428625"/>
                </a:lnTo>
                <a:lnTo>
                  <a:pt x="214313" y="366117"/>
                </a:lnTo>
                <a:lnTo>
                  <a:pt x="285750" y="285750"/>
                </a:lnTo>
                <a:lnTo>
                  <a:pt x="357188" y="196453"/>
                </a:lnTo>
                <a:lnTo>
                  <a:pt x="419696" y="116086"/>
                </a:lnTo>
                <a:lnTo>
                  <a:pt x="455414" y="53578"/>
                </a:lnTo>
                <a:lnTo>
                  <a:pt x="473274" y="17860"/>
                </a:lnTo>
                <a:lnTo>
                  <a:pt x="455414" y="0"/>
                </a:lnTo>
                <a:lnTo>
                  <a:pt x="419696" y="0"/>
                </a:lnTo>
                <a:lnTo>
                  <a:pt x="357188" y="26789"/>
                </a:lnTo>
                <a:lnTo>
                  <a:pt x="285750" y="71438"/>
                </a:lnTo>
                <a:lnTo>
                  <a:pt x="214313" y="142875"/>
                </a:lnTo>
                <a:lnTo>
                  <a:pt x="142875" y="223242"/>
                </a:lnTo>
                <a:lnTo>
                  <a:pt x="98227" y="303609"/>
                </a:lnTo>
                <a:lnTo>
                  <a:pt x="71438" y="392906"/>
                </a:lnTo>
                <a:lnTo>
                  <a:pt x="80368" y="464344"/>
                </a:lnTo>
                <a:lnTo>
                  <a:pt x="107157" y="517922"/>
                </a:lnTo>
                <a:lnTo>
                  <a:pt x="151805" y="553641"/>
                </a:lnTo>
                <a:lnTo>
                  <a:pt x="205383" y="571500"/>
                </a:lnTo>
                <a:lnTo>
                  <a:pt x="205383" y="57150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339953" y="1419820"/>
            <a:ext cx="241103" cy="419696"/>
          </a:xfrm>
          <a:custGeom>
            <a:avLst/>
            <a:gdLst/>
            <a:ahLst/>
            <a:cxnLst/>
            <a:rect l="0" t="0" r="0" b="0"/>
            <a:pathLst>
              <a:path w="241103" h="419696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44649"/>
                </a:lnTo>
                <a:lnTo>
                  <a:pt x="0" y="89297"/>
                </a:lnTo>
                <a:lnTo>
                  <a:pt x="0" y="151805"/>
                </a:lnTo>
                <a:lnTo>
                  <a:pt x="8930" y="223242"/>
                </a:lnTo>
                <a:lnTo>
                  <a:pt x="8930" y="285750"/>
                </a:lnTo>
                <a:lnTo>
                  <a:pt x="26789" y="348258"/>
                </a:lnTo>
                <a:lnTo>
                  <a:pt x="35719" y="392906"/>
                </a:lnTo>
                <a:lnTo>
                  <a:pt x="53578" y="419695"/>
                </a:lnTo>
                <a:lnTo>
                  <a:pt x="71438" y="419695"/>
                </a:lnTo>
                <a:lnTo>
                  <a:pt x="89297" y="410766"/>
                </a:lnTo>
                <a:lnTo>
                  <a:pt x="107156" y="383977"/>
                </a:lnTo>
                <a:lnTo>
                  <a:pt x="125016" y="339328"/>
                </a:lnTo>
                <a:lnTo>
                  <a:pt x="142875" y="285750"/>
                </a:lnTo>
                <a:lnTo>
                  <a:pt x="160735" y="214313"/>
                </a:lnTo>
                <a:lnTo>
                  <a:pt x="178594" y="142875"/>
                </a:lnTo>
                <a:lnTo>
                  <a:pt x="187524" y="80367"/>
                </a:lnTo>
                <a:lnTo>
                  <a:pt x="205383" y="35719"/>
                </a:lnTo>
                <a:lnTo>
                  <a:pt x="223242" y="8930"/>
                </a:lnTo>
                <a:lnTo>
                  <a:pt x="232172" y="17859"/>
                </a:lnTo>
                <a:lnTo>
                  <a:pt x="232172" y="62508"/>
                </a:lnTo>
                <a:lnTo>
                  <a:pt x="223242" y="116086"/>
                </a:lnTo>
                <a:lnTo>
                  <a:pt x="214313" y="196453"/>
                </a:lnTo>
                <a:lnTo>
                  <a:pt x="205383" y="267891"/>
                </a:lnTo>
                <a:lnTo>
                  <a:pt x="205383" y="330399"/>
                </a:lnTo>
                <a:lnTo>
                  <a:pt x="205383" y="375047"/>
                </a:lnTo>
                <a:lnTo>
                  <a:pt x="223242" y="401836"/>
                </a:lnTo>
                <a:lnTo>
                  <a:pt x="241102" y="410766"/>
                </a:lnTo>
                <a:lnTo>
                  <a:pt x="241102" y="41076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652492" y="1768078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0" y="26789"/>
                </a:move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268516" y="1464469"/>
            <a:ext cx="401837" cy="455415"/>
          </a:xfrm>
          <a:custGeom>
            <a:avLst/>
            <a:gdLst/>
            <a:ahLst/>
            <a:cxnLst/>
            <a:rect l="0" t="0" r="0" b="0"/>
            <a:pathLst>
              <a:path w="401837" h="455415">
                <a:moveTo>
                  <a:pt x="178593" y="142875"/>
                </a:moveTo>
                <a:lnTo>
                  <a:pt x="178593" y="142875"/>
                </a:lnTo>
                <a:lnTo>
                  <a:pt x="178593" y="133945"/>
                </a:lnTo>
                <a:lnTo>
                  <a:pt x="178593" y="125015"/>
                </a:lnTo>
                <a:lnTo>
                  <a:pt x="178593" y="116085"/>
                </a:lnTo>
                <a:lnTo>
                  <a:pt x="169664" y="98226"/>
                </a:lnTo>
                <a:lnTo>
                  <a:pt x="160734" y="80367"/>
                </a:lnTo>
                <a:lnTo>
                  <a:pt x="142875" y="53578"/>
                </a:lnTo>
                <a:lnTo>
                  <a:pt x="116086" y="35718"/>
                </a:lnTo>
                <a:lnTo>
                  <a:pt x="89297" y="26789"/>
                </a:lnTo>
                <a:lnTo>
                  <a:pt x="53578" y="26789"/>
                </a:lnTo>
                <a:lnTo>
                  <a:pt x="26789" y="35718"/>
                </a:lnTo>
                <a:lnTo>
                  <a:pt x="8929" y="71437"/>
                </a:lnTo>
                <a:lnTo>
                  <a:pt x="0" y="107156"/>
                </a:lnTo>
                <a:lnTo>
                  <a:pt x="8929" y="151804"/>
                </a:lnTo>
                <a:lnTo>
                  <a:pt x="26789" y="187523"/>
                </a:lnTo>
                <a:lnTo>
                  <a:pt x="53578" y="214312"/>
                </a:lnTo>
                <a:lnTo>
                  <a:pt x="89297" y="223242"/>
                </a:lnTo>
                <a:lnTo>
                  <a:pt x="133945" y="232171"/>
                </a:lnTo>
                <a:lnTo>
                  <a:pt x="187523" y="223242"/>
                </a:lnTo>
                <a:lnTo>
                  <a:pt x="232172" y="214312"/>
                </a:lnTo>
                <a:lnTo>
                  <a:pt x="276820" y="187523"/>
                </a:lnTo>
                <a:lnTo>
                  <a:pt x="303609" y="151804"/>
                </a:lnTo>
                <a:lnTo>
                  <a:pt x="312539" y="116085"/>
                </a:lnTo>
                <a:lnTo>
                  <a:pt x="303609" y="71437"/>
                </a:lnTo>
                <a:lnTo>
                  <a:pt x="285750" y="35718"/>
                </a:lnTo>
                <a:lnTo>
                  <a:pt x="258961" y="0"/>
                </a:lnTo>
                <a:lnTo>
                  <a:pt x="223242" y="0"/>
                </a:lnTo>
                <a:lnTo>
                  <a:pt x="187523" y="17859"/>
                </a:lnTo>
                <a:lnTo>
                  <a:pt x="151804" y="71437"/>
                </a:lnTo>
                <a:lnTo>
                  <a:pt x="125015" y="133945"/>
                </a:lnTo>
                <a:lnTo>
                  <a:pt x="98226" y="205382"/>
                </a:lnTo>
                <a:lnTo>
                  <a:pt x="89297" y="276820"/>
                </a:lnTo>
                <a:lnTo>
                  <a:pt x="89297" y="339328"/>
                </a:lnTo>
                <a:lnTo>
                  <a:pt x="98226" y="383976"/>
                </a:lnTo>
                <a:lnTo>
                  <a:pt x="116086" y="401835"/>
                </a:lnTo>
                <a:lnTo>
                  <a:pt x="142875" y="410765"/>
                </a:lnTo>
                <a:lnTo>
                  <a:pt x="187523" y="401835"/>
                </a:lnTo>
                <a:lnTo>
                  <a:pt x="232172" y="366117"/>
                </a:lnTo>
                <a:lnTo>
                  <a:pt x="276820" y="321468"/>
                </a:lnTo>
                <a:lnTo>
                  <a:pt x="321468" y="258960"/>
                </a:lnTo>
                <a:lnTo>
                  <a:pt x="366117" y="187523"/>
                </a:lnTo>
                <a:lnTo>
                  <a:pt x="383976" y="125015"/>
                </a:lnTo>
                <a:lnTo>
                  <a:pt x="401836" y="71437"/>
                </a:lnTo>
                <a:lnTo>
                  <a:pt x="392906" y="44648"/>
                </a:lnTo>
                <a:lnTo>
                  <a:pt x="366117" y="62507"/>
                </a:lnTo>
                <a:lnTo>
                  <a:pt x="330398" y="107156"/>
                </a:lnTo>
                <a:lnTo>
                  <a:pt x="285750" y="178593"/>
                </a:lnTo>
                <a:lnTo>
                  <a:pt x="241101" y="258960"/>
                </a:lnTo>
                <a:lnTo>
                  <a:pt x="205382" y="330398"/>
                </a:lnTo>
                <a:lnTo>
                  <a:pt x="178593" y="392906"/>
                </a:lnTo>
                <a:lnTo>
                  <a:pt x="160734" y="437554"/>
                </a:lnTo>
                <a:lnTo>
                  <a:pt x="160734" y="455414"/>
                </a:lnTo>
                <a:lnTo>
                  <a:pt x="178593" y="446484"/>
                </a:lnTo>
                <a:lnTo>
                  <a:pt x="205382" y="428625"/>
                </a:lnTo>
                <a:lnTo>
                  <a:pt x="241101" y="383976"/>
                </a:lnTo>
                <a:lnTo>
                  <a:pt x="294679" y="321468"/>
                </a:lnTo>
                <a:lnTo>
                  <a:pt x="339328" y="258960"/>
                </a:lnTo>
                <a:lnTo>
                  <a:pt x="339328" y="2589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063258" y="1455539"/>
            <a:ext cx="142876" cy="446485"/>
          </a:xfrm>
          <a:custGeom>
            <a:avLst/>
            <a:gdLst/>
            <a:ahLst/>
            <a:cxnLst/>
            <a:rect l="0" t="0" r="0" b="0"/>
            <a:pathLst>
              <a:path w="142876" h="446485">
                <a:moveTo>
                  <a:pt x="44648" y="0"/>
                </a:moveTo>
                <a:lnTo>
                  <a:pt x="44648" y="8930"/>
                </a:lnTo>
                <a:lnTo>
                  <a:pt x="44648" y="17859"/>
                </a:lnTo>
                <a:lnTo>
                  <a:pt x="44648" y="44648"/>
                </a:lnTo>
                <a:lnTo>
                  <a:pt x="35719" y="80367"/>
                </a:lnTo>
                <a:lnTo>
                  <a:pt x="26789" y="142875"/>
                </a:lnTo>
                <a:lnTo>
                  <a:pt x="26789" y="214312"/>
                </a:lnTo>
                <a:lnTo>
                  <a:pt x="17859" y="285750"/>
                </a:lnTo>
                <a:lnTo>
                  <a:pt x="8930" y="348258"/>
                </a:lnTo>
                <a:lnTo>
                  <a:pt x="0" y="401836"/>
                </a:lnTo>
                <a:lnTo>
                  <a:pt x="8930" y="437555"/>
                </a:lnTo>
                <a:lnTo>
                  <a:pt x="8930" y="446484"/>
                </a:lnTo>
                <a:lnTo>
                  <a:pt x="26789" y="446484"/>
                </a:lnTo>
                <a:lnTo>
                  <a:pt x="44648" y="419695"/>
                </a:lnTo>
                <a:lnTo>
                  <a:pt x="71437" y="375047"/>
                </a:lnTo>
                <a:lnTo>
                  <a:pt x="98226" y="312539"/>
                </a:lnTo>
                <a:lnTo>
                  <a:pt x="116086" y="232172"/>
                </a:lnTo>
                <a:lnTo>
                  <a:pt x="142875" y="151805"/>
                </a:lnTo>
                <a:lnTo>
                  <a:pt x="142875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161484" y="1375172"/>
            <a:ext cx="267892" cy="544712"/>
          </a:xfrm>
          <a:custGeom>
            <a:avLst/>
            <a:gdLst/>
            <a:ahLst/>
            <a:cxnLst/>
            <a:rect l="0" t="0" r="0" b="0"/>
            <a:pathLst>
              <a:path w="267892" h="544712">
                <a:moveTo>
                  <a:pt x="142875" y="0"/>
                </a:moveTo>
                <a:lnTo>
                  <a:pt x="142875" y="0"/>
                </a:lnTo>
                <a:lnTo>
                  <a:pt x="133946" y="17859"/>
                </a:lnTo>
                <a:lnTo>
                  <a:pt x="125016" y="44648"/>
                </a:lnTo>
                <a:lnTo>
                  <a:pt x="98227" y="89297"/>
                </a:lnTo>
                <a:lnTo>
                  <a:pt x="80368" y="133945"/>
                </a:lnTo>
                <a:lnTo>
                  <a:pt x="53579" y="205382"/>
                </a:lnTo>
                <a:lnTo>
                  <a:pt x="26789" y="276820"/>
                </a:lnTo>
                <a:lnTo>
                  <a:pt x="8930" y="348257"/>
                </a:lnTo>
                <a:lnTo>
                  <a:pt x="0" y="410765"/>
                </a:lnTo>
                <a:lnTo>
                  <a:pt x="8930" y="464343"/>
                </a:lnTo>
                <a:lnTo>
                  <a:pt x="17860" y="500062"/>
                </a:lnTo>
                <a:lnTo>
                  <a:pt x="44649" y="517922"/>
                </a:lnTo>
                <a:lnTo>
                  <a:pt x="80368" y="526851"/>
                </a:lnTo>
                <a:lnTo>
                  <a:pt x="125016" y="517922"/>
                </a:lnTo>
                <a:lnTo>
                  <a:pt x="169664" y="500062"/>
                </a:lnTo>
                <a:lnTo>
                  <a:pt x="214313" y="473273"/>
                </a:lnTo>
                <a:lnTo>
                  <a:pt x="250032" y="446484"/>
                </a:lnTo>
                <a:lnTo>
                  <a:pt x="258961" y="419695"/>
                </a:lnTo>
                <a:lnTo>
                  <a:pt x="267891" y="401836"/>
                </a:lnTo>
                <a:lnTo>
                  <a:pt x="241102" y="401836"/>
                </a:lnTo>
                <a:lnTo>
                  <a:pt x="205383" y="419695"/>
                </a:lnTo>
                <a:lnTo>
                  <a:pt x="160735" y="455414"/>
                </a:lnTo>
                <a:lnTo>
                  <a:pt x="116086" y="482203"/>
                </a:lnTo>
                <a:lnTo>
                  <a:pt x="89297" y="517922"/>
                </a:lnTo>
                <a:lnTo>
                  <a:pt x="62508" y="535781"/>
                </a:lnTo>
                <a:lnTo>
                  <a:pt x="62508" y="544711"/>
                </a:lnTo>
                <a:lnTo>
                  <a:pt x="71438" y="544711"/>
                </a:lnTo>
                <a:lnTo>
                  <a:pt x="98227" y="535781"/>
                </a:lnTo>
                <a:lnTo>
                  <a:pt x="125016" y="517922"/>
                </a:lnTo>
                <a:lnTo>
                  <a:pt x="125016" y="51792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599039" y="1848445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17859" y="35719"/>
                </a:moveTo>
                <a:lnTo>
                  <a:pt x="17859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679406" y="1482328"/>
            <a:ext cx="241103" cy="339329"/>
          </a:xfrm>
          <a:custGeom>
            <a:avLst/>
            <a:gdLst/>
            <a:ahLst/>
            <a:cxnLst/>
            <a:rect l="0" t="0" r="0" b="0"/>
            <a:pathLst>
              <a:path w="241103" h="339329">
                <a:moveTo>
                  <a:pt x="160735" y="53578"/>
                </a:moveTo>
                <a:lnTo>
                  <a:pt x="160735" y="53578"/>
                </a:lnTo>
                <a:lnTo>
                  <a:pt x="151805" y="62508"/>
                </a:lnTo>
                <a:lnTo>
                  <a:pt x="142875" y="71437"/>
                </a:lnTo>
                <a:lnTo>
                  <a:pt x="125016" y="98226"/>
                </a:lnTo>
                <a:lnTo>
                  <a:pt x="107157" y="133945"/>
                </a:lnTo>
                <a:lnTo>
                  <a:pt x="80367" y="187523"/>
                </a:lnTo>
                <a:lnTo>
                  <a:pt x="62508" y="232172"/>
                </a:lnTo>
                <a:lnTo>
                  <a:pt x="53578" y="276820"/>
                </a:lnTo>
                <a:lnTo>
                  <a:pt x="44649" y="312539"/>
                </a:lnTo>
                <a:lnTo>
                  <a:pt x="53578" y="330398"/>
                </a:lnTo>
                <a:lnTo>
                  <a:pt x="71438" y="339328"/>
                </a:lnTo>
                <a:lnTo>
                  <a:pt x="107157" y="330398"/>
                </a:lnTo>
                <a:lnTo>
                  <a:pt x="142875" y="312539"/>
                </a:lnTo>
                <a:lnTo>
                  <a:pt x="169664" y="285750"/>
                </a:lnTo>
                <a:lnTo>
                  <a:pt x="205383" y="250031"/>
                </a:lnTo>
                <a:lnTo>
                  <a:pt x="223242" y="205383"/>
                </a:lnTo>
                <a:lnTo>
                  <a:pt x="241102" y="151805"/>
                </a:lnTo>
                <a:lnTo>
                  <a:pt x="232172" y="98226"/>
                </a:lnTo>
                <a:lnTo>
                  <a:pt x="214313" y="44648"/>
                </a:lnTo>
                <a:lnTo>
                  <a:pt x="178594" y="8930"/>
                </a:lnTo>
                <a:lnTo>
                  <a:pt x="133946" y="0"/>
                </a:lnTo>
                <a:lnTo>
                  <a:pt x="89297" y="17859"/>
                </a:lnTo>
                <a:lnTo>
                  <a:pt x="44649" y="53578"/>
                </a:lnTo>
                <a:lnTo>
                  <a:pt x="17860" y="89297"/>
                </a:lnTo>
                <a:lnTo>
                  <a:pt x="0" y="125016"/>
                </a:lnTo>
                <a:lnTo>
                  <a:pt x="8930" y="151805"/>
                </a:lnTo>
                <a:lnTo>
                  <a:pt x="26789" y="169664"/>
                </a:lnTo>
                <a:lnTo>
                  <a:pt x="26789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099102" y="1437679"/>
            <a:ext cx="330399" cy="250033"/>
          </a:xfrm>
          <a:custGeom>
            <a:avLst/>
            <a:gdLst/>
            <a:ahLst/>
            <a:cxnLst/>
            <a:rect l="0" t="0" r="0" b="0"/>
            <a:pathLst>
              <a:path w="330399" h="250033">
                <a:moveTo>
                  <a:pt x="80367" y="0"/>
                </a:moveTo>
                <a:lnTo>
                  <a:pt x="80367" y="8930"/>
                </a:lnTo>
                <a:lnTo>
                  <a:pt x="71437" y="8930"/>
                </a:lnTo>
                <a:lnTo>
                  <a:pt x="53578" y="35719"/>
                </a:lnTo>
                <a:lnTo>
                  <a:pt x="26789" y="62508"/>
                </a:lnTo>
                <a:lnTo>
                  <a:pt x="8929" y="107157"/>
                </a:lnTo>
                <a:lnTo>
                  <a:pt x="0" y="142875"/>
                </a:lnTo>
                <a:lnTo>
                  <a:pt x="0" y="187524"/>
                </a:lnTo>
                <a:lnTo>
                  <a:pt x="17859" y="223243"/>
                </a:lnTo>
                <a:lnTo>
                  <a:pt x="44648" y="241102"/>
                </a:lnTo>
                <a:lnTo>
                  <a:pt x="89296" y="250032"/>
                </a:lnTo>
                <a:lnTo>
                  <a:pt x="133945" y="250032"/>
                </a:lnTo>
                <a:lnTo>
                  <a:pt x="187523" y="241102"/>
                </a:lnTo>
                <a:lnTo>
                  <a:pt x="241101" y="214313"/>
                </a:lnTo>
                <a:lnTo>
                  <a:pt x="285750" y="178594"/>
                </a:lnTo>
                <a:lnTo>
                  <a:pt x="330398" y="133946"/>
                </a:lnTo>
                <a:lnTo>
                  <a:pt x="330398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188398" y="1348383"/>
            <a:ext cx="214314" cy="517922"/>
          </a:xfrm>
          <a:custGeom>
            <a:avLst/>
            <a:gdLst/>
            <a:ahLst/>
            <a:cxnLst/>
            <a:rect l="0" t="0" r="0" b="0"/>
            <a:pathLst>
              <a:path w="214314" h="517922">
                <a:moveTo>
                  <a:pt x="214313" y="0"/>
                </a:moveTo>
                <a:lnTo>
                  <a:pt x="205383" y="8930"/>
                </a:lnTo>
                <a:lnTo>
                  <a:pt x="205383" y="26789"/>
                </a:lnTo>
                <a:lnTo>
                  <a:pt x="196454" y="71437"/>
                </a:lnTo>
                <a:lnTo>
                  <a:pt x="169665" y="133945"/>
                </a:lnTo>
                <a:lnTo>
                  <a:pt x="142875" y="205382"/>
                </a:lnTo>
                <a:lnTo>
                  <a:pt x="116086" y="285750"/>
                </a:lnTo>
                <a:lnTo>
                  <a:pt x="80368" y="366117"/>
                </a:lnTo>
                <a:lnTo>
                  <a:pt x="53579" y="428625"/>
                </a:lnTo>
                <a:lnTo>
                  <a:pt x="35719" y="473273"/>
                </a:lnTo>
                <a:lnTo>
                  <a:pt x="17860" y="500062"/>
                </a:lnTo>
                <a:lnTo>
                  <a:pt x="0" y="517921"/>
                </a:lnTo>
                <a:lnTo>
                  <a:pt x="0" y="51792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4063008" y="1500187"/>
            <a:ext cx="303610" cy="437556"/>
          </a:xfrm>
          <a:custGeom>
            <a:avLst/>
            <a:gdLst/>
            <a:ahLst/>
            <a:cxnLst/>
            <a:rect l="0" t="0" r="0" b="0"/>
            <a:pathLst>
              <a:path w="303610" h="437556">
                <a:moveTo>
                  <a:pt x="8930" y="26789"/>
                </a:move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8930" y="0"/>
                </a:lnTo>
                <a:lnTo>
                  <a:pt x="8930" y="8930"/>
                </a:lnTo>
                <a:lnTo>
                  <a:pt x="17859" y="26789"/>
                </a:lnTo>
                <a:lnTo>
                  <a:pt x="26789" y="53578"/>
                </a:lnTo>
                <a:lnTo>
                  <a:pt x="26789" y="116086"/>
                </a:lnTo>
                <a:lnTo>
                  <a:pt x="35719" y="187524"/>
                </a:lnTo>
                <a:lnTo>
                  <a:pt x="35719" y="258961"/>
                </a:lnTo>
                <a:lnTo>
                  <a:pt x="35719" y="330399"/>
                </a:lnTo>
                <a:lnTo>
                  <a:pt x="44648" y="383977"/>
                </a:lnTo>
                <a:lnTo>
                  <a:pt x="44648" y="419696"/>
                </a:lnTo>
                <a:lnTo>
                  <a:pt x="53578" y="437555"/>
                </a:lnTo>
                <a:lnTo>
                  <a:pt x="62508" y="428625"/>
                </a:lnTo>
                <a:lnTo>
                  <a:pt x="80367" y="410766"/>
                </a:lnTo>
                <a:lnTo>
                  <a:pt x="98226" y="375047"/>
                </a:lnTo>
                <a:lnTo>
                  <a:pt x="125015" y="330399"/>
                </a:lnTo>
                <a:lnTo>
                  <a:pt x="142875" y="267891"/>
                </a:lnTo>
                <a:lnTo>
                  <a:pt x="160734" y="196453"/>
                </a:lnTo>
                <a:lnTo>
                  <a:pt x="178594" y="125016"/>
                </a:lnTo>
                <a:lnTo>
                  <a:pt x="187523" y="62508"/>
                </a:lnTo>
                <a:lnTo>
                  <a:pt x="205383" y="26789"/>
                </a:lnTo>
                <a:lnTo>
                  <a:pt x="214312" y="8930"/>
                </a:lnTo>
                <a:lnTo>
                  <a:pt x="214312" y="26789"/>
                </a:lnTo>
                <a:lnTo>
                  <a:pt x="214312" y="71438"/>
                </a:lnTo>
                <a:lnTo>
                  <a:pt x="205383" y="133946"/>
                </a:lnTo>
                <a:lnTo>
                  <a:pt x="205383" y="214313"/>
                </a:lnTo>
                <a:lnTo>
                  <a:pt x="205383" y="285750"/>
                </a:lnTo>
                <a:lnTo>
                  <a:pt x="214312" y="348258"/>
                </a:lnTo>
                <a:lnTo>
                  <a:pt x="214312" y="392907"/>
                </a:lnTo>
                <a:lnTo>
                  <a:pt x="232172" y="419696"/>
                </a:lnTo>
                <a:lnTo>
                  <a:pt x="250031" y="437555"/>
                </a:lnTo>
                <a:lnTo>
                  <a:pt x="276820" y="437555"/>
                </a:lnTo>
                <a:lnTo>
                  <a:pt x="303609" y="428625"/>
                </a:lnTo>
                <a:lnTo>
                  <a:pt x="303609" y="42862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4420195" y="1634133"/>
            <a:ext cx="142876" cy="357188"/>
          </a:xfrm>
          <a:custGeom>
            <a:avLst/>
            <a:gdLst/>
            <a:ahLst/>
            <a:cxnLst/>
            <a:rect l="0" t="0" r="0" b="0"/>
            <a:pathLst>
              <a:path w="142876" h="357188">
                <a:moveTo>
                  <a:pt x="44649" y="71437"/>
                </a:moveTo>
                <a:lnTo>
                  <a:pt x="35719" y="98226"/>
                </a:lnTo>
                <a:lnTo>
                  <a:pt x="35719" y="133945"/>
                </a:lnTo>
                <a:lnTo>
                  <a:pt x="35719" y="178593"/>
                </a:lnTo>
                <a:lnTo>
                  <a:pt x="26789" y="232171"/>
                </a:lnTo>
                <a:lnTo>
                  <a:pt x="26789" y="267890"/>
                </a:lnTo>
                <a:lnTo>
                  <a:pt x="26789" y="303609"/>
                </a:lnTo>
                <a:lnTo>
                  <a:pt x="26789" y="321468"/>
                </a:lnTo>
                <a:lnTo>
                  <a:pt x="35719" y="330398"/>
                </a:lnTo>
                <a:lnTo>
                  <a:pt x="35719" y="321468"/>
                </a:lnTo>
                <a:lnTo>
                  <a:pt x="44649" y="303609"/>
                </a:lnTo>
                <a:lnTo>
                  <a:pt x="53578" y="258961"/>
                </a:lnTo>
                <a:lnTo>
                  <a:pt x="53578" y="205382"/>
                </a:lnTo>
                <a:lnTo>
                  <a:pt x="62508" y="151804"/>
                </a:lnTo>
                <a:lnTo>
                  <a:pt x="62508" y="89296"/>
                </a:lnTo>
                <a:lnTo>
                  <a:pt x="71438" y="44648"/>
                </a:lnTo>
                <a:lnTo>
                  <a:pt x="80368" y="17859"/>
                </a:lnTo>
                <a:lnTo>
                  <a:pt x="89297" y="0"/>
                </a:lnTo>
                <a:lnTo>
                  <a:pt x="9822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8929"/>
                </a:lnTo>
                <a:lnTo>
                  <a:pt x="107157" y="17859"/>
                </a:lnTo>
                <a:lnTo>
                  <a:pt x="107157" y="26789"/>
                </a:lnTo>
                <a:lnTo>
                  <a:pt x="107157" y="35718"/>
                </a:lnTo>
                <a:lnTo>
                  <a:pt x="107157" y="3571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44648"/>
                </a:lnTo>
                <a:lnTo>
                  <a:pt x="107157" y="53578"/>
                </a:lnTo>
                <a:lnTo>
                  <a:pt x="107157" y="62507"/>
                </a:lnTo>
                <a:lnTo>
                  <a:pt x="107157" y="71437"/>
                </a:lnTo>
                <a:lnTo>
                  <a:pt x="116086" y="80367"/>
                </a:lnTo>
                <a:lnTo>
                  <a:pt x="116086" y="98226"/>
                </a:lnTo>
                <a:lnTo>
                  <a:pt x="116086" y="125015"/>
                </a:lnTo>
                <a:lnTo>
                  <a:pt x="125016" y="151804"/>
                </a:lnTo>
                <a:lnTo>
                  <a:pt x="133946" y="187523"/>
                </a:lnTo>
                <a:lnTo>
                  <a:pt x="142875" y="232171"/>
                </a:lnTo>
                <a:lnTo>
                  <a:pt x="142875" y="267890"/>
                </a:lnTo>
                <a:lnTo>
                  <a:pt x="142875" y="303609"/>
                </a:lnTo>
                <a:lnTo>
                  <a:pt x="125016" y="339328"/>
                </a:lnTo>
                <a:lnTo>
                  <a:pt x="107157" y="357187"/>
                </a:lnTo>
                <a:lnTo>
                  <a:pt x="80368" y="357187"/>
                </a:lnTo>
                <a:lnTo>
                  <a:pt x="62508" y="357187"/>
                </a:lnTo>
                <a:lnTo>
                  <a:pt x="35719" y="330398"/>
                </a:lnTo>
                <a:lnTo>
                  <a:pt x="17860" y="303609"/>
                </a:lnTo>
                <a:lnTo>
                  <a:pt x="0" y="276820"/>
                </a:lnTo>
                <a:lnTo>
                  <a:pt x="0" y="250031"/>
                </a:lnTo>
                <a:lnTo>
                  <a:pt x="8930" y="232171"/>
                </a:lnTo>
                <a:lnTo>
                  <a:pt x="17860" y="223242"/>
                </a:lnTo>
                <a:lnTo>
                  <a:pt x="35719" y="214312"/>
                </a:lnTo>
                <a:lnTo>
                  <a:pt x="53578" y="205382"/>
                </a:lnTo>
                <a:lnTo>
                  <a:pt x="53578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429125" y="1419820"/>
            <a:ext cx="80368" cy="312540"/>
          </a:xfrm>
          <a:custGeom>
            <a:avLst/>
            <a:gdLst/>
            <a:ahLst/>
            <a:cxnLst/>
            <a:rect l="0" t="0" r="0" b="0"/>
            <a:pathLst>
              <a:path w="80368" h="312540">
                <a:moveTo>
                  <a:pt x="17859" y="26789"/>
                </a:moveTo>
                <a:lnTo>
                  <a:pt x="17859" y="26789"/>
                </a:lnTo>
                <a:lnTo>
                  <a:pt x="17859" y="17859"/>
                </a:lnTo>
                <a:lnTo>
                  <a:pt x="8930" y="1785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35719"/>
                </a:lnTo>
                <a:lnTo>
                  <a:pt x="0" y="71438"/>
                </a:lnTo>
                <a:lnTo>
                  <a:pt x="8930" y="125016"/>
                </a:lnTo>
                <a:lnTo>
                  <a:pt x="17859" y="178594"/>
                </a:lnTo>
                <a:lnTo>
                  <a:pt x="26789" y="232172"/>
                </a:lnTo>
                <a:lnTo>
                  <a:pt x="35719" y="276820"/>
                </a:lnTo>
                <a:lnTo>
                  <a:pt x="53578" y="303609"/>
                </a:lnTo>
                <a:lnTo>
                  <a:pt x="62508" y="312539"/>
                </a:lnTo>
                <a:lnTo>
                  <a:pt x="80367" y="303609"/>
                </a:lnTo>
                <a:lnTo>
                  <a:pt x="80367" y="276820"/>
                </a:lnTo>
                <a:lnTo>
                  <a:pt x="80367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679156" y="1705570"/>
            <a:ext cx="151806" cy="312540"/>
          </a:xfrm>
          <a:custGeom>
            <a:avLst/>
            <a:gdLst/>
            <a:ahLst/>
            <a:cxnLst/>
            <a:rect l="0" t="0" r="0" b="0"/>
            <a:pathLst>
              <a:path w="151806" h="31254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62508"/>
                </a:lnTo>
                <a:lnTo>
                  <a:pt x="0" y="98227"/>
                </a:lnTo>
                <a:lnTo>
                  <a:pt x="0" y="142875"/>
                </a:lnTo>
                <a:lnTo>
                  <a:pt x="0" y="178594"/>
                </a:lnTo>
                <a:lnTo>
                  <a:pt x="0" y="223242"/>
                </a:lnTo>
                <a:lnTo>
                  <a:pt x="0" y="258961"/>
                </a:lnTo>
                <a:lnTo>
                  <a:pt x="8930" y="285750"/>
                </a:lnTo>
                <a:lnTo>
                  <a:pt x="17860" y="303609"/>
                </a:lnTo>
                <a:lnTo>
                  <a:pt x="26789" y="312539"/>
                </a:lnTo>
                <a:lnTo>
                  <a:pt x="44649" y="303609"/>
                </a:lnTo>
                <a:lnTo>
                  <a:pt x="53578" y="294680"/>
                </a:lnTo>
                <a:lnTo>
                  <a:pt x="62508" y="267891"/>
                </a:lnTo>
                <a:lnTo>
                  <a:pt x="71438" y="223242"/>
                </a:lnTo>
                <a:lnTo>
                  <a:pt x="80367" y="178594"/>
                </a:lnTo>
                <a:lnTo>
                  <a:pt x="80367" y="133945"/>
                </a:lnTo>
                <a:lnTo>
                  <a:pt x="89297" y="98227"/>
                </a:lnTo>
                <a:lnTo>
                  <a:pt x="89297" y="80367"/>
                </a:lnTo>
                <a:lnTo>
                  <a:pt x="89297" y="89297"/>
                </a:lnTo>
                <a:lnTo>
                  <a:pt x="89297" y="107156"/>
                </a:lnTo>
                <a:lnTo>
                  <a:pt x="89297" y="142875"/>
                </a:lnTo>
                <a:lnTo>
                  <a:pt x="89297" y="187524"/>
                </a:lnTo>
                <a:lnTo>
                  <a:pt x="89297" y="223242"/>
                </a:lnTo>
                <a:lnTo>
                  <a:pt x="98227" y="258961"/>
                </a:lnTo>
                <a:lnTo>
                  <a:pt x="98227" y="276820"/>
                </a:lnTo>
                <a:lnTo>
                  <a:pt x="107157" y="285750"/>
                </a:lnTo>
                <a:lnTo>
                  <a:pt x="125016" y="276820"/>
                </a:lnTo>
                <a:lnTo>
                  <a:pt x="133946" y="267891"/>
                </a:lnTo>
                <a:lnTo>
                  <a:pt x="151805" y="241102"/>
                </a:lnTo>
                <a:lnTo>
                  <a:pt x="151805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857750" y="1491258"/>
            <a:ext cx="276821" cy="508993"/>
          </a:xfrm>
          <a:custGeom>
            <a:avLst/>
            <a:gdLst/>
            <a:ahLst/>
            <a:cxnLst/>
            <a:rect l="0" t="0" r="0" b="0"/>
            <a:pathLst>
              <a:path w="276821" h="508993">
                <a:moveTo>
                  <a:pt x="17859" y="303609"/>
                </a:moveTo>
                <a:lnTo>
                  <a:pt x="17859" y="321468"/>
                </a:lnTo>
                <a:lnTo>
                  <a:pt x="17859" y="339328"/>
                </a:lnTo>
                <a:lnTo>
                  <a:pt x="8930" y="375046"/>
                </a:lnTo>
                <a:lnTo>
                  <a:pt x="8930" y="401836"/>
                </a:lnTo>
                <a:lnTo>
                  <a:pt x="0" y="437554"/>
                </a:lnTo>
                <a:lnTo>
                  <a:pt x="0" y="464343"/>
                </a:lnTo>
                <a:lnTo>
                  <a:pt x="0" y="482203"/>
                </a:lnTo>
                <a:lnTo>
                  <a:pt x="0" y="491132"/>
                </a:lnTo>
                <a:lnTo>
                  <a:pt x="0" y="482203"/>
                </a:lnTo>
                <a:lnTo>
                  <a:pt x="8930" y="473273"/>
                </a:lnTo>
                <a:lnTo>
                  <a:pt x="17859" y="455414"/>
                </a:lnTo>
                <a:lnTo>
                  <a:pt x="26789" y="419695"/>
                </a:lnTo>
                <a:lnTo>
                  <a:pt x="35719" y="392906"/>
                </a:lnTo>
                <a:lnTo>
                  <a:pt x="53578" y="366117"/>
                </a:lnTo>
                <a:lnTo>
                  <a:pt x="62508" y="357187"/>
                </a:lnTo>
                <a:lnTo>
                  <a:pt x="71438" y="357187"/>
                </a:lnTo>
                <a:lnTo>
                  <a:pt x="80367" y="383976"/>
                </a:lnTo>
                <a:lnTo>
                  <a:pt x="80367" y="410765"/>
                </a:lnTo>
                <a:lnTo>
                  <a:pt x="80367" y="446484"/>
                </a:lnTo>
                <a:lnTo>
                  <a:pt x="89297" y="473273"/>
                </a:lnTo>
                <a:lnTo>
                  <a:pt x="89297" y="491132"/>
                </a:lnTo>
                <a:lnTo>
                  <a:pt x="89297" y="500062"/>
                </a:lnTo>
                <a:lnTo>
                  <a:pt x="98227" y="508992"/>
                </a:lnTo>
                <a:lnTo>
                  <a:pt x="107156" y="500062"/>
                </a:lnTo>
                <a:lnTo>
                  <a:pt x="116086" y="482203"/>
                </a:lnTo>
                <a:lnTo>
                  <a:pt x="133945" y="446484"/>
                </a:lnTo>
                <a:lnTo>
                  <a:pt x="142875" y="410765"/>
                </a:lnTo>
                <a:lnTo>
                  <a:pt x="160734" y="357187"/>
                </a:lnTo>
                <a:lnTo>
                  <a:pt x="178594" y="294679"/>
                </a:lnTo>
                <a:lnTo>
                  <a:pt x="187523" y="223242"/>
                </a:lnTo>
                <a:lnTo>
                  <a:pt x="205383" y="151804"/>
                </a:lnTo>
                <a:lnTo>
                  <a:pt x="214313" y="89296"/>
                </a:lnTo>
                <a:lnTo>
                  <a:pt x="223242" y="44648"/>
                </a:lnTo>
                <a:lnTo>
                  <a:pt x="214313" y="17859"/>
                </a:lnTo>
                <a:lnTo>
                  <a:pt x="214313" y="0"/>
                </a:lnTo>
                <a:lnTo>
                  <a:pt x="205383" y="8929"/>
                </a:lnTo>
                <a:lnTo>
                  <a:pt x="196453" y="35718"/>
                </a:lnTo>
                <a:lnTo>
                  <a:pt x="187523" y="71437"/>
                </a:lnTo>
                <a:lnTo>
                  <a:pt x="178594" y="125015"/>
                </a:lnTo>
                <a:lnTo>
                  <a:pt x="178594" y="196453"/>
                </a:lnTo>
                <a:lnTo>
                  <a:pt x="187523" y="258961"/>
                </a:lnTo>
                <a:lnTo>
                  <a:pt x="196453" y="330398"/>
                </a:lnTo>
                <a:lnTo>
                  <a:pt x="214313" y="383976"/>
                </a:lnTo>
                <a:lnTo>
                  <a:pt x="232172" y="437554"/>
                </a:lnTo>
                <a:lnTo>
                  <a:pt x="258961" y="473273"/>
                </a:lnTo>
                <a:lnTo>
                  <a:pt x="267891" y="491132"/>
                </a:lnTo>
                <a:lnTo>
                  <a:pt x="276820" y="500062"/>
                </a:lnTo>
                <a:lnTo>
                  <a:pt x="276820" y="500062"/>
                </a:lnTo>
                <a:lnTo>
                  <a:pt x="258961" y="491132"/>
                </a:lnTo>
                <a:lnTo>
                  <a:pt x="241102" y="464343"/>
                </a:lnTo>
                <a:lnTo>
                  <a:pt x="214313" y="428625"/>
                </a:lnTo>
                <a:lnTo>
                  <a:pt x="178594" y="383976"/>
                </a:lnTo>
                <a:lnTo>
                  <a:pt x="133945" y="339328"/>
                </a:lnTo>
                <a:lnTo>
                  <a:pt x="98227" y="303609"/>
                </a:lnTo>
                <a:lnTo>
                  <a:pt x="62508" y="294679"/>
                </a:lnTo>
                <a:lnTo>
                  <a:pt x="44648" y="303609"/>
                </a:lnTo>
                <a:lnTo>
                  <a:pt x="35719" y="312539"/>
                </a:lnTo>
                <a:lnTo>
                  <a:pt x="35719" y="330398"/>
                </a:lnTo>
                <a:lnTo>
                  <a:pt x="53578" y="348257"/>
                </a:lnTo>
                <a:lnTo>
                  <a:pt x="89297" y="357187"/>
                </a:lnTo>
                <a:lnTo>
                  <a:pt x="125016" y="366117"/>
                </a:lnTo>
                <a:lnTo>
                  <a:pt x="169664" y="366117"/>
                </a:lnTo>
                <a:lnTo>
                  <a:pt x="205383" y="348257"/>
                </a:lnTo>
                <a:lnTo>
                  <a:pt x="205383" y="3482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125641" y="1839515"/>
            <a:ext cx="142876" cy="178595"/>
          </a:xfrm>
          <a:custGeom>
            <a:avLst/>
            <a:gdLst/>
            <a:ahLst/>
            <a:cxnLst/>
            <a:rect l="0" t="0" r="0" b="0"/>
            <a:pathLst>
              <a:path w="142876" h="178595">
                <a:moveTo>
                  <a:pt x="44648" y="0"/>
                </a:moveTo>
                <a:lnTo>
                  <a:pt x="35718" y="17860"/>
                </a:lnTo>
                <a:lnTo>
                  <a:pt x="26789" y="35719"/>
                </a:lnTo>
                <a:lnTo>
                  <a:pt x="17859" y="62508"/>
                </a:lnTo>
                <a:lnTo>
                  <a:pt x="8929" y="89297"/>
                </a:lnTo>
                <a:lnTo>
                  <a:pt x="0" y="125016"/>
                </a:lnTo>
                <a:lnTo>
                  <a:pt x="0" y="142875"/>
                </a:lnTo>
                <a:lnTo>
                  <a:pt x="0" y="169664"/>
                </a:lnTo>
                <a:lnTo>
                  <a:pt x="8929" y="178594"/>
                </a:lnTo>
                <a:lnTo>
                  <a:pt x="17859" y="178594"/>
                </a:lnTo>
                <a:lnTo>
                  <a:pt x="35718" y="169664"/>
                </a:lnTo>
                <a:lnTo>
                  <a:pt x="53578" y="160735"/>
                </a:lnTo>
                <a:lnTo>
                  <a:pt x="71437" y="133946"/>
                </a:lnTo>
                <a:lnTo>
                  <a:pt x="89297" y="98227"/>
                </a:lnTo>
                <a:lnTo>
                  <a:pt x="98226" y="62508"/>
                </a:lnTo>
                <a:lnTo>
                  <a:pt x="116086" y="35719"/>
                </a:lnTo>
                <a:lnTo>
                  <a:pt x="125015" y="17860"/>
                </a:lnTo>
                <a:lnTo>
                  <a:pt x="125015" y="17860"/>
                </a:lnTo>
                <a:lnTo>
                  <a:pt x="133945" y="35719"/>
                </a:lnTo>
                <a:lnTo>
                  <a:pt x="125015" y="62508"/>
                </a:lnTo>
                <a:lnTo>
                  <a:pt x="125015" y="98227"/>
                </a:lnTo>
                <a:lnTo>
                  <a:pt x="125015" y="133946"/>
                </a:lnTo>
                <a:lnTo>
                  <a:pt x="125015" y="151805"/>
                </a:lnTo>
                <a:lnTo>
                  <a:pt x="125015" y="169664"/>
                </a:lnTo>
                <a:lnTo>
                  <a:pt x="133945" y="160735"/>
                </a:lnTo>
                <a:lnTo>
                  <a:pt x="142875" y="151805"/>
                </a:lnTo>
                <a:lnTo>
                  <a:pt x="142875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2223492" y="1848445"/>
            <a:ext cx="223243" cy="53579"/>
          </a:xfrm>
          <a:custGeom>
            <a:avLst/>
            <a:gdLst/>
            <a:ahLst/>
            <a:cxnLst/>
            <a:rect l="0" t="0" r="0" b="0"/>
            <a:pathLst>
              <a:path w="223243" h="53579">
                <a:moveTo>
                  <a:pt x="0" y="53578"/>
                </a:moveTo>
                <a:lnTo>
                  <a:pt x="8930" y="53578"/>
                </a:lnTo>
                <a:lnTo>
                  <a:pt x="26789" y="44649"/>
                </a:lnTo>
                <a:lnTo>
                  <a:pt x="53578" y="35719"/>
                </a:lnTo>
                <a:lnTo>
                  <a:pt x="89297" y="26789"/>
                </a:lnTo>
                <a:lnTo>
                  <a:pt x="133946" y="17859"/>
                </a:lnTo>
                <a:lnTo>
                  <a:pt x="178594" y="17859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2661047" y="2286000"/>
            <a:ext cx="80368" cy="26790"/>
          </a:xfrm>
          <a:custGeom>
            <a:avLst/>
            <a:gdLst/>
            <a:ahLst/>
            <a:cxnLst/>
            <a:rect l="0" t="0" r="0" b="0"/>
            <a:pathLst>
              <a:path w="80368" h="26790">
                <a:moveTo>
                  <a:pt x="0" y="26789"/>
                </a:moveTo>
                <a:lnTo>
                  <a:pt x="8930" y="17859"/>
                </a:lnTo>
                <a:lnTo>
                  <a:pt x="35719" y="17859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3134320" y="2687836"/>
            <a:ext cx="330400" cy="53579"/>
          </a:xfrm>
          <a:custGeom>
            <a:avLst/>
            <a:gdLst/>
            <a:ahLst/>
            <a:cxnLst/>
            <a:rect l="0" t="0" r="0" b="0"/>
            <a:pathLst>
              <a:path w="330400" h="53579">
                <a:moveTo>
                  <a:pt x="0" y="53578"/>
                </a:moveTo>
                <a:lnTo>
                  <a:pt x="0" y="44648"/>
                </a:lnTo>
                <a:lnTo>
                  <a:pt x="0" y="35719"/>
                </a:lnTo>
                <a:lnTo>
                  <a:pt x="8930" y="26789"/>
                </a:lnTo>
                <a:lnTo>
                  <a:pt x="35719" y="17859"/>
                </a:lnTo>
                <a:lnTo>
                  <a:pt x="62508" y="8930"/>
                </a:lnTo>
                <a:lnTo>
                  <a:pt x="116086" y="8930"/>
                </a:lnTo>
                <a:lnTo>
                  <a:pt x="178594" y="8930"/>
                </a:lnTo>
                <a:lnTo>
                  <a:pt x="258961" y="8930"/>
                </a:lnTo>
                <a:lnTo>
                  <a:pt x="330399" y="0"/>
                </a:lnTo>
                <a:lnTo>
                  <a:pt x="33039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4071938" y="2714625"/>
            <a:ext cx="446485" cy="35720"/>
          </a:xfrm>
          <a:custGeom>
            <a:avLst/>
            <a:gdLst/>
            <a:ahLst/>
            <a:cxnLst/>
            <a:rect l="0" t="0" r="0" b="0"/>
            <a:pathLst>
              <a:path w="446485" h="35720">
                <a:moveTo>
                  <a:pt x="0" y="35719"/>
                </a:moveTo>
                <a:lnTo>
                  <a:pt x="0" y="26789"/>
                </a:lnTo>
                <a:lnTo>
                  <a:pt x="0" y="2678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8930"/>
                </a:lnTo>
                <a:lnTo>
                  <a:pt x="8929" y="8930"/>
                </a:lnTo>
                <a:lnTo>
                  <a:pt x="26789" y="17859"/>
                </a:lnTo>
                <a:lnTo>
                  <a:pt x="44648" y="17859"/>
                </a:lnTo>
                <a:lnTo>
                  <a:pt x="71437" y="17859"/>
                </a:lnTo>
                <a:lnTo>
                  <a:pt x="107156" y="17859"/>
                </a:lnTo>
                <a:lnTo>
                  <a:pt x="151804" y="17859"/>
                </a:lnTo>
                <a:lnTo>
                  <a:pt x="205382" y="17859"/>
                </a:lnTo>
                <a:lnTo>
                  <a:pt x="250031" y="17859"/>
                </a:lnTo>
                <a:lnTo>
                  <a:pt x="294679" y="8930"/>
                </a:lnTo>
                <a:lnTo>
                  <a:pt x="339328" y="8930"/>
                </a:lnTo>
                <a:lnTo>
                  <a:pt x="383976" y="8930"/>
                </a:lnTo>
                <a:lnTo>
                  <a:pt x="410765" y="8930"/>
                </a:lnTo>
                <a:lnTo>
                  <a:pt x="437554" y="8930"/>
                </a:lnTo>
                <a:lnTo>
                  <a:pt x="446484" y="0"/>
                </a:lnTo>
                <a:lnTo>
                  <a:pt x="44648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4277320" y="2661047"/>
            <a:ext cx="35720" cy="258961"/>
          </a:xfrm>
          <a:custGeom>
            <a:avLst/>
            <a:gdLst/>
            <a:ahLst/>
            <a:cxnLst/>
            <a:rect l="0" t="0" r="0" b="0"/>
            <a:pathLst>
              <a:path w="35720" h="258961">
                <a:moveTo>
                  <a:pt x="35719" y="0"/>
                </a:moveTo>
                <a:lnTo>
                  <a:pt x="35719" y="8930"/>
                </a:lnTo>
                <a:lnTo>
                  <a:pt x="26789" y="17859"/>
                </a:lnTo>
                <a:lnTo>
                  <a:pt x="17860" y="44648"/>
                </a:lnTo>
                <a:lnTo>
                  <a:pt x="8930" y="71437"/>
                </a:lnTo>
                <a:lnTo>
                  <a:pt x="0" y="116086"/>
                </a:lnTo>
                <a:lnTo>
                  <a:pt x="0" y="160734"/>
                </a:lnTo>
                <a:lnTo>
                  <a:pt x="0" y="205382"/>
                </a:lnTo>
                <a:lnTo>
                  <a:pt x="8930" y="241101"/>
                </a:lnTo>
                <a:lnTo>
                  <a:pt x="17860" y="258960"/>
                </a:lnTo>
                <a:lnTo>
                  <a:pt x="17860" y="2589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3804047" y="2473523"/>
            <a:ext cx="1026915" cy="482204"/>
          </a:xfrm>
          <a:custGeom>
            <a:avLst/>
            <a:gdLst/>
            <a:ahLst/>
            <a:cxnLst/>
            <a:rect l="0" t="0" r="0" b="0"/>
            <a:pathLst>
              <a:path w="1026915" h="482204">
                <a:moveTo>
                  <a:pt x="821531" y="151805"/>
                </a:moveTo>
                <a:lnTo>
                  <a:pt x="812601" y="142875"/>
                </a:lnTo>
                <a:lnTo>
                  <a:pt x="803672" y="125016"/>
                </a:lnTo>
                <a:lnTo>
                  <a:pt x="785812" y="107157"/>
                </a:lnTo>
                <a:lnTo>
                  <a:pt x="759023" y="89297"/>
                </a:lnTo>
                <a:lnTo>
                  <a:pt x="732234" y="62508"/>
                </a:lnTo>
                <a:lnTo>
                  <a:pt x="705445" y="44649"/>
                </a:lnTo>
                <a:lnTo>
                  <a:pt x="669726" y="26790"/>
                </a:lnTo>
                <a:lnTo>
                  <a:pt x="625078" y="17860"/>
                </a:lnTo>
                <a:lnTo>
                  <a:pt x="589359" y="8930"/>
                </a:lnTo>
                <a:lnTo>
                  <a:pt x="535781" y="0"/>
                </a:lnTo>
                <a:lnTo>
                  <a:pt x="482203" y="0"/>
                </a:lnTo>
                <a:lnTo>
                  <a:pt x="428625" y="0"/>
                </a:lnTo>
                <a:lnTo>
                  <a:pt x="375047" y="0"/>
                </a:lnTo>
                <a:lnTo>
                  <a:pt x="312539" y="8930"/>
                </a:lnTo>
                <a:lnTo>
                  <a:pt x="258961" y="17860"/>
                </a:lnTo>
                <a:lnTo>
                  <a:pt x="214312" y="35719"/>
                </a:lnTo>
                <a:lnTo>
                  <a:pt x="169664" y="53579"/>
                </a:lnTo>
                <a:lnTo>
                  <a:pt x="125016" y="80368"/>
                </a:lnTo>
                <a:lnTo>
                  <a:pt x="98226" y="116086"/>
                </a:lnTo>
                <a:lnTo>
                  <a:pt x="62508" y="151805"/>
                </a:lnTo>
                <a:lnTo>
                  <a:pt x="35719" y="196454"/>
                </a:lnTo>
                <a:lnTo>
                  <a:pt x="17859" y="250032"/>
                </a:lnTo>
                <a:lnTo>
                  <a:pt x="8930" y="303610"/>
                </a:lnTo>
                <a:lnTo>
                  <a:pt x="0" y="348258"/>
                </a:lnTo>
                <a:lnTo>
                  <a:pt x="8930" y="392906"/>
                </a:lnTo>
                <a:lnTo>
                  <a:pt x="26789" y="428625"/>
                </a:lnTo>
                <a:lnTo>
                  <a:pt x="71437" y="455414"/>
                </a:lnTo>
                <a:lnTo>
                  <a:pt x="125016" y="473273"/>
                </a:lnTo>
                <a:lnTo>
                  <a:pt x="205383" y="482203"/>
                </a:lnTo>
                <a:lnTo>
                  <a:pt x="294680" y="482203"/>
                </a:lnTo>
                <a:lnTo>
                  <a:pt x="392906" y="482203"/>
                </a:lnTo>
                <a:lnTo>
                  <a:pt x="491133" y="473273"/>
                </a:lnTo>
                <a:lnTo>
                  <a:pt x="580430" y="455414"/>
                </a:lnTo>
                <a:lnTo>
                  <a:pt x="669726" y="437555"/>
                </a:lnTo>
                <a:lnTo>
                  <a:pt x="759023" y="419695"/>
                </a:lnTo>
                <a:lnTo>
                  <a:pt x="830461" y="383977"/>
                </a:lnTo>
                <a:lnTo>
                  <a:pt x="901898" y="348258"/>
                </a:lnTo>
                <a:lnTo>
                  <a:pt x="955476" y="312540"/>
                </a:lnTo>
                <a:lnTo>
                  <a:pt x="991195" y="267891"/>
                </a:lnTo>
                <a:lnTo>
                  <a:pt x="1017984" y="232172"/>
                </a:lnTo>
                <a:lnTo>
                  <a:pt x="1026914" y="187524"/>
                </a:lnTo>
                <a:lnTo>
                  <a:pt x="1017984" y="151805"/>
                </a:lnTo>
                <a:lnTo>
                  <a:pt x="991195" y="125016"/>
                </a:lnTo>
                <a:lnTo>
                  <a:pt x="937617" y="89297"/>
                </a:lnTo>
                <a:lnTo>
                  <a:pt x="857250" y="71438"/>
                </a:lnTo>
                <a:lnTo>
                  <a:pt x="759023" y="53579"/>
                </a:lnTo>
                <a:lnTo>
                  <a:pt x="651867" y="44649"/>
                </a:lnTo>
                <a:lnTo>
                  <a:pt x="535781" y="44649"/>
                </a:lnTo>
                <a:lnTo>
                  <a:pt x="428625" y="53579"/>
                </a:lnTo>
                <a:lnTo>
                  <a:pt x="339328" y="62508"/>
                </a:lnTo>
                <a:lnTo>
                  <a:pt x="258961" y="80368"/>
                </a:lnTo>
                <a:lnTo>
                  <a:pt x="214312" y="107157"/>
                </a:lnTo>
                <a:lnTo>
                  <a:pt x="169664" y="133946"/>
                </a:lnTo>
                <a:lnTo>
                  <a:pt x="169664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1518047" y="2428875"/>
            <a:ext cx="2732485" cy="303610"/>
          </a:xfrm>
          <a:custGeom>
            <a:avLst/>
            <a:gdLst/>
            <a:ahLst/>
            <a:cxnLst/>
            <a:rect l="0" t="0" r="0" b="0"/>
            <a:pathLst>
              <a:path w="2732485" h="303610">
                <a:moveTo>
                  <a:pt x="2732484" y="250031"/>
                </a:moveTo>
                <a:lnTo>
                  <a:pt x="2732484" y="241102"/>
                </a:lnTo>
                <a:lnTo>
                  <a:pt x="2732484" y="232172"/>
                </a:lnTo>
                <a:lnTo>
                  <a:pt x="2732484" y="223242"/>
                </a:lnTo>
                <a:lnTo>
                  <a:pt x="2732484" y="214313"/>
                </a:lnTo>
                <a:lnTo>
                  <a:pt x="2732484" y="205383"/>
                </a:lnTo>
                <a:lnTo>
                  <a:pt x="2723555" y="196453"/>
                </a:lnTo>
                <a:lnTo>
                  <a:pt x="2714625" y="187523"/>
                </a:lnTo>
                <a:lnTo>
                  <a:pt x="2696766" y="178594"/>
                </a:lnTo>
                <a:lnTo>
                  <a:pt x="2661047" y="160734"/>
                </a:lnTo>
                <a:lnTo>
                  <a:pt x="2625328" y="151805"/>
                </a:lnTo>
                <a:lnTo>
                  <a:pt x="2589609" y="133945"/>
                </a:lnTo>
                <a:lnTo>
                  <a:pt x="2536031" y="116086"/>
                </a:lnTo>
                <a:lnTo>
                  <a:pt x="2482453" y="98227"/>
                </a:lnTo>
                <a:lnTo>
                  <a:pt x="2428875" y="89297"/>
                </a:lnTo>
                <a:lnTo>
                  <a:pt x="2357437" y="71438"/>
                </a:lnTo>
                <a:lnTo>
                  <a:pt x="2286000" y="53578"/>
                </a:lnTo>
                <a:lnTo>
                  <a:pt x="2214562" y="35719"/>
                </a:lnTo>
                <a:lnTo>
                  <a:pt x="2116336" y="26789"/>
                </a:lnTo>
                <a:lnTo>
                  <a:pt x="2027039" y="17859"/>
                </a:lnTo>
                <a:lnTo>
                  <a:pt x="1928812" y="17859"/>
                </a:lnTo>
                <a:lnTo>
                  <a:pt x="1821656" y="8929"/>
                </a:lnTo>
                <a:lnTo>
                  <a:pt x="1723430" y="8929"/>
                </a:lnTo>
                <a:lnTo>
                  <a:pt x="1616273" y="8929"/>
                </a:lnTo>
                <a:lnTo>
                  <a:pt x="1518047" y="0"/>
                </a:lnTo>
                <a:lnTo>
                  <a:pt x="1410891" y="0"/>
                </a:lnTo>
                <a:lnTo>
                  <a:pt x="1303734" y="8929"/>
                </a:lnTo>
                <a:lnTo>
                  <a:pt x="1205508" y="17859"/>
                </a:lnTo>
                <a:lnTo>
                  <a:pt x="1098351" y="26789"/>
                </a:lnTo>
                <a:lnTo>
                  <a:pt x="1000125" y="44648"/>
                </a:lnTo>
                <a:lnTo>
                  <a:pt x="892969" y="62508"/>
                </a:lnTo>
                <a:lnTo>
                  <a:pt x="794742" y="80367"/>
                </a:lnTo>
                <a:lnTo>
                  <a:pt x="705445" y="98227"/>
                </a:lnTo>
                <a:lnTo>
                  <a:pt x="616148" y="116086"/>
                </a:lnTo>
                <a:lnTo>
                  <a:pt x="526851" y="133945"/>
                </a:lnTo>
                <a:lnTo>
                  <a:pt x="446484" y="151805"/>
                </a:lnTo>
                <a:lnTo>
                  <a:pt x="366117" y="169664"/>
                </a:lnTo>
                <a:lnTo>
                  <a:pt x="285750" y="178594"/>
                </a:lnTo>
                <a:lnTo>
                  <a:pt x="223242" y="196453"/>
                </a:lnTo>
                <a:lnTo>
                  <a:pt x="160734" y="214313"/>
                </a:lnTo>
                <a:lnTo>
                  <a:pt x="107156" y="232172"/>
                </a:lnTo>
                <a:lnTo>
                  <a:pt x="62508" y="258961"/>
                </a:lnTo>
                <a:lnTo>
                  <a:pt x="26789" y="285750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4232672" y="3839765"/>
            <a:ext cx="1419821" cy="35720"/>
          </a:xfrm>
          <a:custGeom>
            <a:avLst/>
            <a:gdLst/>
            <a:ahLst/>
            <a:cxnLst/>
            <a:rect l="0" t="0" r="0" b="0"/>
            <a:pathLst>
              <a:path w="1419821" h="35720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35719" y="26789"/>
                </a:lnTo>
                <a:lnTo>
                  <a:pt x="53578" y="26789"/>
                </a:lnTo>
                <a:lnTo>
                  <a:pt x="80367" y="26789"/>
                </a:lnTo>
                <a:lnTo>
                  <a:pt x="107156" y="35719"/>
                </a:lnTo>
                <a:lnTo>
                  <a:pt x="142875" y="35719"/>
                </a:lnTo>
                <a:lnTo>
                  <a:pt x="178594" y="35719"/>
                </a:lnTo>
                <a:lnTo>
                  <a:pt x="214312" y="35719"/>
                </a:lnTo>
                <a:lnTo>
                  <a:pt x="258961" y="35719"/>
                </a:lnTo>
                <a:lnTo>
                  <a:pt x="303609" y="35719"/>
                </a:lnTo>
                <a:lnTo>
                  <a:pt x="348258" y="35719"/>
                </a:lnTo>
                <a:lnTo>
                  <a:pt x="401836" y="26789"/>
                </a:lnTo>
                <a:lnTo>
                  <a:pt x="446484" y="26789"/>
                </a:lnTo>
                <a:lnTo>
                  <a:pt x="491133" y="26789"/>
                </a:lnTo>
                <a:lnTo>
                  <a:pt x="544711" y="26789"/>
                </a:lnTo>
                <a:lnTo>
                  <a:pt x="598289" y="17860"/>
                </a:lnTo>
                <a:lnTo>
                  <a:pt x="651867" y="17860"/>
                </a:lnTo>
                <a:lnTo>
                  <a:pt x="705445" y="17860"/>
                </a:lnTo>
                <a:lnTo>
                  <a:pt x="759023" y="17860"/>
                </a:lnTo>
                <a:lnTo>
                  <a:pt x="821531" y="17860"/>
                </a:lnTo>
                <a:lnTo>
                  <a:pt x="884039" y="17860"/>
                </a:lnTo>
                <a:lnTo>
                  <a:pt x="946547" y="17860"/>
                </a:lnTo>
                <a:lnTo>
                  <a:pt x="1009055" y="8930"/>
                </a:lnTo>
                <a:lnTo>
                  <a:pt x="1071562" y="8930"/>
                </a:lnTo>
                <a:lnTo>
                  <a:pt x="1134070" y="8930"/>
                </a:lnTo>
                <a:lnTo>
                  <a:pt x="1187648" y="0"/>
                </a:lnTo>
                <a:lnTo>
                  <a:pt x="1241226" y="0"/>
                </a:lnTo>
                <a:lnTo>
                  <a:pt x="1294805" y="0"/>
                </a:lnTo>
                <a:lnTo>
                  <a:pt x="1339453" y="0"/>
                </a:lnTo>
                <a:lnTo>
                  <a:pt x="1384101" y="0"/>
                </a:lnTo>
                <a:lnTo>
                  <a:pt x="1419820" y="0"/>
                </a:lnTo>
                <a:lnTo>
                  <a:pt x="141982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526852" y="3750468"/>
            <a:ext cx="1410891" cy="553642"/>
          </a:xfrm>
          <a:custGeom>
            <a:avLst/>
            <a:gdLst/>
            <a:ahLst/>
            <a:cxnLst/>
            <a:rect l="0" t="0" r="0" b="0"/>
            <a:pathLst>
              <a:path w="1410891" h="553642">
                <a:moveTo>
                  <a:pt x="1410890" y="187524"/>
                </a:moveTo>
                <a:lnTo>
                  <a:pt x="1410890" y="187524"/>
                </a:lnTo>
                <a:lnTo>
                  <a:pt x="1401961" y="178594"/>
                </a:lnTo>
                <a:lnTo>
                  <a:pt x="1393031" y="178594"/>
                </a:lnTo>
                <a:lnTo>
                  <a:pt x="1384101" y="178594"/>
                </a:lnTo>
                <a:lnTo>
                  <a:pt x="1375171" y="178594"/>
                </a:lnTo>
                <a:lnTo>
                  <a:pt x="1366242" y="187524"/>
                </a:lnTo>
                <a:lnTo>
                  <a:pt x="1348382" y="178594"/>
                </a:lnTo>
                <a:lnTo>
                  <a:pt x="1339453" y="178594"/>
                </a:lnTo>
                <a:lnTo>
                  <a:pt x="1321593" y="178594"/>
                </a:lnTo>
                <a:lnTo>
                  <a:pt x="1312664" y="178594"/>
                </a:lnTo>
                <a:lnTo>
                  <a:pt x="1294804" y="169664"/>
                </a:lnTo>
                <a:lnTo>
                  <a:pt x="1268015" y="169664"/>
                </a:lnTo>
                <a:lnTo>
                  <a:pt x="1250156" y="169664"/>
                </a:lnTo>
                <a:lnTo>
                  <a:pt x="1223367" y="160735"/>
                </a:lnTo>
                <a:lnTo>
                  <a:pt x="1196578" y="160735"/>
                </a:lnTo>
                <a:lnTo>
                  <a:pt x="1169789" y="151805"/>
                </a:lnTo>
                <a:lnTo>
                  <a:pt x="1143000" y="142875"/>
                </a:lnTo>
                <a:lnTo>
                  <a:pt x="1107281" y="133946"/>
                </a:lnTo>
                <a:lnTo>
                  <a:pt x="1071562" y="125016"/>
                </a:lnTo>
                <a:lnTo>
                  <a:pt x="1044773" y="107157"/>
                </a:lnTo>
                <a:lnTo>
                  <a:pt x="1009054" y="98227"/>
                </a:lnTo>
                <a:lnTo>
                  <a:pt x="982265" y="80368"/>
                </a:lnTo>
                <a:lnTo>
                  <a:pt x="946546" y="71438"/>
                </a:lnTo>
                <a:lnTo>
                  <a:pt x="910828" y="62508"/>
                </a:lnTo>
                <a:lnTo>
                  <a:pt x="875109" y="53578"/>
                </a:lnTo>
                <a:lnTo>
                  <a:pt x="839390" y="44649"/>
                </a:lnTo>
                <a:lnTo>
                  <a:pt x="803671" y="35719"/>
                </a:lnTo>
                <a:lnTo>
                  <a:pt x="759023" y="26789"/>
                </a:lnTo>
                <a:lnTo>
                  <a:pt x="723304" y="17860"/>
                </a:lnTo>
                <a:lnTo>
                  <a:pt x="678656" y="8930"/>
                </a:lnTo>
                <a:lnTo>
                  <a:pt x="642937" y="0"/>
                </a:lnTo>
                <a:lnTo>
                  <a:pt x="598289" y="0"/>
                </a:lnTo>
                <a:lnTo>
                  <a:pt x="544711" y="8930"/>
                </a:lnTo>
                <a:lnTo>
                  <a:pt x="491132" y="8930"/>
                </a:lnTo>
                <a:lnTo>
                  <a:pt x="437554" y="17860"/>
                </a:lnTo>
                <a:lnTo>
                  <a:pt x="383976" y="35719"/>
                </a:lnTo>
                <a:lnTo>
                  <a:pt x="330398" y="44649"/>
                </a:lnTo>
                <a:lnTo>
                  <a:pt x="285750" y="62508"/>
                </a:lnTo>
                <a:lnTo>
                  <a:pt x="241101" y="80368"/>
                </a:lnTo>
                <a:lnTo>
                  <a:pt x="196453" y="107157"/>
                </a:lnTo>
                <a:lnTo>
                  <a:pt x="151804" y="125016"/>
                </a:lnTo>
                <a:lnTo>
                  <a:pt x="116086" y="142875"/>
                </a:lnTo>
                <a:lnTo>
                  <a:pt x="71437" y="169664"/>
                </a:lnTo>
                <a:lnTo>
                  <a:pt x="44648" y="187524"/>
                </a:lnTo>
                <a:lnTo>
                  <a:pt x="17859" y="214313"/>
                </a:lnTo>
                <a:lnTo>
                  <a:pt x="0" y="241102"/>
                </a:lnTo>
                <a:lnTo>
                  <a:pt x="0" y="258961"/>
                </a:lnTo>
                <a:lnTo>
                  <a:pt x="0" y="285750"/>
                </a:lnTo>
                <a:lnTo>
                  <a:pt x="8929" y="303610"/>
                </a:lnTo>
                <a:lnTo>
                  <a:pt x="26789" y="330399"/>
                </a:lnTo>
                <a:lnTo>
                  <a:pt x="44648" y="357188"/>
                </a:lnTo>
                <a:lnTo>
                  <a:pt x="71437" y="375047"/>
                </a:lnTo>
                <a:lnTo>
                  <a:pt x="107156" y="401836"/>
                </a:lnTo>
                <a:lnTo>
                  <a:pt x="142875" y="428625"/>
                </a:lnTo>
                <a:lnTo>
                  <a:pt x="187523" y="455414"/>
                </a:lnTo>
                <a:lnTo>
                  <a:pt x="250031" y="473274"/>
                </a:lnTo>
                <a:lnTo>
                  <a:pt x="312539" y="500063"/>
                </a:lnTo>
                <a:lnTo>
                  <a:pt x="383976" y="526852"/>
                </a:lnTo>
                <a:lnTo>
                  <a:pt x="464343" y="535782"/>
                </a:lnTo>
                <a:lnTo>
                  <a:pt x="553640" y="553641"/>
                </a:lnTo>
                <a:lnTo>
                  <a:pt x="553640" y="55364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1151930" y="3804046"/>
            <a:ext cx="839391" cy="508994"/>
          </a:xfrm>
          <a:custGeom>
            <a:avLst/>
            <a:gdLst/>
            <a:ahLst/>
            <a:cxnLst/>
            <a:rect l="0" t="0" r="0" b="0"/>
            <a:pathLst>
              <a:path w="839391" h="508994">
                <a:moveTo>
                  <a:pt x="107156" y="508993"/>
                </a:moveTo>
                <a:lnTo>
                  <a:pt x="196453" y="500063"/>
                </a:lnTo>
                <a:lnTo>
                  <a:pt x="294679" y="482204"/>
                </a:lnTo>
                <a:lnTo>
                  <a:pt x="383976" y="455415"/>
                </a:lnTo>
                <a:lnTo>
                  <a:pt x="473273" y="428625"/>
                </a:lnTo>
                <a:lnTo>
                  <a:pt x="553640" y="392907"/>
                </a:lnTo>
                <a:lnTo>
                  <a:pt x="625078" y="357188"/>
                </a:lnTo>
                <a:lnTo>
                  <a:pt x="696515" y="321469"/>
                </a:lnTo>
                <a:lnTo>
                  <a:pt x="750093" y="285750"/>
                </a:lnTo>
                <a:lnTo>
                  <a:pt x="794742" y="250032"/>
                </a:lnTo>
                <a:lnTo>
                  <a:pt x="821531" y="214313"/>
                </a:lnTo>
                <a:lnTo>
                  <a:pt x="839390" y="178594"/>
                </a:lnTo>
                <a:lnTo>
                  <a:pt x="830461" y="142875"/>
                </a:lnTo>
                <a:lnTo>
                  <a:pt x="812601" y="116086"/>
                </a:lnTo>
                <a:lnTo>
                  <a:pt x="767953" y="80368"/>
                </a:lnTo>
                <a:lnTo>
                  <a:pt x="714375" y="53579"/>
                </a:lnTo>
                <a:lnTo>
                  <a:pt x="642937" y="35719"/>
                </a:lnTo>
                <a:lnTo>
                  <a:pt x="562570" y="17860"/>
                </a:lnTo>
                <a:lnTo>
                  <a:pt x="464343" y="0"/>
                </a:lnTo>
                <a:lnTo>
                  <a:pt x="366117" y="0"/>
                </a:lnTo>
                <a:lnTo>
                  <a:pt x="258961" y="0"/>
                </a:lnTo>
                <a:lnTo>
                  <a:pt x="160734" y="8930"/>
                </a:lnTo>
                <a:lnTo>
                  <a:pt x="71437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6125766" y="4679156"/>
            <a:ext cx="214313" cy="62509"/>
          </a:xfrm>
          <a:custGeom>
            <a:avLst/>
            <a:gdLst/>
            <a:ahLst/>
            <a:cxnLst/>
            <a:rect l="0" t="0" r="0" b="0"/>
            <a:pathLst>
              <a:path w="214313" h="62509">
                <a:moveTo>
                  <a:pt x="205382" y="62508"/>
                </a:moveTo>
                <a:lnTo>
                  <a:pt x="205382" y="62508"/>
                </a:lnTo>
                <a:lnTo>
                  <a:pt x="205382" y="53578"/>
                </a:lnTo>
                <a:lnTo>
                  <a:pt x="205382" y="53578"/>
                </a:lnTo>
                <a:lnTo>
                  <a:pt x="205382" y="53578"/>
                </a:lnTo>
                <a:lnTo>
                  <a:pt x="205382" y="44648"/>
                </a:lnTo>
                <a:lnTo>
                  <a:pt x="214312" y="35719"/>
                </a:lnTo>
                <a:lnTo>
                  <a:pt x="214312" y="35719"/>
                </a:lnTo>
                <a:lnTo>
                  <a:pt x="214312" y="26789"/>
                </a:lnTo>
                <a:lnTo>
                  <a:pt x="205382" y="26789"/>
                </a:lnTo>
                <a:lnTo>
                  <a:pt x="196453" y="26789"/>
                </a:lnTo>
                <a:lnTo>
                  <a:pt x="187523" y="26789"/>
                </a:lnTo>
                <a:lnTo>
                  <a:pt x="169664" y="26789"/>
                </a:lnTo>
                <a:lnTo>
                  <a:pt x="142875" y="26789"/>
                </a:lnTo>
                <a:lnTo>
                  <a:pt x="125015" y="17859"/>
                </a:lnTo>
                <a:lnTo>
                  <a:pt x="107156" y="17859"/>
                </a:lnTo>
                <a:lnTo>
                  <a:pt x="80367" y="17859"/>
                </a:lnTo>
                <a:lnTo>
                  <a:pt x="53578" y="8930"/>
                </a:lnTo>
                <a:lnTo>
                  <a:pt x="26789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2125266" y="4446984"/>
            <a:ext cx="4750594" cy="866181"/>
          </a:xfrm>
          <a:custGeom>
            <a:avLst/>
            <a:gdLst/>
            <a:ahLst/>
            <a:cxnLst/>
            <a:rect l="0" t="0" r="0" b="0"/>
            <a:pathLst>
              <a:path w="4750594" h="866181">
                <a:moveTo>
                  <a:pt x="3929062" y="214312"/>
                </a:moveTo>
                <a:lnTo>
                  <a:pt x="3893343" y="205383"/>
                </a:lnTo>
                <a:lnTo>
                  <a:pt x="3857625" y="196453"/>
                </a:lnTo>
                <a:lnTo>
                  <a:pt x="3812976" y="187523"/>
                </a:lnTo>
                <a:lnTo>
                  <a:pt x="3768328" y="178594"/>
                </a:lnTo>
                <a:lnTo>
                  <a:pt x="3723679" y="169664"/>
                </a:lnTo>
                <a:lnTo>
                  <a:pt x="3679031" y="160734"/>
                </a:lnTo>
                <a:lnTo>
                  <a:pt x="3625453" y="151805"/>
                </a:lnTo>
                <a:lnTo>
                  <a:pt x="3571875" y="133945"/>
                </a:lnTo>
                <a:lnTo>
                  <a:pt x="3518297" y="125016"/>
                </a:lnTo>
                <a:lnTo>
                  <a:pt x="3464718" y="116086"/>
                </a:lnTo>
                <a:lnTo>
                  <a:pt x="3402211" y="107156"/>
                </a:lnTo>
                <a:lnTo>
                  <a:pt x="3339703" y="89297"/>
                </a:lnTo>
                <a:lnTo>
                  <a:pt x="3277195" y="80367"/>
                </a:lnTo>
                <a:lnTo>
                  <a:pt x="3205757" y="80367"/>
                </a:lnTo>
                <a:lnTo>
                  <a:pt x="3143250" y="71437"/>
                </a:lnTo>
                <a:lnTo>
                  <a:pt x="3071812" y="62508"/>
                </a:lnTo>
                <a:lnTo>
                  <a:pt x="2991445" y="62508"/>
                </a:lnTo>
                <a:lnTo>
                  <a:pt x="2920007" y="53578"/>
                </a:lnTo>
                <a:lnTo>
                  <a:pt x="2839640" y="53578"/>
                </a:lnTo>
                <a:lnTo>
                  <a:pt x="2768203" y="53578"/>
                </a:lnTo>
                <a:lnTo>
                  <a:pt x="2687836" y="44648"/>
                </a:lnTo>
                <a:lnTo>
                  <a:pt x="2607468" y="35719"/>
                </a:lnTo>
                <a:lnTo>
                  <a:pt x="2527101" y="35719"/>
                </a:lnTo>
                <a:lnTo>
                  <a:pt x="2446734" y="26789"/>
                </a:lnTo>
                <a:lnTo>
                  <a:pt x="2366367" y="26789"/>
                </a:lnTo>
                <a:lnTo>
                  <a:pt x="2277070" y="17859"/>
                </a:lnTo>
                <a:lnTo>
                  <a:pt x="2196703" y="8930"/>
                </a:lnTo>
                <a:lnTo>
                  <a:pt x="2107406" y="8930"/>
                </a:lnTo>
                <a:lnTo>
                  <a:pt x="2027039" y="8930"/>
                </a:lnTo>
                <a:lnTo>
                  <a:pt x="1937742" y="0"/>
                </a:lnTo>
                <a:lnTo>
                  <a:pt x="1848445" y="8930"/>
                </a:lnTo>
                <a:lnTo>
                  <a:pt x="1759148" y="8930"/>
                </a:lnTo>
                <a:lnTo>
                  <a:pt x="1669851" y="8930"/>
                </a:lnTo>
                <a:lnTo>
                  <a:pt x="1580554" y="8930"/>
                </a:lnTo>
                <a:lnTo>
                  <a:pt x="1500187" y="8930"/>
                </a:lnTo>
                <a:lnTo>
                  <a:pt x="1410890" y="8930"/>
                </a:lnTo>
                <a:lnTo>
                  <a:pt x="1321593" y="17859"/>
                </a:lnTo>
                <a:lnTo>
                  <a:pt x="1232297" y="17859"/>
                </a:lnTo>
                <a:lnTo>
                  <a:pt x="1151929" y="17859"/>
                </a:lnTo>
                <a:lnTo>
                  <a:pt x="1071562" y="17859"/>
                </a:lnTo>
                <a:lnTo>
                  <a:pt x="991195" y="17859"/>
                </a:lnTo>
                <a:lnTo>
                  <a:pt x="919757" y="17859"/>
                </a:lnTo>
                <a:lnTo>
                  <a:pt x="848320" y="26789"/>
                </a:lnTo>
                <a:lnTo>
                  <a:pt x="767953" y="26789"/>
                </a:lnTo>
                <a:lnTo>
                  <a:pt x="705445" y="35719"/>
                </a:lnTo>
                <a:lnTo>
                  <a:pt x="634007" y="44648"/>
                </a:lnTo>
                <a:lnTo>
                  <a:pt x="571500" y="53578"/>
                </a:lnTo>
                <a:lnTo>
                  <a:pt x="508992" y="62508"/>
                </a:lnTo>
                <a:lnTo>
                  <a:pt x="455414" y="71437"/>
                </a:lnTo>
                <a:lnTo>
                  <a:pt x="392906" y="80367"/>
                </a:lnTo>
                <a:lnTo>
                  <a:pt x="348257" y="98227"/>
                </a:lnTo>
                <a:lnTo>
                  <a:pt x="294679" y="116086"/>
                </a:lnTo>
                <a:lnTo>
                  <a:pt x="250031" y="133945"/>
                </a:lnTo>
                <a:lnTo>
                  <a:pt x="214312" y="160734"/>
                </a:lnTo>
                <a:lnTo>
                  <a:pt x="178593" y="178594"/>
                </a:lnTo>
                <a:lnTo>
                  <a:pt x="142875" y="205383"/>
                </a:lnTo>
                <a:lnTo>
                  <a:pt x="107156" y="223242"/>
                </a:lnTo>
                <a:lnTo>
                  <a:pt x="80367" y="250031"/>
                </a:lnTo>
                <a:lnTo>
                  <a:pt x="53578" y="285750"/>
                </a:lnTo>
                <a:lnTo>
                  <a:pt x="26789" y="312539"/>
                </a:lnTo>
                <a:lnTo>
                  <a:pt x="17859" y="348258"/>
                </a:lnTo>
                <a:lnTo>
                  <a:pt x="8929" y="375047"/>
                </a:lnTo>
                <a:lnTo>
                  <a:pt x="0" y="410766"/>
                </a:lnTo>
                <a:lnTo>
                  <a:pt x="8929" y="437555"/>
                </a:lnTo>
                <a:lnTo>
                  <a:pt x="17859" y="464344"/>
                </a:lnTo>
                <a:lnTo>
                  <a:pt x="26789" y="491133"/>
                </a:lnTo>
                <a:lnTo>
                  <a:pt x="53578" y="517922"/>
                </a:lnTo>
                <a:lnTo>
                  <a:pt x="80367" y="535782"/>
                </a:lnTo>
                <a:lnTo>
                  <a:pt x="107156" y="562571"/>
                </a:lnTo>
                <a:lnTo>
                  <a:pt x="142875" y="580430"/>
                </a:lnTo>
                <a:lnTo>
                  <a:pt x="187523" y="607219"/>
                </a:lnTo>
                <a:lnTo>
                  <a:pt x="223242" y="625079"/>
                </a:lnTo>
                <a:lnTo>
                  <a:pt x="276820" y="642938"/>
                </a:lnTo>
                <a:lnTo>
                  <a:pt x="330398" y="669727"/>
                </a:lnTo>
                <a:lnTo>
                  <a:pt x="401836" y="678657"/>
                </a:lnTo>
                <a:lnTo>
                  <a:pt x="464343" y="696516"/>
                </a:lnTo>
                <a:lnTo>
                  <a:pt x="535781" y="714375"/>
                </a:lnTo>
                <a:lnTo>
                  <a:pt x="616148" y="723305"/>
                </a:lnTo>
                <a:lnTo>
                  <a:pt x="696515" y="732235"/>
                </a:lnTo>
                <a:lnTo>
                  <a:pt x="776882" y="750094"/>
                </a:lnTo>
                <a:lnTo>
                  <a:pt x="857250" y="759024"/>
                </a:lnTo>
                <a:lnTo>
                  <a:pt x="946547" y="767954"/>
                </a:lnTo>
                <a:lnTo>
                  <a:pt x="1026914" y="785813"/>
                </a:lnTo>
                <a:lnTo>
                  <a:pt x="1116211" y="794743"/>
                </a:lnTo>
                <a:lnTo>
                  <a:pt x="1205507" y="803672"/>
                </a:lnTo>
                <a:lnTo>
                  <a:pt x="1294804" y="812602"/>
                </a:lnTo>
                <a:lnTo>
                  <a:pt x="1393031" y="812602"/>
                </a:lnTo>
                <a:lnTo>
                  <a:pt x="1491257" y="821532"/>
                </a:lnTo>
                <a:lnTo>
                  <a:pt x="1589484" y="830461"/>
                </a:lnTo>
                <a:lnTo>
                  <a:pt x="1696640" y="830461"/>
                </a:lnTo>
                <a:lnTo>
                  <a:pt x="1794867" y="839391"/>
                </a:lnTo>
                <a:lnTo>
                  <a:pt x="1902023" y="839391"/>
                </a:lnTo>
                <a:lnTo>
                  <a:pt x="2009179" y="848321"/>
                </a:lnTo>
                <a:lnTo>
                  <a:pt x="2116336" y="857250"/>
                </a:lnTo>
                <a:lnTo>
                  <a:pt x="2232422" y="857250"/>
                </a:lnTo>
                <a:lnTo>
                  <a:pt x="2339578" y="866180"/>
                </a:lnTo>
                <a:lnTo>
                  <a:pt x="2446734" y="866180"/>
                </a:lnTo>
                <a:lnTo>
                  <a:pt x="2553890" y="866180"/>
                </a:lnTo>
                <a:lnTo>
                  <a:pt x="2661047" y="866180"/>
                </a:lnTo>
                <a:lnTo>
                  <a:pt x="2759273" y="866180"/>
                </a:lnTo>
                <a:lnTo>
                  <a:pt x="2866429" y="857250"/>
                </a:lnTo>
                <a:lnTo>
                  <a:pt x="2973586" y="857250"/>
                </a:lnTo>
                <a:lnTo>
                  <a:pt x="3080742" y="848321"/>
                </a:lnTo>
                <a:lnTo>
                  <a:pt x="3187898" y="839391"/>
                </a:lnTo>
                <a:lnTo>
                  <a:pt x="3295054" y="830461"/>
                </a:lnTo>
                <a:lnTo>
                  <a:pt x="3402211" y="830461"/>
                </a:lnTo>
                <a:lnTo>
                  <a:pt x="3500437" y="830461"/>
                </a:lnTo>
                <a:lnTo>
                  <a:pt x="3598664" y="830461"/>
                </a:lnTo>
                <a:lnTo>
                  <a:pt x="3696890" y="821532"/>
                </a:lnTo>
                <a:lnTo>
                  <a:pt x="3795117" y="821532"/>
                </a:lnTo>
                <a:lnTo>
                  <a:pt x="3884414" y="821532"/>
                </a:lnTo>
                <a:lnTo>
                  <a:pt x="3973711" y="821532"/>
                </a:lnTo>
                <a:lnTo>
                  <a:pt x="4063007" y="812602"/>
                </a:lnTo>
                <a:lnTo>
                  <a:pt x="4152304" y="803672"/>
                </a:lnTo>
                <a:lnTo>
                  <a:pt x="4241601" y="794743"/>
                </a:lnTo>
                <a:lnTo>
                  <a:pt x="4321968" y="785813"/>
                </a:lnTo>
                <a:lnTo>
                  <a:pt x="4393406" y="767954"/>
                </a:lnTo>
                <a:lnTo>
                  <a:pt x="4464843" y="750094"/>
                </a:lnTo>
                <a:lnTo>
                  <a:pt x="4527351" y="732235"/>
                </a:lnTo>
                <a:lnTo>
                  <a:pt x="4589859" y="705446"/>
                </a:lnTo>
                <a:lnTo>
                  <a:pt x="4634507" y="687586"/>
                </a:lnTo>
                <a:lnTo>
                  <a:pt x="4679156" y="660797"/>
                </a:lnTo>
                <a:lnTo>
                  <a:pt x="4705945" y="634008"/>
                </a:lnTo>
                <a:lnTo>
                  <a:pt x="4732734" y="607219"/>
                </a:lnTo>
                <a:lnTo>
                  <a:pt x="4741664" y="580430"/>
                </a:lnTo>
                <a:lnTo>
                  <a:pt x="4750593" y="544711"/>
                </a:lnTo>
                <a:lnTo>
                  <a:pt x="4741664" y="508993"/>
                </a:lnTo>
                <a:lnTo>
                  <a:pt x="4714875" y="473274"/>
                </a:lnTo>
                <a:lnTo>
                  <a:pt x="4679156" y="428625"/>
                </a:lnTo>
                <a:lnTo>
                  <a:pt x="4634507" y="383977"/>
                </a:lnTo>
                <a:lnTo>
                  <a:pt x="4563070" y="330398"/>
                </a:lnTo>
                <a:lnTo>
                  <a:pt x="4491632" y="294680"/>
                </a:lnTo>
                <a:lnTo>
                  <a:pt x="4393406" y="250031"/>
                </a:lnTo>
                <a:lnTo>
                  <a:pt x="4295179" y="214312"/>
                </a:lnTo>
                <a:lnTo>
                  <a:pt x="4188023" y="187523"/>
                </a:lnTo>
                <a:lnTo>
                  <a:pt x="4089797" y="169664"/>
                </a:lnTo>
                <a:lnTo>
                  <a:pt x="4089797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6241852" y="5063133"/>
            <a:ext cx="8930" cy="35720"/>
          </a:xfrm>
          <a:custGeom>
            <a:avLst/>
            <a:gdLst/>
            <a:ahLst/>
            <a:cxnLst/>
            <a:rect l="0" t="0" r="0" b="0"/>
            <a:pathLst>
              <a:path w="8930" h="35720">
                <a:moveTo>
                  <a:pt x="0" y="35719"/>
                </a:moveTo>
                <a:lnTo>
                  <a:pt x="8929" y="26789"/>
                </a:lnTo>
                <a:lnTo>
                  <a:pt x="8929" y="17859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821531" y="5545336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2723555" y="5572125"/>
            <a:ext cx="17860" cy="35719"/>
          </a:xfrm>
          <a:custGeom>
            <a:avLst/>
            <a:gdLst/>
            <a:ahLst/>
            <a:cxnLst/>
            <a:rect l="0" t="0" r="0" b="0"/>
            <a:pathLst>
              <a:path w="17860" h="35719">
                <a:moveTo>
                  <a:pt x="0" y="35718"/>
                </a:moveTo>
                <a:lnTo>
                  <a:pt x="0" y="35718"/>
                </a:lnTo>
                <a:lnTo>
                  <a:pt x="0" y="26788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29"/>
                </a:lnTo>
                <a:lnTo>
                  <a:pt x="17859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4893469" y="5643562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0" y="1785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6366867" y="4955977"/>
            <a:ext cx="571501" cy="1151929"/>
          </a:xfrm>
          <a:custGeom>
            <a:avLst/>
            <a:gdLst/>
            <a:ahLst/>
            <a:cxnLst/>
            <a:rect l="0" t="0" r="0" b="0"/>
            <a:pathLst>
              <a:path w="571501" h="1151929">
                <a:moveTo>
                  <a:pt x="500063" y="276820"/>
                </a:moveTo>
                <a:lnTo>
                  <a:pt x="508992" y="267890"/>
                </a:lnTo>
                <a:lnTo>
                  <a:pt x="517922" y="267890"/>
                </a:lnTo>
                <a:lnTo>
                  <a:pt x="535781" y="258961"/>
                </a:lnTo>
                <a:lnTo>
                  <a:pt x="544711" y="250031"/>
                </a:lnTo>
                <a:lnTo>
                  <a:pt x="553641" y="241101"/>
                </a:lnTo>
                <a:lnTo>
                  <a:pt x="562571" y="223242"/>
                </a:lnTo>
                <a:lnTo>
                  <a:pt x="571500" y="214312"/>
                </a:lnTo>
                <a:lnTo>
                  <a:pt x="571500" y="205382"/>
                </a:lnTo>
                <a:lnTo>
                  <a:pt x="571500" y="196453"/>
                </a:lnTo>
                <a:lnTo>
                  <a:pt x="571500" y="187523"/>
                </a:lnTo>
                <a:lnTo>
                  <a:pt x="571500" y="178593"/>
                </a:lnTo>
                <a:lnTo>
                  <a:pt x="571500" y="169664"/>
                </a:lnTo>
                <a:lnTo>
                  <a:pt x="571500" y="160734"/>
                </a:lnTo>
                <a:lnTo>
                  <a:pt x="562571" y="151804"/>
                </a:lnTo>
                <a:lnTo>
                  <a:pt x="562571" y="133945"/>
                </a:lnTo>
                <a:lnTo>
                  <a:pt x="544711" y="116086"/>
                </a:lnTo>
                <a:lnTo>
                  <a:pt x="535781" y="98226"/>
                </a:lnTo>
                <a:lnTo>
                  <a:pt x="508992" y="80367"/>
                </a:lnTo>
                <a:lnTo>
                  <a:pt x="482203" y="53578"/>
                </a:lnTo>
                <a:lnTo>
                  <a:pt x="446485" y="35718"/>
                </a:lnTo>
                <a:lnTo>
                  <a:pt x="410766" y="17859"/>
                </a:lnTo>
                <a:lnTo>
                  <a:pt x="375047" y="0"/>
                </a:lnTo>
                <a:lnTo>
                  <a:pt x="339328" y="0"/>
                </a:lnTo>
                <a:lnTo>
                  <a:pt x="303610" y="0"/>
                </a:lnTo>
                <a:lnTo>
                  <a:pt x="267891" y="0"/>
                </a:lnTo>
                <a:lnTo>
                  <a:pt x="232172" y="0"/>
                </a:lnTo>
                <a:lnTo>
                  <a:pt x="205383" y="8929"/>
                </a:lnTo>
                <a:lnTo>
                  <a:pt x="169664" y="26789"/>
                </a:lnTo>
                <a:lnTo>
                  <a:pt x="133946" y="35718"/>
                </a:lnTo>
                <a:lnTo>
                  <a:pt x="107156" y="62507"/>
                </a:lnTo>
                <a:lnTo>
                  <a:pt x="80367" y="89296"/>
                </a:lnTo>
                <a:lnTo>
                  <a:pt x="62508" y="125015"/>
                </a:lnTo>
                <a:lnTo>
                  <a:pt x="53578" y="169664"/>
                </a:lnTo>
                <a:lnTo>
                  <a:pt x="35719" y="214312"/>
                </a:lnTo>
                <a:lnTo>
                  <a:pt x="26789" y="267890"/>
                </a:lnTo>
                <a:lnTo>
                  <a:pt x="17860" y="321468"/>
                </a:lnTo>
                <a:lnTo>
                  <a:pt x="17860" y="375046"/>
                </a:lnTo>
                <a:lnTo>
                  <a:pt x="17860" y="428625"/>
                </a:lnTo>
                <a:lnTo>
                  <a:pt x="17860" y="482203"/>
                </a:lnTo>
                <a:lnTo>
                  <a:pt x="17860" y="544711"/>
                </a:lnTo>
                <a:lnTo>
                  <a:pt x="8930" y="616148"/>
                </a:lnTo>
                <a:lnTo>
                  <a:pt x="17860" y="687585"/>
                </a:lnTo>
                <a:lnTo>
                  <a:pt x="8930" y="767952"/>
                </a:lnTo>
                <a:lnTo>
                  <a:pt x="8930" y="857249"/>
                </a:lnTo>
                <a:lnTo>
                  <a:pt x="0" y="946546"/>
                </a:lnTo>
                <a:lnTo>
                  <a:pt x="0" y="1026913"/>
                </a:lnTo>
                <a:lnTo>
                  <a:pt x="8930" y="1089421"/>
                </a:lnTo>
                <a:lnTo>
                  <a:pt x="35719" y="1134069"/>
                </a:lnTo>
                <a:lnTo>
                  <a:pt x="98227" y="1151928"/>
                </a:lnTo>
                <a:lnTo>
                  <a:pt x="196453" y="1134069"/>
                </a:lnTo>
                <a:lnTo>
                  <a:pt x="312539" y="1089421"/>
                </a:lnTo>
                <a:lnTo>
                  <a:pt x="312539" y="108942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7072313" y="5214938"/>
            <a:ext cx="187524" cy="383976"/>
          </a:xfrm>
          <a:custGeom>
            <a:avLst/>
            <a:gdLst/>
            <a:ahLst/>
            <a:cxnLst/>
            <a:rect l="0" t="0" r="0" b="0"/>
            <a:pathLst>
              <a:path w="187524" h="383976">
                <a:moveTo>
                  <a:pt x="187523" y="383975"/>
                </a:moveTo>
                <a:lnTo>
                  <a:pt x="187523" y="357187"/>
                </a:lnTo>
                <a:lnTo>
                  <a:pt x="187523" y="330398"/>
                </a:lnTo>
                <a:lnTo>
                  <a:pt x="187523" y="276820"/>
                </a:lnTo>
                <a:lnTo>
                  <a:pt x="178593" y="223242"/>
                </a:lnTo>
                <a:lnTo>
                  <a:pt x="151804" y="151804"/>
                </a:lnTo>
                <a:lnTo>
                  <a:pt x="89296" y="80367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871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base system like you like; </a:t>
            </a:r>
            <a:br>
              <a:rPr lang="en-US" dirty="0" smtClean="0"/>
            </a:br>
            <a:r>
              <a:rPr lang="en-US" dirty="0" smtClean="0"/>
              <a:t>then 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752600"/>
            <a:ext cx="8307387" cy="4692650"/>
          </a:xfrm>
        </p:spPr>
        <p:txBody>
          <a:bodyPr/>
          <a:lstStyle/>
          <a:p>
            <a:r>
              <a:rPr lang="en-US" dirty="0"/>
              <a:t>Linux Base system </a:t>
            </a:r>
          </a:p>
          <a:p>
            <a:r>
              <a:rPr lang="en-US" dirty="0"/>
              <a:t>java</a:t>
            </a:r>
          </a:p>
          <a:p>
            <a:r>
              <a:rPr lang="en-US" dirty="0"/>
              <a:t>spring</a:t>
            </a:r>
          </a:p>
          <a:p>
            <a:r>
              <a:rPr lang="en-US" dirty="0"/>
              <a:t>STS</a:t>
            </a:r>
          </a:p>
        </p:txBody>
      </p:sp>
      <p:sp>
        <p:nvSpPr>
          <p:cNvPr id="4" name="Freeform 3"/>
          <p:cNvSpPr/>
          <p:nvPr/>
        </p:nvSpPr>
        <p:spPr bwMode="auto">
          <a:xfrm>
            <a:off x="1294805" y="3348632"/>
            <a:ext cx="241102" cy="205384"/>
          </a:xfrm>
          <a:custGeom>
            <a:avLst/>
            <a:gdLst/>
            <a:ahLst/>
            <a:cxnLst/>
            <a:rect l="0" t="0" r="0" b="0"/>
            <a:pathLst>
              <a:path w="241102" h="205384">
                <a:moveTo>
                  <a:pt x="62508" y="26789"/>
                </a:moveTo>
                <a:lnTo>
                  <a:pt x="62508" y="26789"/>
                </a:lnTo>
                <a:lnTo>
                  <a:pt x="53578" y="26789"/>
                </a:lnTo>
                <a:lnTo>
                  <a:pt x="53578" y="17860"/>
                </a:lnTo>
                <a:lnTo>
                  <a:pt x="44648" y="17860"/>
                </a:lnTo>
                <a:lnTo>
                  <a:pt x="26789" y="17860"/>
                </a:lnTo>
                <a:lnTo>
                  <a:pt x="17859" y="17860"/>
                </a:lnTo>
                <a:lnTo>
                  <a:pt x="8929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29" y="44649"/>
                </a:lnTo>
                <a:lnTo>
                  <a:pt x="26789" y="62508"/>
                </a:lnTo>
                <a:lnTo>
                  <a:pt x="35718" y="71438"/>
                </a:lnTo>
                <a:lnTo>
                  <a:pt x="53578" y="80368"/>
                </a:lnTo>
                <a:lnTo>
                  <a:pt x="80367" y="80368"/>
                </a:lnTo>
                <a:lnTo>
                  <a:pt x="98226" y="71438"/>
                </a:lnTo>
                <a:lnTo>
                  <a:pt x="116086" y="71438"/>
                </a:lnTo>
                <a:lnTo>
                  <a:pt x="125015" y="62508"/>
                </a:lnTo>
                <a:lnTo>
                  <a:pt x="133945" y="44649"/>
                </a:lnTo>
                <a:lnTo>
                  <a:pt x="125015" y="35719"/>
                </a:lnTo>
                <a:lnTo>
                  <a:pt x="107156" y="17860"/>
                </a:lnTo>
                <a:lnTo>
                  <a:pt x="98226" y="8930"/>
                </a:lnTo>
                <a:lnTo>
                  <a:pt x="71437" y="0"/>
                </a:lnTo>
                <a:lnTo>
                  <a:pt x="53578" y="8930"/>
                </a:lnTo>
                <a:lnTo>
                  <a:pt x="35718" y="26789"/>
                </a:lnTo>
                <a:lnTo>
                  <a:pt x="26789" y="53579"/>
                </a:lnTo>
                <a:lnTo>
                  <a:pt x="26789" y="80368"/>
                </a:lnTo>
                <a:lnTo>
                  <a:pt x="26789" y="116086"/>
                </a:lnTo>
                <a:lnTo>
                  <a:pt x="44648" y="151805"/>
                </a:lnTo>
                <a:lnTo>
                  <a:pt x="62508" y="178594"/>
                </a:lnTo>
                <a:lnTo>
                  <a:pt x="89297" y="196454"/>
                </a:lnTo>
                <a:lnTo>
                  <a:pt x="125015" y="205383"/>
                </a:lnTo>
                <a:lnTo>
                  <a:pt x="160734" y="205383"/>
                </a:lnTo>
                <a:lnTo>
                  <a:pt x="205383" y="196454"/>
                </a:lnTo>
                <a:lnTo>
                  <a:pt x="241101" y="187524"/>
                </a:lnTo>
                <a:lnTo>
                  <a:pt x="241101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598414" y="3286125"/>
            <a:ext cx="178595" cy="178594"/>
          </a:xfrm>
          <a:custGeom>
            <a:avLst/>
            <a:gdLst/>
            <a:ahLst/>
            <a:cxnLst/>
            <a:rect l="0" t="0" r="0" b="0"/>
            <a:pathLst>
              <a:path w="178595" h="178594">
                <a:moveTo>
                  <a:pt x="35719" y="0"/>
                </a:moveTo>
                <a:lnTo>
                  <a:pt x="35719" y="0"/>
                </a:lnTo>
                <a:lnTo>
                  <a:pt x="26789" y="17859"/>
                </a:lnTo>
                <a:lnTo>
                  <a:pt x="17859" y="44648"/>
                </a:lnTo>
                <a:lnTo>
                  <a:pt x="8930" y="7143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8930" y="169664"/>
                </a:lnTo>
                <a:lnTo>
                  <a:pt x="26789" y="178593"/>
                </a:lnTo>
                <a:lnTo>
                  <a:pt x="53578" y="178593"/>
                </a:lnTo>
                <a:lnTo>
                  <a:pt x="80367" y="178593"/>
                </a:lnTo>
                <a:lnTo>
                  <a:pt x="107156" y="169664"/>
                </a:lnTo>
                <a:lnTo>
                  <a:pt x="142875" y="151804"/>
                </a:lnTo>
                <a:lnTo>
                  <a:pt x="160734" y="133945"/>
                </a:lnTo>
                <a:lnTo>
                  <a:pt x="178594" y="107156"/>
                </a:lnTo>
                <a:lnTo>
                  <a:pt x="178594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768078" y="3027164"/>
            <a:ext cx="151806" cy="455415"/>
          </a:xfrm>
          <a:custGeom>
            <a:avLst/>
            <a:gdLst/>
            <a:ahLst/>
            <a:cxnLst/>
            <a:rect l="0" t="0" r="0" b="0"/>
            <a:pathLst>
              <a:path w="151806" h="455415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26789"/>
                </a:lnTo>
                <a:lnTo>
                  <a:pt x="17860" y="53578"/>
                </a:lnTo>
                <a:lnTo>
                  <a:pt x="26789" y="89297"/>
                </a:lnTo>
                <a:lnTo>
                  <a:pt x="35719" y="142875"/>
                </a:lnTo>
                <a:lnTo>
                  <a:pt x="53578" y="205382"/>
                </a:lnTo>
                <a:lnTo>
                  <a:pt x="62508" y="267890"/>
                </a:lnTo>
                <a:lnTo>
                  <a:pt x="80367" y="330398"/>
                </a:lnTo>
                <a:lnTo>
                  <a:pt x="89297" y="383976"/>
                </a:lnTo>
                <a:lnTo>
                  <a:pt x="98227" y="428625"/>
                </a:lnTo>
                <a:lnTo>
                  <a:pt x="107156" y="446484"/>
                </a:lnTo>
                <a:lnTo>
                  <a:pt x="116086" y="455414"/>
                </a:lnTo>
                <a:lnTo>
                  <a:pt x="125016" y="446484"/>
                </a:lnTo>
                <a:lnTo>
                  <a:pt x="133945" y="410765"/>
                </a:lnTo>
                <a:lnTo>
                  <a:pt x="151805" y="375047"/>
                </a:lnTo>
                <a:lnTo>
                  <a:pt x="151805" y="37504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982391" y="3286125"/>
            <a:ext cx="53579" cy="125016"/>
          </a:xfrm>
          <a:custGeom>
            <a:avLst/>
            <a:gdLst/>
            <a:ahLst/>
            <a:cxnLst/>
            <a:rect l="0" t="0" r="0" b="0"/>
            <a:pathLst>
              <a:path w="53579" h="125016">
                <a:moveTo>
                  <a:pt x="8929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0367"/>
                </a:lnTo>
                <a:lnTo>
                  <a:pt x="8929" y="9822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8" y="125015"/>
                </a:lnTo>
                <a:lnTo>
                  <a:pt x="44648" y="116086"/>
                </a:lnTo>
                <a:lnTo>
                  <a:pt x="53578" y="107156"/>
                </a:lnTo>
                <a:lnTo>
                  <a:pt x="53578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946672" y="3116461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17859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169914" y="3134320"/>
            <a:ext cx="107157" cy="446485"/>
          </a:xfrm>
          <a:custGeom>
            <a:avLst/>
            <a:gdLst/>
            <a:ahLst/>
            <a:cxnLst/>
            <a:rect l="0" t="0" r="0" b="0"/>
            <a:pathLst>
              <a:path w="107157" h="446485">
                <a:moveTo>
                  <a:pt x="8930" y="133945"/>
                </a:moveTo>
                <a:lnTo>
                  <a:pt x="8930" y="133945"/>
                </a:lnTo>
                <a:lnTo>
                  <a:pt x="17859" y="151805"/>
                </a:lnTo>
                <a:lnTo>
                  <a:pt x="17859" y="178594"/>
                </a:lnTo>
                <a:lnTo>
                  <a:pt x="26789" y="205383"/>
                </a:lnTo>
                <a:lnTo>
                  <a:pt x="35719" y="250031"/>
                </a:lnTo>
                <a:lnTo>
                  <a:pt x="35719" y="285750"/>
                </a:lnTo>
                <a:lnTo>
                  <a:pt x="44649" y="330398"/>
                </a:lnTo>
                <a:lnTo>
                  <a:pt x="53578" y="375047"/>
                </a:lnTo>
                <a:lnTo>
                  <a:pt x="62508" y="410766"/>
                </a:lnTo>
                <a:lnTo>
                  <a:pt x="62508" y="428625"/>
                </a:lnTo>
                <a:lnTo>
                  <a:pt x="62508" y="446484"/>
                </a:lnTo>
                <a:lnTo>
                  <a:pt x="62508" y="446484"/>
                </a:lnTo>
                <a:lnTo>
                  <a:pt x="53578" y="437555"/>
                </a:lnTo>
                <a:lnTo>
                  <a:pt x="44649" y="410766"/>
                </a:lnTo>
                <a:lnTo>
                  <a:pt x="35719" y="366117"/>
                </a:lnTo>
                <a:lnTo>
                  <a:pt x="26789" y="312539"/>
                </a:lnTo>
                <a:lnTo>
                  <a:pt x="17859" y="241101"/>
                </a:lnTo>
                <a:lnTo>
                  <a:pt x="0" y="169664"/>
                </a:lnTo>
                <a:lnTo>
                  <a:pt x="0" y="107156"/>
                </a:lnTo>
                <a:lnTo>
                  <a:pt x="0" y="53578"/>
                </a:lnTo>
                <a:lnTo>
                  <a:pt x="8930" y="17859"/>
                </a:lnTo>
                <a:lnTo>
                  <a:pt x="26789" y="8930"/>
                </a:lnTo>
                <a:lnTo>
                  <a:pt x="44649" y="0"/>
                </a:lnTo>
                <a:lnTo>
                  <a:pt x="71438" y="8930"/>
                </a:lnTo>
                <a:lnTo>
                  <a:pt x="89297" y="26789"/>
                </a:lnTo>
                <a:lnTo>
                  <a:pt x="107156" y="44648"/>
                </a:lnTo>
                <a:lnTo>
                  <a:pt x="107156" y="62508"/>
                </a:lnTo>
                <a:lnTo>
                  <a:pt x="107156" y="89297"/>
                </a:lnTo>
                <a:lnTo>
                  <a:pt x="98227" y="116086"/>
                </a:lnTo>
                <a:lnTo>
                  <a:pt x="89297" y="133945"/>
                </a:lnTo>
                <a:lnTo>
                  <a:pt x="71438" y="151805"/>
                </a:lnTo>
                <a:lnTo>
                  <a:pt x="62508" y="160734"/>
                </a:lnTo>
                <a:lnTo>
                  <a:pt x="53578" y="169664"/>
                </a:lnTo>
                <a:lnTo>
                  <a:pt x="53578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411016" y="3080742"/>
            <a:ext cx="98227" cy="223243"/>
          </a:xfrm>
          <a:custGeom>
            <a:avLst/>
            <a:gdLst/>
            <a:ahLst/>
            <a:cxnLst/>
            <a:rect l="0" t="0" r="0" b="0"/>
            <a:pathLst>
              <a:path w="98227" h="223243">
                <a:moveTo>
                  <a:pt x="89297" y="0"/>
                </a:moveTo>
                <a:lnTo>
                  <a:pt x="89297" y="0"/>
                </a:lnTo>
                <a:lnTo>
                  <a:pt x="80367" y="0"/>
                </a:lnTo>
                <a:lnTo>
                  <a:pt x="62507" y="0"/>
                </a:lnTo>
                <a:lnTo>
                  <a:pt x="53578" y="8929"/>
                </a:lnTo>
                <a:lnTo>
                  <a:pt x="35718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35719"/>
                </a:lnTo>
                <a:lnTo>
                  <a:pt x="26789" y="44648"/>
                </a:lnTo>
                <a:lnTo>
                  <a:pt x="44648" y="53578"/>
                </a:lnTo>
                <a:lnTo>
                  <a:pt x="62507" y="71437"/>
                </a:lnTo>
                <a:lnTo>
                  <a:pt x="80367" y="98226"/>
                </a:lnTo>
                <a:lnTo>
                  <a:pt x="89297" y="125015"/>
                </a:lnTo>
                <a:lnTo>
                  <a:pt x="98226" y="151804"/>
                </a:lnTo>
                <a:lnTo>
                  <a:pt x="98226" y="178594"/>
                </a:lnTo>
                <a:lnTo>
                  <a:pt x="89297" y="196453"/>
                </a:lnTo>
                <a:lnTo>
                  <a:pt x="71437" y="214312"/>
                </a:lnTo>
                <a:lnTo>
                  <a:pt x="53578" y="223242"/>
                </a:lnTo>
                <a:lnTo>
                  <a:pt x="35718" y="223242"/>
                </a:lnTo>
                <a:lnTo>
                  <a:pt x="17859" y="214312"/>
                </a:lnTo>
                <a:lnTo>
                  <a:pt x="0" y="187523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634258" y="3045023"/>
            <a:ext cx="80368" cy="250032"/>
          </a:xfrm>
          <a:custGeom>
            <a:avLst/>
            <a:gdLst/>
            <a:ahLst/>
            <a:cxnLst/>
            <a:rect l="0" t="0" r="0" b="0"/>
            <a:pathLst>
              <a:path w="80368" h="250032">
                <a:moveTo>
                  <a:pt x="17859" y="80367"/>
                </a:moveTo>
                <a:lnTo>
                  <a:pt x="893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98227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98227"/>
                </a:lnTo>
                <a:lnTo>
                  <a:pt x="44648" y="89297"/>
                </a:lnTo>
                <a:lnTo>
                  <a:pt x="62508" y="80367"/>
                </a:lnTo>
                <a:lnTo>
                  <a:pt x="71437" y="62508"/>
                </a:lnTo>
                <a:lnTo>
                  <a:pt x="80367" y="44648"/>
                </a:lnTo>
                <a:lnTo>
                  <a:pt x="80367" y="26789"/>
                </a:lnTo>
                <a:lnTo>
                  <a:pt x="80367" y="8930"/>
                </a:lnTo>
                <a:lnTo>
                  <a:pt x="71437" y="0"/>
                </a:lnTo>
                <a:lnTo>
                  <a:pt x="53578" y="0"/>
                </a:lnTo>
                <a:lnTo>
                  <a:pt x="35719" y="17859"/>
                </a:lnTo>
                <a:lnTo>
                  <a:pt x="17859" y="62508"/>
                </a:lnTo>
                <a:lnTo>
                  <a:pt x="0" y="107156"/>
                </a:lnTo>
                <a:lnTo>
                  <a:pt x="0" y="160734"/>
                </a:lnTo>
                <a:lnTo>
                  <a:pt x="0" y="205383"/>
                </a:lnTo>
                <a:lnTo>
                  <a:pt x="17859" y="232172"/>
                </a:lnTo>
                <a:lnTo>
                  <a:pt x="35719" y="250031"/>
                </a:lnTo>
                <a:lnTo>
                  <a:pt x="62508" y="250031"/>
                </a:lnTo>
                <a:lnTo>
                  <a:pt x="62508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116836" y="1928812"/>
            <a:ext cx="1348384" cy="2196704"/>
          </a:xfrm>
          <a:custGeom>
            <a:avLst/>
            <a:gdLst/>
            <a:ahLst/>
            <a:cxnLst/>
            <a:rect l="0" t="0" r="0" b="0"/>
            <a:pathLst>
              <a:path w="1348384" h="2196704">
                <a:moveTo>
                  <a:pt x="214312" y="276821"/>
                </a:moveTo>
                <a:lnTo>
                  <a:pt x="205383" y="276821"/>
                </a:lnTo>
                <a:lnTo>
                  <a:pt x="205383" y="276821"/>
                </a:lnTo>
                <a:lnTo>
                  <a:pt x="196453" y="285750"/>
                </a:lnTo>
                <a:lnTo>
                  <a:pt x="178594" y="303610"/>
                </a:lnTo>
                <a:lnTo>
                  <a:pt x="169664" y="330399"/>
                </a:lnTo>
                <a:lnTo>
                  <a:pt x="151805" y="383977"/>
                </a:lnTo>
                <a:lnTo>
                  <a:pt x="133945" y="455414"/>
                </a:lnTo>
                <a:lnTo>
                  <a:pt x="116086" y="535782"/>
                </a:lnTo>
                <a:lnTo>
                  <a:pt x="89297" y="642938"/>
                </a:lnTo>
                <a:lnTo>
                  <a:pt x="71437" y="750094"/>
                </a:lnTo>
                <a:lnTo>
                  <a:pt x="44648" y="866180"/>
                </a:lnTo>
                <a:lnTo>
                  <a:pt x="35719" y="982266"/>
                </a:lnTo>
                <a:lnTo>
                  <a:pt x="17859" y="1089422"/>
                </a:lnTo>
                <a:lnTo>
                  <a:pt x="8930" y="1205508"/>
                </a:lnTo>
                <a:lnTo>
                  <a:pt x="0" y="1312664"/>
                </a:lnTo>
                <a:lnTo>
                  <a:pt x="8930" y="1419820"/>
                </a:lnTo>
                <a:lnTo>
                  <a:pt x="26789" y="1535906"/>
                </a:lnTo>
                <a:lnTo>
                  <a:pt x="44648" y="1660922"/>
                </a:lnTo>
                <a:lnTo>
                  <a:pt x="80367" y="1768078"/>
                </a:lnTo>
                <a:lnTo>
                  <a:pt x="125016" y="1884164"/>
                </a:lnTo>
                <a:lnTo>
                  <a:pt x="178594" y="1982391"/>
                </a:lnTo>
                <a:lnTo>
                  <a:pt x="241102" y="2062758"/>
                </a:lnTo>
                <a:lnTo>
                  <a:pt x="312539" y="2134195"/>
                </a:lnTo>
                <a:lnTo>
                  <a:pt x="383977" y="2178844"/>
                </a:lnTo>
                <a:lnTo>
                  <a:pt x="464344" y="2196703"/>
                </a:lnTo>
                <a:lnTo>
                  <a:pt x="544711" y="2196703"/>
                </a:lnTo>
                <a:lnTo>
                  <a:pt x="625078" y="2178844"/>
                </a:lnTo>
                <a:lnTo>
                  <a:pt x="705445" y="2134195"/>
                </a:lnTo>
                <a:lnTo>
                  <a:pt x="794742" y="2080617"/>
                </a:lnTo>
                <a:lnTo>
                  <a:pt x="875109" y="2009180"/>
                </a:lnTo>
                <a:lnTo>
                  <a:pt x="955477" y="1919883"/>
                </a:lnTo>
                <a:lnTo>
                  <a:pt x="1017984" y="1830586"/>
                </a:lnTo>
                <a:lnTo>
                  <a:pt x="1089422" y="1714500"/>
                </a:lnTo>
                <a:lnTo>
                  <a:pt x="1143000" y="1598414"/>
                </a:lnTo>
                <a:lnTo>
                  <a:pt x="1196578" y="1473399"/>
                </a:lnTo>
                <a:lnTo>
                  <a:pt x="1241227" y="1339453"/>
                </a:lnTo>
                <a:lnTo>
                  <a:pt x="1285875" y="1205508"/>
                </a:lnTo>
                <a:lnTo>
                  <a:pt x="1321594" y="1071563"/>
                </a:lnTo>
                <a:lnTo>
                  <a:pt x="1339453" y="937617"/>
                </a:lnTo>
                <a:lnTo>
                  <a:pt x="1348383" y="812602"/>
                </a:lnTo>
                <a:lnTo>
                  <a:pt x="1348383" y="696516"/>
                </a:lnTo>
                <a:lnTo>
                  <a:pt x="1330523" y="580430"/>
                </a:lnTo>
                <a:lnTo>
                  <a:pt x="1303734" y="482203"/>
                </a:lnTo>
                <a:lnTo>
                  <a:pt x="1259086" y="401836"/>
                </a:lnTo>
                <a:lnTo>
                  <a:pt x="1205508" y="321469"/>
                </a:lnTo>
                <a:lnTo>
                  <a:pt x="1143000" y="258961"/>
                </a:lnTo>
                <a:lnTo>
                  <a:pt x="1053703" y="214313"/>
                </a:lnTo>
                <a:lnTo>
                  <a:pt x="964406" y="178594"/>
                </a:lnTo>
                <a:lnTo>
                  <a:pt x="866180" y="151805"/>
                </a:lnTo>
                <a:lnTo>
                  <a:pt x="776883" y="125016"/>
                </a:lnTo>
                <a:lnTo>
                  <a:pt x="696516" y="98227"/>
                </a:lnTo>
                <a:lnTo>
                  <a:pt x="634008" y="71438"/>
                </a:lnTo>
                <a:lnTo>
                  <a:pt x="580430" y="44649"/>
                </a:lnTo>
                <a:lnTo>
                  <a:pt x="535781" y="17860"/>
                </a:lnTo>
                <a:lnTo>
                  <a:pt x="508992" y="0"/>
                </a:lnTo>
                <a:lnTo>
                  <a:pt x="50899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206133" y="2696766"/>
            <a:ext cx="107157" cy="151805"/>
          </a:xfrm>
          <a:custGeom>
            <a:avLst/>
            <a:gdLst/>
            <a:ahLst/>
            <a:cxnLst/>
            <a:rect l="0" t="0" r="0" b="0"/>
            <a:pathLst>
              <a:path w="107157" h="151805">
                <a:moveTo>
                  <a:pt x="0" y="0"/>
                </a:moveTo>
                <a:lnTo>
                  <a:pt x="0" y="8929"/>
                </a:lnTo>
                <a:lnTo>
                  <a:pt x="8930" y="8929"/>
                </a:lnTo>
                <a:lnTo>
                  <a:pt x="26789" y="17859"/>
                </a:lnTo>
                <a:lnTo>
                  <a:pt x="35719" y="35718"/>
                </a:lnTo>
                <a:lnTo>
                  <a:pt x="53578" y="53578"/>
                </a:lnTo>
                <a:lnTo>
                  <a:pt x="71437" y="71437"/>
                </a:lnTo>
                <a:lnTo>
                  <a:pt x="80367" y="98226"/>
                </a:lnTo>
                <a:lnTo>
                  <a:pt x="89297" y="116085"/>
                </a:lnTo>
                <a:lnTo>
                  <a:pt x="98226" y="133945"/>
                </a:lnTo>
                <a:lnTo>
                  <a:pt x="98226" y="142874"/>
                </a:lnTo>
                <a:lnTo>
                  <a:pt x="107156" y="151804"/>
                </a:lnTo>
                <a:lnTo>
                  <a:pt x="107156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232922" y="2866429"/>
            <a:ext cx="187524" cy="258962"/>
          </a:xfrm>
          <a:custGeom>
            <a:avLst/>
            <a:gdLst/>
            <a:ahLst/>
            <a:cxnLst/>
            <a:rect l="0" t="0" r="0" b="0"/>
            <a:pathLst>
              <a:path w="187524" h="258962">
                <a:moveTo>
                  <a:pt x="187523" y="17860"/>
                </a:moveTo>
                <a:lnTo>
                  <a:pt x="178594" y="17860"/>
                </a:lnTo>
                <a:lnTo>
                  <a:pt x="178594" y="8930"/>
                </a:lnTo>
                <a:lnTo>
                  <a:pt x="169664" y="8930"/>
                </a:lnTo>
                <a:lnTo>
                  <a:pt x="160734" y="0"/>
                </a:lnTo>
                <a:lnTo>
                  <a:pt x="142875" y="0"/>
                </a:lnTo>
                <a:lnTo>
                  <a:pt x="125016" y="8930"/>
                </a:lnTo>
                <a:lnTo>
                  <a:pt x="107156" y="26789"/>
                </a:lnTo>
                <a:lnTo>
                  <a:pt x="89297" y="44649"/>
                </a:lnTo>
                <a:lnTo>
                  <a:pt x="71437" y="62508"/>
                </a:lnTo>
                <a:lnTo>
                  <a:pt x="62508" y="80367"/>
                </a:lnTo>
                <a:lnTo>
                  <a:pt x="62508" y="89297"/>
                </a:lnTo>
                <a:lnTo>
                  <a:pt x="71437" y="98227"/>
                </a:lnTo>
                <a:lnTo>
                  <a:pt x="89297" y="107157"/>
                </a:lnTo>
                <a:lnTo>
                  <a:pt x="107156" y="107157"/>
                </a:lnTo>
                <a:lnTo>
                  <a:pt x="125016" y="107157"/>
                </a:lnTo>
                <a:lnTo>
                  <a:pt x="142875" y="107157"/>
                </a:lnTo>
                <a:lnTo>
                  <a:pt x="151805" y="107157"/>
                </a:lnTo>
                <a:lnTo>
                  <a:pt x="160734" y="116086"/>
                </a:lnTo>
                <a:lnTo>
                  <a:pt x="160734" y="125016"/>
                </a:lnTo>
                <a:lnTo>
                  <a:pt x="151805" y="133946"/>
                </a:lnTo>
                <a:lnTo>
                  <a:pt x="133945" y="151805"/>
                </a:lnTo>
                <a:lnTo>
                  <a:pt x="107156" y="178594"/>
                </a:lnTo>
                <a:lnTo>
                  <a:pt x="80367" y="205383"/>
                </a:lnTo>
                <a:lnTo>
                  <a:pt x="44648" y="223242"/>
                </a:lnTo>
                <a:lnTo>
                  <a:pt x="26789" y="241102"/>
                </a:lnTo>
                <a:lnTo>
                  <a:pt x="893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17859" y="250032"/>
                </a:lnTo>
                <a:lnTo>
                  <a:pt x="17859" y="25003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456164" y="2768203"/>
            <a:ext cx="178595" cy="321469"/>
          </a:xfrm>
          <a:custGeom>
            <a:avLst/>
            <a:gdLst/>
            <a:ahLst/>
            <a:cxnLst/>
            <a:rect l="0" t="0" r="0" b="0"/>
            <a:pathLst>
              <a:path w="178595" h="321469">
                <a:moveTo>
                  <a:pt x="62508" y="17860"/>
                </a:moveTo>
                <a:lnTo>
                  <a:pt x="62508" y="8930"/>
                </a:lnTo>
                <a:lnTo>
                  <a:pt x="62508" y="8930"/>
                </a:lnTo>
                <a:lnTo>
                  <a:pt x="71438" y="0"/>
                </a:lnTo>
                <a:lnTo>
                  <a:pt x="62508" y="8930"/>
                </a:lnTo>
                <a:lnTo>
                  <a:pt x="62508" y="26789"/>
                </a:lnTo>
                <a:lnTo>
                  <a:pt x="53578" y="44648"/>
                </a:lnTo>
                <a:lnTo>
                  <a:pt x="44649" y="80367"/>
                </a:lnTo>
                <a:lnTo>
                  <a:pt x="26789" y="125015"/>
                </a:lnTo>
                <a:lnTo>
                  <a:pt x="17859" y="160734"/>
                </a:lnTo>
                <a:lnTo>
                  <a:pt x="8930" y="196453"/>
                </a:lnTo>
                <a:lnTo>
                  <a:pt x="0" y="223242"/>
                </a:lnTo>
                <a:lnTo>
                  <a:pt x="0" y="241101"/>
                </a:lnTo>
                <a:lnTo>
                  <a:pt x="0" y="250031"/>
                </a:lnTo>
                <a:lnTo>
                  <a:pt x="0" y="241101"/>
                </a:lnTo>
                <a:lnTo>
                  <a:pt x="8930" y="232172"/>
                </a:lnTo>
                <a:lnTo>
                  <a:pt x="17859" y="205383"/>
                </a:lnTo>
                <a:lnTo>
                  <a:pt x="26789" y="187523"/>
                </a:lnTo>
                <a:lnTo>
                  <a:pt x="44649" y="160734"/>
                </a:lnTo>
                <a:lnTo>
                  <a:pt x="53578" y="142875"/>
                </a:lnTo>
                <a:lnTo>
                  <a:pt x="71438" y="133945"/>
                </a:lnTo>
                <a:lnTo>
                  <a:pt x="89297" y="142875"/>
                </a:lnTo>
                <a:lnTo>
                  <a:pt x="98227" y="160734"/>
                </a:lnTo>
                <a:lnTo>
                  <a:pt x="107156" y="196453"/>
                </a:lnTo>
                <a:lnTo>
                  <a:pt x="116086" y="232172"/>
                </a:lnTo>
                <a:lnTo>
                  <a:pt x="116086" y="276820"/>
                </a:lnTo>
                <a:lnTo>
                  <a:pt x="116086" y="303609"/>
                </a:lnTo>
                <a:lnTo>
                  <a:pt x="125016" y="321468"/>
                </a:lnTo>
                <a:lnTo>
                  <a:pt x="142875" y="312539"/>
                </a:lnTo>
                <a:lnTo>
                  <a:pt x="151805" y="303609"/>
                </a:lnTo>
                <a:lnTo>
                  <a:pt x="169664" y="267890"/>
                </a:lnTo>
                <a:lnTo>
                  <a:pt x="178594" y="232172"/>
                </a:lnTo>
                <a:lnTo>
                  <a:pt x="178594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643688" y="2937867"/>
            <a:ext cx="285751" cy="187524"/>
          </a:xfrm>
          <a:custGeom>
            <a:avLst/>
            <a:gdLst/>
            <a:ahLst/>
            <a:cxnLst/>
            <a:rect l="0" t="0" r="0" b="0"/>
            <a:pathLst>
              <a:path w="285751" h="187524">
                <a:moveTo>
                  <a:pt x="62507" y="17859"/>
                </a:moveTo>
                <a:lnTo>
                  <a:pt x="62507" y="17859"/>
                </a:lnTo>
                <a:lnTo>
                  <a:pt x="53578" y="8929"/>
                </a:lnTo>
                <a:lnTo>
                  <a:pt x="53578" y="8929"/>
                </a:lnTo>
                <a:lnTo>
                  <a:pt x="44648" y="8929"/>
                </a:lnTo>
                <a:lnTo>
                  <a:pt x="44648" y="17859"/>
                </a:lnTo>
                <a:lnTo>
                  <a:pt x="35718" y="26789"/>
                </a:lnTo>
                <a:lnTo>
                  <a:pt x="26789" y="44648"/>
                </a:lnTo>
                <a:lnTo>
                  <a:pt x="17859" y="71437"/>
                </a:lnTo>
                <a:lnTo>
                  <a:pt x="8929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8929" y="133945"/>
                </a:lnTo>
                <a:lnTo>
                  <a:pt x="26789" y="125015"/>
                </a:lnTo>
                <a:lnTo>
                  <a:pt x="44648" y="107156"/>
                </a:lnTo>
                <a:lnTo>
                  <a:pt x="62507" y="80367"/>
                </a:lnTo>
                <a:lnTo>
                  <a:pt x="80367" y="53578"/>
                </a:lnTo>
                <a:lnTo>
                  <a:pt x="89296" y="26789"/>
                </a:lnTo>
                <a:lnTo>
                  <a:pt x="98226" y="8929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17859"/>
                </a:lnTo>
                <a:lnTo>
                  <a:pt x="107156" y="44648"/>
                </a:lnTo>
                <a:lnTo>
                  <a:pt x="98226" y="71437"/>
                </a:lnTo>
                <a:lnTo>
                  <a:pt x="98226" y="89297"/>
                </a:lnTo>
                <a:lnTo>
                  <a:pt x="98226" y="116086"/>
                </a:lnTo>
                <a:lnTo>
                  <a:pt x="107156" y="116086"/>
                </a:lnTo>
                <a:lnTo>
                  <a:pt x="116085" y="116086"/>
                </a:lnTo>
                <a:lnTo>
                  <a:pt x="125015" y="107156"/>
                </a:lnTo>
                <a:lnTo>
                  <a:pt x="133945" y="89297"/>
                </a:lnTo>
                <a:lnTo>
                  <a:pt x="133945" y="71437"/>
                </a:lnTo>
                <a:lnTo>
                  <a:pt x="142875" y="53578"/>
                </a:lnTo>
                <a:lnTo>
                  <a:pt x="142875" y="35719"/>
                </a:lnTo>
                <a:lnTo>
                  <a:pt x="151804" y="17859"/>
                </a:lnTo>
                <a:lnTo>
                  <a:pt x="151804" y="17859"/>
                </a:lnTo>
                <a:lnTo>
                  <a:pt x="160734" y="35719"/>
                </a:lnTo>
                <a:lnTo>
                  <a:pt x="160734" y="62508"/>
                </a:lnTo>
                <a:lnTo>
                  <a:pt x="160734" y="107156"/>
                </a:lnTo>
                <a:lnTo>
                  <a:pt x="160734" y="142875"/>
                </a:lnTo>
                <a:lnTo>
                  <a:pt x="169664" y="169664"/>
                </a:lnTo>
                <a:lnTo>
                  <a:pt x="169664" y="187523"/>
                </a:lnTo>
                <a:lnTo>
                  <a:pt x="178593" y="187523"/>
                </a:lnTo>
                <a:lnTo>
                  <a:pt x="178593" y="178594"/>
                </a:lnTo>
                <a:lnTo>
                  <a:pt x="178593" y="160734"/>
                </a:lnTo>
                <a:lnTo>
                  <a:pt x="187523" y="133945"/>
                </a:lnTo>
                <a:lnTo>
                  <a:pt x="196453" y="98226"/>
                </a:lnTo>
                <a:lnTo>
                  <a:pt x="205382" y="62508"/>
                </a:lnTo>
                <a:lnTo>
                  <a:pt x="205382" y="35719"/>
                </a:lnTo>
                <a:lnTo>
                  <a:pt x="214312" y="17859"/>
                </a:lnTo>
                <a:lnTo>
                  <a:pt x="232171" y="8929"/>
                </a:lnTo>
                <a:lnTo>
                  <a:pt x="241101" y="8929"/>
                </a:lnTo>
                <a:lnTo>
                  <a:pt x="250031" y="17859"/>
                </a:lnTo>
                <a:lnTo>
                  <a:pt x="258960" y="35719"/>
                </a:lnTo>
                <a:lnTo>
                  <a:pt x="267890" y="53578"/>
                </a:lnTo>
                <a:lnTo>
                  <a:pt x="276820" y="62508"/>
                </a:lnTo>
                <a:lnTo>
                  <a:pt x="285750" y="53578"/>
                </a:lnTo>
                <a:lnTo>
                  <a:pt x="285750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884789" y="2955726"/>
            <a:ext cx="107157" cy="151806"/>
          </a:xfrm>
          <a:custGeom>
            <a:avLst/>
            <a:gdLst/>
            <a:ahLst/>
            <a:cxnLst/>
            <a:rect l="0" t="0" r="0" b="0"/>
            <a:pathLst>
              <a:path w="107157" h="151806">
                <a:moveTo>
                  <a:pt x="44649" y="53578"/>
                </a:moveTo>
                <a:lnTo>
                  <a:pt x="44649" y="44649"/>
                </a:lnTo>
                <a:lnTo>
                  <a:pt x="62508" y="35719"/>
                </a:lnTo>
                <a:lnTo>
                  <a:pt x="71438" y="26789"/>
                </a:lnTo>
                <a:lnTo>
                  <a:pt x="89297" y="17860"/>
                </a:lnTo>
                <a:lnTo>
                  <a:pt x="98227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80367" y="0"/>
                </a:lnTo>
                <a:lnTo>
                  <a:pt x="62508" y="8930"/>
                </a:lnTo>
                <a:lnTo>
                  <a:pt x="44649" y="17860"/>
                </a:lnTo>
                <a:lnTo>
                  <a:pt x="35719" y="44649"/>
                </a:lnTo>
                <a:lnTo>
                  <a:pt x="17859" y="62508"/>
                </a:lnTo>
                <a:lnTo>
                  <a:pt x="17859" y="98227"/>
                </a:lnTo>
                <a:lnTo>
                  <a:pt x="17859" y="125016"/>
                </a:lnTo>
                <a:lnTo>
                  <a:pt x="17859" y="142875"/>
                </a:lnTo>
                <a:lnTo>
                  <a:pt x="17859" y="15180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750594" y="3143250"/>
            <a:ext cx="223243" cy="500063"/>
          </a:xfrm>
          <a:custGeom>
            <a:avLst/>
            <a:gdLst/>
            <a:ahLst/>
            <a:cxnLst/>
            <a:rect l="0" t="0" r="0" b="0"/>
            <a:pathLst>
              <a:path w="223243" h="500063">
                <a:moveTo>
                  <a:pt x="223242" y="0"/>
                </a:moveTo>
                <a:lnTo>
                  <a:pt x="223242" y="0"/>
                </a:lnTo>
                <a:lnTo>
                  <a:pt x="223242" y="8929"/>
                </a:lnTo>
                <a:lnTo>
                  <a:pt x="214312" y="17859"/>
                </a:lnTo>
                <a:lnTo>
                  <a:pt x="205383" y="35718"/>
                </a:lnTo>
                <a:lnTo>
                  <a:pt x="187523" y="71437"/>
                </a:lnTo>
                <a:lnTo>
                  <a:pt x="169664" y="125015"/>
                </a:lnTo>
                <a:lnTo>
                  <a:pt x="142875" y="178593"/>
                </a:lnTo>
                <a:lnTo>
                  <a:pt x="116086" y="250031"/>
                </a:lnTo>
                <a:lnTo>
                  <a:pt x="89297" y="312539"/>
                </a:lnTo>
                <a:lnTo>
                  <a:pt x="53578" y="383976"/>
                </a:lnTo>
                <a:lnTo>
                  <a:pt x="26789" y="437554"/>
                </a:lnTo>
                <a:lnTo>
                  <a:pt x="8929" y="482203"/>
                </a:lnTo>
                <a:lnTo>
                  <a:pt x="0" y="500062"/>
                </a:lnTo>
                <a:lnTo>
                  <a:pt x="8929" y="500062"/>
                </a:lnTo>
                <a:lnTo>
                  <a:pt x="17859" y="482203"/>
                </a:lnTo>
                <a:lnTo>
                  <a:pt x="35719" y="446484"/>
                </a:lnTo>
                <a:lnTo>
                  <a:pt x="62508" y="392906"/>
                </a:lnTo>
                <a:lnTo>
                  <a:pt x="80367" y="330398"/>
                </a:lnTo>
                <a:lnTo>
                  <a:pt x="107156" y="258961"/>
                </a:lnTo>
                <a:lnTo>
                  <a:pt x="107156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098852" y="2928937"/>
            <a:ext cx="375047" cy="723306"/>
          </a:xfrm>
          <a:custGeom>
            <a:avLst/>
            <a:gdLst/>
            <a:ahLst/>
            <a:cxnLst/>
            <a:rect l="0" t="0" r="0" b="0"/>
            <a:pathLst>
              <a:path w="375047" h="723306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17859"/>
                </a:lnTo>
                <a:lnTo>
                  <a:pt x="17859" y="35719"/>
                </a:lnTo>
                <a:lnTo>
                  <a:pt x="26789" y="62508"/>
                </a:lnTo>
                <a:lnTo>
                  <a:pt x="44648" y="107156"/>
                </a:lnTo>
                <a:lnTo>
                  <a:pt x="62507" y="169664"/>
                </a:lnTo>
                <a:lnTo>
                  <a:pt x="89296" y="241102"/>
                </a:lnTo>
                <a:lnTo>
                  <a:pt x="116086" y="321469"/>
                </a:lnTo>
                <a:lnTo>
                  <a:pt x="151804" y="392906"/>
                </a:lnTo>
                <a:lnTo>
                  <a:pt x="187523" y="464344"/>
                </a:lnTo>
                <a:lnTo>
                  <a:pt x="223242" y="526852"/>
                </a:lnTo>
                <a:lnTo>
                  <a:pt x="258961" y="580430"/>
                </a:lnTo>
                <a:lnTo>
                  <a:pt x="285750" y="625078"/>
                </a:lnTo>
                <a:lnTo>
                  <a:pt x="321468" y="660797"/>
                </a:lnTo>
                <a:lnTo>
                  <a:pt x="348257" y="687586"/>
                </a:lnTo>
                <a:lnTo>
                  <a:pt x="375046" y="705445"/>
                </a:lnTo>
                <a:lnTo>
                  <a:pt x="375046" y="723305"/>
                </a:lnTo>
                <a:lnTo>
                  <a:pt x="375046" y="723305"/>
                </a:lnTo>
                <a:lnTo>
                  <a:pt x="375046" y="7233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965281" y="2268140"/>
            <a:ext cx="53579" cy="44650"/>
          </a:xfrm>
          <a:custGeom>
            <a:avLst/>
            <a:gdLst/>
            <a:ahLst/>
            <a:cxnLst/>
            <a:rect l="0" t="0" r="0" b="0"/>
            <a:pathLst>
              <a:path w="53579" h="44650">
                <a:moveTo>
                  <a:pt x="0" y="44649"/>
                </a:moveTo>
                <a:lnTo>
                  <a:pt x="8930" y="35719"/>
                </a:lnTo>
                <a:lnTo>
                  <a:pt x="17860" y="26789"/>
                </a:lnTo>
                <a:lnTo>
                  <a:pt x="35719" y="8930"/>
                </a:lnTo>
                <a:lnTo>
                  <a:pt x="44649" y="0"/>
                </a:lnTo>
                <a:lnTo>
                  <a:pt x="53578" y="0"/>
                </a:lnTo>
                <a:lnTo>
                  <a:pt x="4464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125641" y="297358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009555" y="2973586"/>
            <a:ext cx="116087" cy="321469"/>
          </a:xfrm>
          <a:custGeom>
            <a:avLst/>
            <a:gdLst/>
            <a:ahLst/>
            <a:cxnLst/>
            <a:rect l="0" t="0" r="0" b="0"/>
            <a:pathLst>
              <a:path w="116087" h="321469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8929"/>
                </a:lnTo>
                <a:lnTo>
                  <a:pt x="98226" y="26789"/>
                </a:lnTo>
                <a:lnTo>
                  <a:pt x="89297" y="44648"/>
                </a:lnTo>
                <a:lnTo>
                  <a:pt x="80367" y="71437"/>
                </a:lnTo>
                <a:lnTo>
                  <a:pt x="71437" y="107156"/>
                </a:lnTo>
                <a:lnTo>
                  <a:pt x="53578" y="151804"/>
                </a:lnTo>
                <a:lnTo>
                  <a:pt x="35718" y="205382"/>
                </a:lnTo>
                <a:lnTo>
                  <a:pt x="17859" y="258960"/>
                </a:lnTo>
                <a:lnTo>
                  <a:pt x="8929" y="294679"/>
                </a:lnTo>
                <a:lnTo>
                  <a:pt x="8929" y="321468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822031" y="3036093"/>
            <a:ext cx="214314" cy="500064"/>
          </a:xfrm>
          <a:custGeom>
            <a:avLst/>
            <a:gdLst/>
            <a:ahLst/>
            <a:cxnLst/>
            <a:rect l="0" t="0" r="0" b="0"/>
            <a:pathLst>
              <a:path w="214314" h="500064">
                <a:moveTo>
                  <a:pt x="214313" y="8930"/>
                </a:moveTo>
                <a:lnTo>
                  <a:pt x="214313" y="0"/>
                </a:lnTo>
                <a:lnTo>
                  <a:pt x="205383" y="0"/>
                </a:lnTo>
                <a:lnTo>
                  <a:pt x="205383" y="8930"/>
                </a:lnTo>
                <a:lnTo>
                  <a:pt x="205383" y="8930"/>
                </a:lnTo>
                <a:lnTo>
                  <a:pt x="196453" y="17860"/>
                </a:lnTo>
                <a:lnTo>
                  <a:pt x="187524" y="26789"/>
                </a:lnTo>
                <a:lnTo>
                  <a:pt x="187524" y="44649"/>
                </a:lnTo>
                <a:lnTo>
                  <a:pt x="169664" y="71438"/>
                </a:lnTo>
                <a:lnTo>
                  <a:pt x="142875" y="116086"/>
                </a:lnTo>
                <a:lnTo>
                  <a:pt x="116086" y="169664"/>
                </a:lnTo>
                <a:lnTo>
                  <a:pt x="89297" y="250032"/>
                </a:lnTo>
                <a:lnTo>
                  <a:pt x="53578" y="339328"/>
                </a:lnTo>
                <a:lnTo>
                  <a:pt x="26789" y="419696"/>
                </a:lnTo>
                <a:lnTo>
                  <a:pt x="8930" y="473274"/>
                </a:lnTo>
                <a:lnTo>
                  <a:pt x="0" y="500063"/>
                </a:lnTo>
                <a:lnTo>
                  <a:pt x="0" y="50006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4947047" y="2973586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8930" y="178593"/>
                </a:moveTo>
                <a:lnTo>
                  <a:pt x="8930" y="178593"/>
                </a:lnTo>
                <a:lnTo>
                  <a:pt x="893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0" y="205382"/>
                </a:lnTo>
                <a:lnTo>
                  <a:pt x="0" y="214312"/>
                </a:lnTo>
                <a:lnTo>
                  <a:pt x="0" y="214312"/>
                </a:lnTo>
                <a:lnTo>
                  <a:pt x="8930" y="223242"/>
                </a:lnTo>
                <a:lnTo>
                  <a:pt x="17859" y="223242"/>
                </a:lnTo>
                <a:lnTo>
                  <a:pt x="17859" y="214312"/>
                </a:lnTo>
                <a:lnTo>
                  <a:pt x="17859" y="214312"/>
                </a:lnTo>
                <a:lnTo>
                  <a:pt x="26789" y="205382"/>
                </a:lnTo>
                <a:lnTo>
                  <a:pt x="26789" y="196453"/>
                </a:lnTo>
                <a:lnTo>
                  <a:pt x="26789" y="187523"/>
                </a:lnTo>
                <a:lnTo>
                  <a:pt x="35719" y="169664"/>
                </a:lnTo>
                <a:lnTo>
                  <a:pt x="35719" y="151804"/>
                </a:lnTo>
                <a:lnTo>
                  <a:pt x="44648" y="133945"/>
                </a:lnTo>
                <a:lnTo>
                  <a:pt x="53578" y="116085"/>
                </a:lnTo>
                <a:lnTo>
                  <a:pt x="62508" y="98226"/>
                </a:lnTo>
                <a:lnTo>
                  <a:pt x="71437" y="80367"/>
                </a:lnTo>
                <a:lnTo>
                  <a:pt x="80367" y="53578"/>
                </a:lnTo>
                <a:lnTo>
                  <a:pt x="89297" y="35718"/>
                </a:lnTo>
                <a:lnTo>
                  <a:pt x="107156" y="26789"/>
                </a:lnTo>
                <a:lnTo>
                  <a:pt x="107156" y="8929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29"/>
                </a:lnTo>
                <a:lnTo>
                  <a:pt x="107156" y="17859"/>
                </a:lnTo>
                <a:lnTo>
                  <a:pt x="98226" y="17859"/>
                </a:lnTo>
                <a:lnTo>
                  <a:pt x="89297" y="26789"/>
                </a:lnTo>
                <a:lnTo>
                  <a:pt x="89297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8336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Java 8 or later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Eclipse = 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Maven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Spring library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Spring Boot conventions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 bwMode="auto">
          <a:xfrm>
            <a:off x="2250281" y="2384226"/>
            <a:ext cx="241103" cy="44650"/>
          </a:xfrm>
          <a:custGeom>
            <a:avLst/>
            <a:gdLst/>
            <a:ahLst/>
            <a:cxnLst/>
            <a:rect l="0" t="0" r="0" b="0"/>
            <a:pathLst>
              <a:path w="241103" h="44650">
                <a:moveTo>
                  <a:pt x="0" y="44649"/>
                </a:moveTo>
                <a:lnTo>
                  <a:pt x="26789" y="35719"/>
                </a:lnTo>
                <a:lnTo>
                  <a:pt x="71438" y="26789"/>
                </a:lnTo>
                <a:lnTo>
                  <a:pt x="142875" y="17860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714625" y="2303859"/>
            <a:ext cx="125017" cy="26790"/>
          </a:xfrm>
          <a:custGeom>
            <a:avLst/>
            <a:gdLst/>
            <a:ahLst/>
            <a:cxnLst/>
            <a:rect l="0" t="0" r="0" b="0"/>
            <a:pathLst>
              <a:path w="125017" h="26790">
                <a:moveTo>
                  <a:pt x="0" y="26789"/>
                </a:move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840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47650"/>
            <a:ext cx="9045575" cy="781050"/>
          </a:xfrm>
        </p:spPr>
        <p:txBody>
          <a:bodyPr/>
          <a:lstStyle/>
          <a:p>
            <a:r>
              <a:rPr lang="en-US" dirty="0" smtClean="0"/>
              <a:t>Relationship </a:t>
            </a:r>
            <a:r>
              <a:rPr lang="en-US" dirty="0"/>
              <a:t>between Scrum and Agile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dirty="0">
                <a:effectLst/>
              </a:rPr>
              <a:t>Scrum is a pre-defined development lifecycle based on agile principles. </a:t>
            </a:r>
            <a:endParaRPr lang="en-US" b="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Agile </a:t>
            </a:r>
            <a:r>
              <a:rPr lang="en-US" b="0" dirty="0">
                <a:effectLst/>
              </a:rPr>
              <a:t>methodologies promote a project-management process that encourages frequent inspection and adaptation, and a leadership philosophy using teamwork, self-organization and </a:t>
            </a:r>
            <a:r>
              <a:rPr lang="en-US" b="0" dirty="0" smtClean="0">
                <a:effectLst/>
              </a:rPr>
              <a:t>accountability.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Agile </a:t>
            </a:r>
            <a:r>
              <a:rPr lang="en-US" b="0" dirty="0">
                <a:effectLst/>
              </a:rPr>
              <a:t>is a general philosophy regarding software production, </a:t>
            </a:r>
            <a:endParaRPr lang="en-US" b="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Scrum </a:t>
            </a:r>
            <a:r>
              <a:rPr lang="en-US" b="0" dirty="0">
                <a:effectLst/>
              </a:rPr>
              <a:t>is an implementation of that philosophy pertaining specifically to project management.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521113"/>
            <a:ext cx="7130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http://www.360logica.com/blog/what-is-the-relationship-between-scrum-and-agile/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107156" y="0"/>
            <a:ext cx="660798" cy="294681"/>
          </a:xfrm>
          <a:custGeom>
            <a:avLst/>
            <a:gdLst/>
            <a:ahLst/>
            <a:cxnLst/>
            <a:rect l="0" t="0" r="0" b="0"/>
            <a:pathLst>
              <a:path w="660798" h="294681">
                <a:moveTo>
                  <a:pt x="80368" y="258961"/>
                </a:moveTo>
                <a:lnTo>
                  <a:pt x="62508" y="267891"/>
                </a:lnTo>
                <a:lnTo>
                  <a:pt x="44649" y="276820"/>
                </a:lnTo>
                <a:lnTo>
                  <a:pt x="35719" y="276820"/>
                </a:lnTo>
                <a:lnTo>
                  <a:pt x="26789" y="276820"/>
                </a:lnTo>
                <a:lnTo>
                  <a:pt x="17860" y="285750"/>
                </a:lnTo>
                <a:lnTo>
                  <a:pt x="8930" y="285750"/>
                </a:lnTo>
                <a:lnTo>
                  <a:pt x="893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8930" y="285750"/>
                </a:lnTo>
                <a:lnTo>
                  <a:pt x="8930" y="276820"/>
                </a:lnTo>
                <a:lnTo>
                  <a:pt x="17860" y="276820"/>
                </a:lnTo>
                <a:lnTo>
                  <a:pt x="26789" y="276820"/>
                </a:lnTo>
                <a:lnTo>
                  <a:pt x="35719" y="267891"/>
                </a:lnTo>
                <a:lnTo>
                  <a:pt x="71438" y="258961"/>
                </a:lnTo>
                <a:lnTo>
                  <a:pt x="107157" y="241102"/>
                </a:lnTo>
                <a:lnTo>
                  <a:pt x="151805" y="223242"/>
                </a:lnTo>
                <a:lnTo>
                  <a:pt x="196453" y="205383"/>
                </a:lnTo>
                <a:lnTo>
                  <a:pt x="241102" y="187523"/>
                </a:lnTo>
                <a:lnTo>
                  <a:pt x="285750" y="169664"/>
                </a:lnTo>
                <a:lnTo>
                  <a:pt x="330399" y="142875"/>
                </a:lnTo>
                <a:lnTo>
                  <a:pt x="375047" y="116086"/>
                </a:lnTo>
                <a:lnTo>
                  <a:pt x="419696" y="98227"/>
                </a:lnTo>
                <a:lnTo>
                  <a:pt x="464344" y="71437"/>
                </a:lnTo>
                <a:lnTo>
                  <a:pt x="508993" y="53578"/>
                </a:lnTo>
                <a:lnTo>
                  <a:pt x="544711" y="35719"/>
                </a:lnTo>
                <a:lnTo>
                  <a:pt x="580430" y="17859"/>
                </a:lnTo>
                <a:lnTo>
                  <a:pt x="607219" y="0"/>
                </a:lnTo>
                <a:lnTo>
                  <a:pt x="625078" y="0"/>
                </a:lnTo>
                <a:lnTo>
                  <a:pt x="642938" y="0"/>
                </a:lnTo>
                <a:lnTo>
                  <a:pt x="651868" y="0"/>
                </a:lnTo>
                <a:lnTo>
                  <a:pt x="660797" y="0"/>
                </a:lnTo>
                <a:lnTo>
                  <a:pt x="660797" y="0"/>
                </a:lnTo>
                <a:lnTo>
                  <a:pt x="651868" y="0"/>
                </a:lnTo>
                <a:lnTo>
                  <a:pt x="642938" y="0"/>
                </a:lnTo>
                <a:lnTo>
                  <a:pt x="625078" y="0"/>
                </a:lnTo>
                <a:lnTo>
                  <a:pt x="607219" y="17859"/>
                </a:lnTo>
                <a:lnTo>
                  <a:pt x="580430" y="44648"/>
                </a:lnTo>
                <a:lnTo>
                  <a:pt x="562571" y="53578"/>
                </a:lnTo>
                <a:lnTo>
                  <a:pt x="526852" y="80367"/>
                </a:lnTo>
                <a:lnTo>
                  <a:pt x="473274" y="107156"/>
                </a:lnTo>
                <a:lnTo>
                  <a:pt x="428625" y="133945"/>
                </a:lnTo>
                <a:lnTo>
                  <a:pt x="375047" y="160734"/>
                </a:lnTo>
                <a:lnTo>
                  <a:pt x="330399" y="178594"/>
                </a:lnTo>
                <a:lnTo>
                  <a:pt x="276821" y="205383"/>
                </a:lnTo>
                <a:lnTo>
                  <a:pt x="223243" y="223242"/>
                </a:lnTo>
                <a:lnTo>
                  <a:pt x="178594" y="241102"/>
                </a:lnTo>
                <a:lnTo>
                  <a:pt x="133946" y="250031"/>
                </a:lnTo>
                <a:lnTo>
                  <a:pt x="98227" y="267891"/>
                </a:lnTo>
                <a:lnTo>
                  <a:pt x="71438" y="276820"/>
                </a:lnTo>
                <a:lnTo>
                  <a:pt x="53578" y="285750"/>
                </a:lnTo>
                <a:lnTo>
                  <a:pt x="35719" y="285750"/>
                </a:lnTo>
                <a:lnTo>
                  <a:pt x="26789" y="294680"/>
                </a:lnTo>
                <a:lnTo>
                  <a:pt x="26789" y="294680"/>
                </a:lnTo>
                <a:lnTo>
                  <a:pt x="35719" y="294680"/>
                </a:lnTo>
                <a:lnTo>
                  <a:pt x="35719" y="285750"/>
                </a:lnTo>
                <a:lnTo>
                  <a:pt x="53578" y="285750"/>
                </a:lnTo>
                <a:lnTo>
                  <a:pt x="62508" y="285750"/>
                </a:lnTo>
                <a:lnTo>
                  <a:pt x="98227" y="267891"/>
                </a:lnTo>
                <a:lnTo>
                  <a:pt x="133946" y="258961"/>
                </a:lnTo>
                <a:lnTo>
                  <a:pt x="178594" y="241102"/>
                </a:lnTo>
                <a:lnTo>
                  <a:pt x="223243" y="223242"/>
                </a:lnTo>
                <a:lnTo>
                  <a:pt x="267891" y="214312"/>
                </a:lnTo>
                <a:lnTo>
                  <a:pt x="303610" y="196453"/>
                </a:lnTo>
                <a:lnTo>
                  <a:pt x="348258" y="178594"/>
                </a:lnTo>
                <a:lnTo>
                  <a:pt x="383977" y="151805"/>
                </a:lnTo>
                <a:lnTo>
                  <a:pt x="419696" y="133945"/>
                </a:lnTo>
                <a:lnTo>
                  <a:pt x="455414" y="116086"/>
                </a:lnTo>
                <a:lnTo>
                  <a:pt x="491133" y="98227"/>
                </a:lnTo>
                <a:lnTo>
                  <a:pt x="517922" y="80367"/>
                </a:lnTo>
                <a:lnTo>
                  <a:pt x="535782" y="71437"/>
                </a:lnTo>
                <a:lnTo>
                  <a:pt x="553641" y="62508"/>
                </a:lnTo>
                <a:lnTo>
                  <a:pt x="571500" y="53578"/>
                </a:lnTo>
                <a:lnTo>
                  <a:pt x="580430" y="44648"/>
                </a:lnTo>
                <a:lnTo>
                  <a:pt x="580430" y="44648"/>
                </a:lnTo>
                <a:lnTo>
                  <a:pt x="571500" y="53578"/>
                </a:lnTo>
                <a:lnTo>
                  <a:pt x="562571" y="53578"/>
                </a:lnTo>
                <a:lnTo>
                  <a:pt x="544711" y="71437"/>
                </a:lnTo>
                <a:lnTo>
                  <a:pt x="535782" y="80367"/>
                </a:lnTo>
                <a:lnTo>
                  <a:pt x="517922" y="80367"/>
                </a:lnTo>
                <a:lnTo>
                  <a:pt x="491133" y="98227"/>
                </a:lnTo>
                <a:lnTo>
                  <a:pt x="446485" y="116086"/>
                </a:lnTo>
                <a:lnTo>
                  <a:pt x="392907" y="142875"/>
                </a:lnTo>
                <a:lnTo>
                  <a:pt x="339328" y="160734"/>
                </a:lnTo>
                <a:lnTo>
                  <a:pt x="285750" y="187523"/>
                </a:lnTo>
                <a:lnTo>
                  <a:pt x="241102" y="205383"/>
                </a:lnTo>
                <a:lnTo>
                  <a:pt x="187524" y="214312"/>
                </a:lnTo>
                <a:lnTo>
                  <a:pt x="142875" y="232172"/>
                </a:lnTo>
                <a:lnTo>
                  <a:pt x="107157" y="241102"/>
                </a:lnTo>
                <a:lnTo>
                  <a:pt x="71438" y="250031"/>
                </a:lnTo>
                <a:lnTo>
                  <a:pt x="44649" y="258961"/>
                </a:lnTo>
                <a:lnTo>
                  <a:pt x="35719" y="258961"/>
                </a:lnTo>
                <a:lnTo>
                  <a:pt x="26789" y="258961"/>
                </a:lnTo>
                <a:lnTo>
                  <a:pt x="26789" y="258961"/>
                </a:lnTo>
                <a:lnTo>
                  <a:pt x="35719" y="250031"/>
                </a:lnTo>
                <a:lnTo>
                  <a:pt x="44649" y="250031"/>
                </a:lnTo>
                <a:lnTo>
                  <a:pt x="71438" y="232172"/>
                </a:lnTo>
                <a:lnTo>
                  <a:pt x="107157" y="223242"/>
                </a:lnTo>
                <a:lnTo>
                  <a:pt x="142875" y="205383"/>
                </a:lnTo>
                <a:lnTo>
                  <a:pt x="187524" y="187523"/>
                </a:lnTo>
                <a:lnTo>
                  <a:pt x="241102" y="169664"/>
                </a:lnTo>
                <a:lnTo>
                  <a:pt x="285750" y="151805"/>
                </a:lnTo>
                <a:lnTo>
                  <a:pt x="339328" y="133945"/>
                </a:lnTo>
                <a:lnTo>
                  <a:pt x="392907" y="107156"/>
                </a:lnTo>
                <a:lnTo>
                  <a:pt x="392907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08992" y="107156"/>
            <a:ext cx="241103" cy="151806"/>
          </a:xfrm>
          <a:custGeom>
            <a:avLst/>
            <a:gdLst/>
            <a:ahLst/>
            <a:cxnLst/>
            <a:rect l="0" t="0" r="0" b="0"/>
            <a:pathLst>
              <a:path w="241103" h="151806">
                <a:moveTo>
                  <a:pt x="17860" y="17860"/>
                </a:move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17860" y="44649"/>
                </a:lnTo>
                <a:lnTo>
                  <a:pt x="44649" y="71438"/>
                </a:lnTo>
                <a:lnTo>
                  <a:pt x="80367" y="107156"/>
                </a:lnTo>
                <a:lnTo>
                  <a:pt x="125016" y="142875"/>
                </a:lnTo>
                <a:lnTo>
                  <a:pt x="160735" y="151805"/>
                </a:lnTo>
                <a:lnTo>
                  <a:pt x="187524" y="151805"/>
                </a:lnTo>
                <a:lnTo>
                  <a:pt x="214313" y="151805"/>
                </a:lnTo>
                <a:lnTo>
                  <a:pt x="241102" y="151805"/>
                </a:lnTo>
                <a:lnTo>
                  <a:pt x="241102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187649" y="8930"/>
            <a:ext cx="125016" cy="258962"/>
          </a:xfrm>
          <a:custGeom>
            <a:avLst/>
            <a:gdLst/>
            <a:ahLst/>
            <a:cxnLst/>
            <a:rect l="0" t="0" r="0" b="0"/>
            <a:pathLst>
              <a:path w="125016" h="258962">
                <a:moveTo>
                  <a:pt x="107156" y="53578"/>
                </a:moveTo>
                <a:lnTo>
                  <a:pt x="107156" y="44648"/>
                </a:lnTo>
                <a:lnTo>
                  <a:pt x="107156" y="44648"/>
                </a:lnTo>
                <a:lnTo>
                  <a:pt x="107156" y="35718"/>
                </a:lnTo>
                <a:lnTo>
                  <a:pt x="98226" y="26789"/>
                </a:lnTo>
                <a:lnTo>
                  <a:pt x="89296" y="26789"/>
                </a:lnTo>
                <a:lnTo>
                  <a:pt x="80367" y="17859"/>
                </a:lnTo>
                <a:lnTo>
                  <a:pt x="71437" y="8929"/>
                </a:lnTo>
                <a:lnTo>
                  <a:pt x="62507" y="8929"/>
                </a:lnTo>
                <a:lnTo>
                  <a:pt x="44648" y="0"/>
                </a:lnTo>
                <a:lnTo>
                  <a:pt x="35718" y="0"/>
                </a:lnTo>
                <a:lnTo>
                  <a:pt x="17859" y="8929"/>
                </a:lnTo>
                <a:lnTo>
                  <a:pt x="8929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17859" y="53578"/>
                </a:lnTo>
                <a:lnTo>
                  <a:pt x="26789" y="71437"/>
                </a:lnTo>
                <a:lnTo>
                  <a:pt x="44648" y="89297"/>
                </a:lnTo>
                <a:lnTo>
                  <a:pt x="62507" y="107156"/>
                </a:lnTo>
                <a:lnTo>
                  <a:pt x="80367" y="133945"/>
                </a:lnTo>
                <a:lnTo>
                  <a:pt x="98226" y="151804"/>
                </a:lnTo>
                <a:lnTo>
                  <a:pt x="116085" y="196453"/>
                </a:lnTo>
                <a:lnTo>
                  <a:pt x="125015" y="223242"/>
                </a:lnTo>
                <a:lnTo>
                  <a:pt x="125015" y="241101"/>
                </a:lnTo>
                <a:lnTo>
                  <a:pt x="116085" y="250031"/>
                </a:lnTo>
                <a:lnTo>
                  <a:pt x="98226" y="258961"/>
                </a:lnTo>
                <a:lnTo>
                  <a:pt x="80367" y="250031"/>
                </a:lnTo>
                <a:lnTo>
                  <a:pt x="62507" y="241101"/>
                </a:lnTo>
                <a:lnTo>
                  <a:pt x="44648" y="232172"/>
                </a:lnTo>
                <a:lnTo>
                  <a:pt x="35718" y="232172"/>
                </a:lnTo>
                <a:lnTo>
                  <a:pt x="26789" y="223242"/>
                </a:lnTo>
                <a:lnTo>
                  <a:pt x="17859" y="214312"/>
                </a:lnTo>
                <a:lnTo>
                  <a:pt x="17859" y="214312"/>
                </a:lnTo>
                <a:lnTo>
                  <a:pt x="17859" y="205382"/>
                </a:lnTo>
                <a:lnTo>
                  <a:pt x="26789" y="205382"/>
                </a:lnTo>
                <a:lnTo>
                  <a:pt x="26789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473398" y="151805"/>
            <a:ext cx="125017" cy="133946"/>
          </a:xfrm>
          <a:custGeom>
            <a:avLst/>
            <a:gdLst/>
            <a:ahLst/>
            <a:cxnLst/>
            <a:rect l="0" t="0" r="0" b="0"/>
            <a:pathLst>
              <a:path w="125017" h="133946">
                <a:moveTo>
                  <a:pt x="35719" y="8929"/>
                </a:moveTo>
                <a:lnTo>
                  <a:pt x="2679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8929"/>
                </a:lnTo>
                <a:lnTo>
                  <a:pt x="0" y="17859"/>
                </a:lnTo>
                <a:lnTo>
                  <a:pt x="0" y="53578"/>
                </a:lnTo>
                <a:lnTo>
                  <a:pt x="0" y="89297"/>
                </a:lnTo>
                <a:lnTo>
                  <a:pt x="17860" y="107156"/>
                </a:lnTo>
                <a:lnTo>
                  <a:pt x="35719" y="125015"/>
                </a:lnTo>
                <a:lnTo>
                  <a:pt x="53579" y="125015"/>
                </a:lnTo>
                <a:lnTo>
                  <a:pt x="71438" y="133945"/>
                </a:lnTo>
                <a:lnTo>
                  <a:pt x="98227" y="133945"/>
                </a:lnTo>
                <a:lnTo>
                  <a:pt x="125016" y="125015"/>
                </a:lnTo>
                <a:lnTo>
                  <a:pt x="125016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616273" y="187523"/>
            <a:ext cx="116087" cy="71439"/>
          </a:xfrm>
          <a:custGeom>
            <a:avLst/>
            <a:gdLst/>
            <a:ahLst/>
            <a:cxnLst/>
            <a:rect l="0" t="0" r="0" b="0"/>
            <a:pathLst>
              <a:path w="116087" h="71439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26790" y="8930"/>
                </a:lnTo>
                <a:lnTo>
                  <a:pt x="35719" y="17860"/>
                </a:lnTo>
                <a:lnTo>
                  <a:pt x="35719" y="26789"/>
                </a:lnTo>
                <a:lnTo>
                  <a:pt x="44649" y="35719"/>
                </a:lnTo>
                <a:lnTo>
                  <a:pt x="53579" y="44649"/>
                </a:lnTo>
                <a:lnTo>
                  <a:pt x="53579" y="53579"/>
                </a:lnTo>
                <a:lnTo>
                  <a:pt x="62508" y="62508"/>
                </a:lnTo>
                <a:lnTo>
                  <a:pt x="62508" y="62508"/>
                </a:lnTo>
                <a:lnTo>
                  <a:pt x="71438" y="71438"/>
                </a:lnTo>
                <a:lnTo>
                  <a:pt x="71438" y="62508"/>
                </a:lnTo>
                <a:lnTo>
                  <a:pt x="80368" y="62508"/>
                </a:lnTo>
                <a:lnTo>
                  <a:pt x="80368" y="53579"/>
                </a:lnTo>
                <a:lnTo>
                  <a:pt x="89297" y="35719"/>
                </a:lnTo>
                <a:lnTo>
                  <a:pt x="98227" y="26789"/>
                </a:lnTo>
                <a:lnTo>
                  <a:pt x="98227" y="893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839516" y="178594"/>
            <a:ext cx="196454" cy="142876"/>
          </a:xfrm>
          <a:custGeom>
            <a:avLst/>
            <a:gdLst/>
            <a:ahLst/>
            <a:cxnLst/>
            <a:rect l="0" t="0" r="0" b="0"/>
            <a:pathLst>
              <a:path w="196454" h="142876">
                <a:moveTo>
                  <a:pt x="8929" y="26789"/>
                </a:moveTo>
                <a:lnTo>
                  <a:pt x="8929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8929" y="125015"/>
                </a:lnTo>
                <a:lnTo>
                  <a:pt x="17859" y="125015"/>
                </a:lnTo>
                <a:lnTo>
                  <a:pt x="26789" y="125015"/>
                </a:lnTo>
                <a:lnTo>
                  <a:pt x="35718" y="125015"/>
                </a:lnTo>
                <a:lnTo>
                  <a:pt x="44648" y="125015"/>
                </a:lnTo>
                <a:lnTo>
                  <a:pt x="62507" y="116086"/>
                </a:lnTo>
                <a:lnTo>
                  <a:pt x="80367" y="98226"/>
                </a:lnTo>
                <a:lnTo>
                  <a:pt x="98226" y="80367"/>
                </a:lnTo>
                <a:lnTo>
                  <a:pt x="107156" y="53578"/>
                </a:lnTo>
                <a:lnTo>
                  <a:pt x="125015" y="35718"/>
                </a:lnTo>
                <a:lnTo>
                  <a:pt x="133945" y="17859"/>
                </a:lnTo>
                <a:lnTo>
                  <a:pt x="133945" y="8929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29"/>
                </a:lnTo>
                <a:lnTo>
                  <a:pt x="133945" y="35718"/>
                </a:lnTo>
                <a:lnTo>
                  <a:pt x="133945" y="71437"/>
                </a:lnTo>
                <a:lnTo>
                  <a:pt x="133945" y="98226"/>
                </a:lnTo>
                <a:lnTo>
                  <a:pt x="142875" y="125015"/>
                </a:lnTo>
                <a:lnTo>
                  <a:pt x="151804" y="142875"/>
                </a:lnTo>
                <a:lnTo>
                  <a:pt x="160734" y="142875"/>
                </a:lnTo>
                <a:lnTo>
                  <a:pt x="178593" y="133945"/>
                </a:lnTo>
                <a:lnTo>
                  <a:pt x="187523" y="125015"/>
                </a:lnTo>
                <a:lnTo>
                  <a:pt x="196453" y="116086"/>
                </a:lnTo>
                <a:lnTo>
                  <a:pt x="196453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080617" y="223242"/>
            <a:ext cx="321470" cy="142876"/>
          </a:xfrm>
          <a:custGeom>
            <a:avLst/>
            <a:gdLst/>
            <a:ahLst/>
            <a:cxnLst/>
            <a:rect l="0" t="0" r="0" b="0"/>
            <a:pathLst>
              <a:path w="321470" h="142876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17860" y="35719"/>
                </a:lnTo>
                <a:lnTo>
                  <a:pt x="1786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17860" y="98227"/>
                </a:lnTo>
                <a:lnTo>
                  <a:pt x="26789" y="98227"/>
                </a:lnTo>
                <a:lnTo>
                  <a:pt x="35719" y="80367"/>
                </a:lnTo>
                <a:lnTo>
                  <a:pt x="53578" y="71438"/>
                </a:lnTo>
                <a:lnTo>
                  <a:pt x="62508" y="53578"/>
                </a:lnTo>
                <a:lnTo>
                  <a:pt x="80367" y="35719"/>
                </a:lnTo>
                <a:lnTo>
                  <a:pt x="107156" y="17860"/>
                </a:lnTo>
                <a:lnTo>
                  <a:pt x="116086" y="8930"/>
                </a:lnTo>
                <a:lnTo>
                  <a:pt x="133946" y="0"/>
                </a:lnTo>
                <a:lnTo>
                  <a:pt x="142875" y="0"/>
                </a:lnTo>
                <a:lnTo>
                  <a:pt x="142875" y="17860"/>
                </a:lnTo>
                <a:lnTo>
                  <a:pt x="142875" y="35719"/>
                </a:lnTo>
                <a:lnTo>
                  <a:pt x="133946" y="62508"/>
                </a:lnTo>
                <a:lnTo>
                  <a:pt x="133946" y="89297"/>
                </a:lnTo>
                <a:lnTo>
                  <a:pt x="125016" y="98227"/>
                </a:lnTo>
                <a:lnTo>
                  <a:pt x="125016" y="107156"/>
                </a:lnTo>
                <a:lnTo>
                  <a:pt x="133946" y="107156"/>
                </a:lnTo>
                <a:lnTo>
                  <a:pt x="133946" y="107156"/>
                </a:lnTo>
                <a:lnTo>
                  <a:pt x="142875" y="98227"/>
                </a:lnTo>
                <a:lnTo>
                  <a:pt x="151805" y="98227"/>
                </a:lnTo>
                <a:lnTo>
                  <a:pt x="160735" y="89297"/>
                </a:lnTo>
                <a:lnTo>
                  <a:pt x="178594" y="71438"/>
                </a:lnTo>
                <a:lnTo>
                  <a:pt x="187524" y="71438"/>
                </a:lnTo>
                <a:lnTo>
                  <a:pt x="205383" y="62508"/>
                </a:lnTo>
                <a:lnTo>
                  <a:pt x="223242" y="62508"/>
                </a:lnTo>
                <a:lnTo>
                  <a:pt x="232172" y="80367"/>
                </a:lnTo>
                <a:lnTo>
                  <a:pt x="241102" y="98227"/>
                </a:lnTo>
                <a:lnTo>
                  <a:pt x="250031" y="125016"/>
                </a:lnTo>
                <a:lnTo>
                  <a:pt x="258961" y="133945"/>
                </a:lnTo>
                <a:lnTo>
                  <a:pt x="276821" y="142875"/>
                </a:lnTo>
                <a:lnTo>
                  <a:pt x="285750" y="142875"/>
                </a:lnTo>
                <a:lnTo>
                  <a:pt x="303610" y="133945"/>
                </a:lnTo>
                <a:lnTo>
                  <a:pt x="321469" y="125016"/>
                </a:lnTo>
                <a:lnTo>
                  <a:pt x="321469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580680" y="107156"/>
            <a:ext cx="53579" cy="214314"/>
          </a:xfrm>
          <a:custGeom>
            <a:avLst/>
            <a:gdLst/>
            <a:ahLst/>
            <a:cxnLst/>
            <a:rect l="0" t="0" r="0" b="0"/>
            <a:pathLst>
              <a:path w="53579" h="214314">
                <a:moveTo>
                  <a:pt x="53578" y="0"/>
                </a:moveTo>
                <a:lnTo>
                  <a:pt x="53578" y="0"/>
                </a:lnTo>
                <a:lnTo>
                  <a:pt x="53578" y="8930"/>
                </a:lnTo>
                <a:lnTo>
                  <a:pt x="53578" y="17860"/>
                </a:lnTo>
                <a:lnTo>
                  <a:pt x="53578" y="26789"/>
                </a:lnTo>
                <a:lnTo>
                  <a:pt x="53578" y="80367"/>
                </a:lnTo>
                <a:lnTo>
                  <a:pt x="44648" y="125016"/>
                </a:lnTo>
                <a:lnTo>
                  <a:pt x="44648" y="169664"/>
                </a:lnTo>
                <a:lnTo>
                  <a:pt x="35718" y="205383"/>
                </a:lnTo>
                <a:lnTo>
                  <a:pt x="35718" y="214313"/>
                </a:lnTo>
                <a:lnTo>
                  <a:pt x="35718" y="214313"/>
                </a:lnTo>
                <a:lnTo>
                  <a:pt x="35718" y="214313"/>
                </a:lnTo>
                <a:lnTo>
                  <a:pt x="35718" y="205383"/>
                </a:lnTo>
                <a:lnTo>
                  <a:pt x="26789" y="187524"/>
                </a:lnTo>
                <a:lnTo>
                  <a:pt x="17859" y="160735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473523" y="71437"/>
            <a:ext cx="276822" cy="294681"/>
          </a:xfrm>
          <a:custGeom>
            <a:avLst/>
            <a:gdLst/>
            <a:ahLst/>
            <a:cxnLst/>
            <a:rect l="0" t="0" r="0" b="0"/>
            <a:pathLst>
              <a:path w="276822" h="294681">
                <a:moveTo>
                  <a:pt x="17860" y="17860"/>
                </a:move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90" y="0"/>
                </a:lnTo>
                <a:lnTo>
                  <a:pt x="44649" y="0"/>
                </a:lnTo>
                <a:lnTo>
                  <a:pt x="71438" y="0"/>
                </a:lnTo>
                <a:lnTo>
                  <a:pt x="98227" y="8930"/>
                </a:lnTo>
                <a:lnTo>
                  <a:pt x="125016" y="8930"/>
                </a:lnTo>
                <a:lnTo>
                  <a:pt x="160735" y="17860"/>
                </a:lnTo>
                <a:lnTo>
                  <a:pt x="187524" y="26790"/>
                </a:lnTo>
                <a:lnTo>
                  <a:pt x="205383" y="35719"/>
                </a:lnTo>
                <a:lnTo>
                  <a:pt x="223243" y="44649"/>
                </a:lnTo>
                <a:lnTo>
                  <a:pt x="232172" y="62508"/>
                </a:lnTo>
                <a:lnTo>
                  <a:pt x="232172" y="71438"/>
                </a:lnTo>
                <a:lnTo>
                  <a:pt x="223243" y="89297"/>
                </a:lnTo>
                <a:lnTo>
                  <a:pt x="214313" y="98227"/>
                </a:lnTo>
                <a:lnTo>
                  <a:pt x="196454" y="116086"/>
                </a:lnTo>
                <a:lnTo>
                  <a:pt x="178594" y="125016"/>
                </a:lnTo>
                <a:lnTo>
                  <a:pt x="169665" y="133946"/>
                </a:lnTo>
                <a:lnTo>
                  <a:pt x="169665" y="142875"/>
                </a:lnTo>
                <a:lnTo>
                  <a:pt x="178594" y="142875"/>
                </a:lnTo>
                <a:lnTo>
                  <a:pt x="187524" y="151805"/>
                </a:lnTo>
                <a:lnTo>
                  <a:pt x="196454" y="160735"/>
                </a:lnTo>
                <a:lnTo>
                  <a:pt x="214313" y="160735"/>
                </a:lnTo>
                <a:lnTo>
                  <a:pt x="232172" y="169665"/>
                </a:lnTo>
                <a:lnTo>
                  <a:pt x="267891" y="196454"/>
                </a:lnTo>
                <a:lnTo>
                  <a:pt x="276821" y="223243"/>
                </a:lnTo>
                <a:lnTo>
                  <a:pt x="250032" y="250032"/>
                </a:lnTo>
                <a:lnTo>
                  <a:pt x="205383" y="276821"/>
                </a:lnTo>
                <a:lnTo>
                  <a:pt x="169665" y="285750"/>
                </a:lnTo>
                <a:lnTo>
                  <a:pt x="125016" y="294680"/>
                </a:lnTo>
                <a:lnTo>
                  <a:pt x="98227" y="294680"/>
                </a:lnTo>
                <a:lnTo>
                  <a:pt x="80368" y="285750"/>
                </a:lnTo>
                <a:lnTo>
                  <a:pt x="89297" y="276821"/>
                </a:lnTo>
                <a:lnTo>
                  <a:pt x="89297" y="267891"/>
                </a:lnTo>
                <a:lnTo>
                  <a:pt x="89297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786063" y="223242"/>
            <a:ext cx="125016" cy="98228"/>
          </a:xfrm>
          <a:custGeom>
            <a:avLst/>
            <a:gdLst/>
            <a:ahLst/>
            <a:cxnLst/>
            <a:rect l="0" t="0" r="0" b="0"/>
            <a:pathLst>
              <a:path w="125016" h="98228">
                <a:moveTo>
                  <a:pt x="35718" y="35719"/>
                </a:moveTo>
                <a:lnTo>
                  <a:pt x="35718" y="35719"/>
                </a:lnTo>
                <a:lnTo>
                  <a:pt x="35718" y="44649"/>
                </a:lnTo>
                <a:lnTo>
                  <a:pt x="35718" y="44649"/>
                </a:lnTo>
                <a:lnTo>
                  <a:pt x="35718" y="53578"/>
                </a:lnTo>
                <a:lnTo>
                  <a:pt x="35718" y="62508"/>
                </a:lnTo>
                <a:lnTo>
                  <a:pt x="44648" y="80367"/>
                </a:lnTo>
                <a:lnTo>
                  <a:pt x="44648" y="89297"/>
                </a:lnTo>
                <a:lnTo>
                  <a:pt x="53578" y="98227"/>
                </a:lnTo>
                <a:lnTo>
                  <a:pt x="71437" y="98227"/>
                </a:lnTo>
                <a:lnTo>
                  <a:pt x="80367" y="98227"/>
                </a:lnTo>
                <a:lnTo>
                  <a:pt x="98226" y="98227"/>
                </a:lnTo>
                <a:lnTo>
                  <a:pt x="116085" y="80367"/>
                </a:lnTo>
                <a:lnTo>
                  <a:pt x="125015" y="62508"/>
                </a:lnTo>
                <a:lnTo>
                  <a:pt x="125015" y="53578"/>
                </a:lnTo>
                <a:lnTo>
                  <a:pt x="125015" y="44649"/>
                </a:lnTo>
                <a:lnTo>
                  <a:pt x="125015" y="26789"/>
                </a:lnTo>
                <a:lnTo>
                  <a:pt x="125015" y="17860"/>
                </a:lnTo>
                <a:lnTo>
                  <a:pt x="107156" y="8930"/>
                </a:lnTo>
                <a:lnTo>
                  <a:pt x="98226" y="0"/>
                </a:lnTo>
                <a:lnTo>
                  <a:pt x="80367" y="0"/>
                </a:lnTo>
                <a:lnTo>
                  <a:pt x="53578" y="0"/>
                </a:lnTo>
                <a:lnTo>
                  <a:pt x="35718" y="0"/>
                </a:lnTo>
                <a:lnTo>
                  <a:pt x="17859" y="8930"/>
                </a:lnTo>
                <a:lnTo>
                  <a:pt x="8929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982516" y="241102"/>
            <a:ext cx="116087" cy="80368"/>
          </a:xfrm>
          <a:custGeom>
            <a:avLst/>
            <a:gdLst/>
            <a:ahLst/>
            <a:cxnLst/>
            <a:rect l="0" t="0" r="0" b="0"/>
            <a:pathLst>
              <a:path w="116087" h="80368">
                <a:moveTo>
                  <a:pt x="0" y="35718"/>
                </a:moveTo>
                <a:lnTo>
                  <a:pt x="8929" y="35718"/>
                </a:lnTo>
                <a:lnTo>
                  <a:pt x="892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53578"/>
                </a:lnTo>
                <a:lnTo>
                  <a:pt x="26789" y="62507"/>
                </a:lnTo>
                <a:lnTo>
                  <a:pt x="26789" y="62507"/>
                </a:lnTo>
                <a:lnTo>
                  <a:pt x="35718" y="62507"/>
                </a:lnTo>
                <a:lnTo>
                  <a:pt x="44648" y="71437"/>
                </a:lnTo>
                <a:lnTo>
                  <a:pt x="62507" y="71437"/>
                </a:lnTo>
                <a:lnTo>
                  <a:pt x="80367" y="80367"/>
                </a:lnTo>
                <a:lnTo>
                  <a:pt x="89297" y="71437"/>
                </a:lnTo>
                <a:lnTo>
                  <a:pt x="107156" y="71437"/>
                </a:lnTo>
                <a:lnTo>
                  <a:pt x="116086" y="62507"/>
                </a:lnTo>
                <a:lnTo>
                  <a:pt x="116086" y="53578"/>
                </a:lnTo>
                <a:lnTo>
                  <a:pt x="116086" y="44648"/>
                </a:lnTo>
                <a:lnTo>
                  <a:pt x="116086" y="26789"/>
                </a:lnTo>
                <a:lnTo>
                  <a:pt x="107156" y="17859"/>
                </a:lnTo>
                <a:lnTo>
                  <a:pt x="98226" y="892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152180" y="205383"/>
            <a:ext cx="26790" cy="107157"/>
          </a:xfrm>
          <a:custGeom>
            <a:avLst/>
            <a:gdLst/>
            <a:ahLst/>
            <a:cxnLst/>
            <a:rect l="0" t="0" r="0" b="0"/>
            <a:pathLst>
              <a:path w="26790" h="107157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17859" y="80367"/>
                </a:lnTo>
                <a:lnTo>
                  <a:pt x="17859" y="89297"/>
                </a:lnTo>
                <a:lnTo>
                  <a:pt x="26789" y="98226"/>
                </a:lnTo>
                <a:lnTo>
                  <a:pt x="26789" y="107156"/>
                </a:lnTo>
                <a:lnTo>
                  <a:pt x="26789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259336" y="178594"/>
            <a:ext cx="62509" cy="169665"/>
          </a:xfrm>
          <a:custGeom>
            <a:avLst/>
            <a:gdLst/>
            <a:ahLst/>
            <a:cxnLst/>
            <a:rect l="0" t="0" r="0" b="0"/>
            <a:pathLst>
              <a:path w="62509" h="169665">
                <a:moveTo>
                  <a:pt x="26789" y="17859"/>
                </a:moveTo>
                <a:lnTo>
                  <a:pt x="26789" y="8929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62508"/>
                </a:lnTo>
                <a:lnTo>
                  <a:pt x="0" y="107156"/>
                </a:lnTo>
                <a:lnTo>
                  <a:pt x="17859" y="142875"/>
                </a:lnTo>
                <a:lnTo>
                  <a:pt x="44648" y="169664"/>
                </a:lnTo>
                <a:lnTo>
                  <a:pt x="62508" y="169664"/>
                </a:lnTo>
                <a:lnTo>
                  <a:pt x="62508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250406" y="6188273"/>
            <a:ext cx="4321970" cy="660798"/>
          </a:xfrm>
          <a:custGeom>
            <a:avLst/>
            <a:gdLst/>
            <a:ahLst/>
            <a:cxnLst/>
            <a:rect l="0" t="0" r="0" b="0"/>
            <a:pathLst>
              <a:path w="4321970" h="660798">
                <a:moveTo>
                  <a:pt x="4321969" y="339328"/>
                </a:moveTo>
                <a:lnTo>
                  <a:pt x="4321969" y="339328"/>
                </a:lnTo>
                <a:lnTo>
                  <a:pt x="4313039" y="348257"/>
                </a:lnTo>
                <a:lnTo>
                  <a:pt x="4313039" y="348257"/>
                </a:lnTo>
                <a:lnTo>
                  <a:pt x="4313039" y="348257"/>
                </a:lnTo>
                <a:lnTo>
                  <a:pt x="4313039" y="348257"/>
                </a:lnTo>
                <a:lnTo>
                  <a:pt x="4321969" y="348257"/>
                </a:lnTo>
                <a:lnTo>
                  <a:pt x="4321969" y="348257"/>
                </a:lnTo>
                <a:lnTo>
                  <a:pt x="4321969" y="339328"/>
                </a:lnTo>
                <a:lnTo>
                  <a:pt x="4321969" y="339328"/>
                </a:lnTo>
                <a:lnTo>
                  <a:pt x="4313039" y="330398"/>
                </a:lnTo>
                <a:lnTo>
                  <a:pt x="4313039" y="330398"/>
                </a:lnTo>
                <a:lnTo>
                  <a:pt x="4295180" y="321468"/>
                </a:lnTo>
                <a:lnTo>
                  <a:pt x="4286250" y="321468"/>
                </a:lnTo>
                <a:lnTo>
                  <a:pt x="4259461" y="321468"/>
                </a:lnTo>
                <a:lnTo>
                  <a:pt x="4241602" y="321468"/>
                </a:lnTo>
                <a:lnTo>
                  <a:pt x="4205883" y="312539"/>
                </a:lnTo>
                <a:lnTo>
                  <a:pt x="4179094" y="303609"/>
                </a:lnTo>
                <a:lnTo>
                  <a:pt x="4143375" y="294679"/>
                </a:lnTo>
                <a:lnTo>
                  <a:pt x="4107657" y="294679"/>
                </a:lnTo>
                <a:lnTo>
                  <a:pt x="4071938" y="285750"/>
                </a:lnTo>
                <a:lnTo>
                  <a:pt x="4027289" y="276820"/>
                </a:lnTo>
                <a:lnTo>
                  <a:pt x="3982641" y="267890"/>
                </a:lnTo>
                <a:lnTo>
                  <a:pt x="3937992" y="250031"/>
                </a:lnTo>
                <a:lnTo>
                  <a:pt x="3893344" y="241101"/>
                </a:lnTo>
                <a:lnTo>
                  <a:pt x="3839766" y="223242"/>
                </a:lnTo>
                <a:lnTo>
                  <a:pt x="3786188" y="205382"/>
                </a:lnTo>
                <a:lnTo>
                  <a:pt x="3723680" y="187523"/>
                </a:lnTo>
                <a:lnTo>
                  <a:pt x="3670102" y="178593"/>
                </a:lnTo>
                <a:lnTo>
                  <a:pt x="3607594" y="160734"/>
                </a:lnTo>
                <a:lnTo>
                  <a:pt x="3536157" y="133945"/>
                </a:lnTo>
                <a:lnTo>
                  <a:pt x="3473649" y="116086"/>
                </a:lnTo>
                <a:lnTo>
                  <a:pt x="3402211" y="98226"/>
                </a:lnTo>
                <a:lnTo>
                  <a:pt x="3330774" y="80367"/>
                </a:lnTo>
                <a:lnTo>
                  <a:pt x="3259336" y="62507"/>
                </a:lnTo>
                <a:lnTo>
                  <a:pt x="3178969" y="53578"/>
                </a:lnTo>
                <a:lnTo>
                  <a:pt x="3098602" y="35718"/>
                </a:lnTo>
                <a:lnTo>
                  <a:pt x="3009305" y="26789"/>
                </a:lnTo>
                <a:lnTo>
                  <a:pt x="2928938" y="8929"/>
                </a:lnTo>
                <a:lnTo>
                  <a:pt x="2839641" y="8929"/>
                </a:lnTo>
                <a:lnTo>
                  <a:pt x="2741414" y="0"/>
                </a:lnTo>
                <a:lnTo>
                  <a:pt x="2643188" y="0"/>
                </a:lnTo>
                <a:lnTo>
                  <a:pt x="2544961" y="0"/>
                </a:lnTo>
                <a:lnTo>
                  <a:pt x="2446735" y="0"/>
                </a:lnTo>
                <a:lnTo>
                  <a:pt x="2348508" y="0"/>
                </a:lnTo>
                <a:lnTo>
                  <a:pt x="2250282" y="0"/>
                </a:lnTo>
                <a:lnTo>
                  <a:pt x="2152055" y="8929"/>
                </a:lnTo>
                <a:lnTo>
                  <a:pt x="2053828" y="8929"/>
                </a:lnTo>
                <a:lnTo>
                  <a:pt x="1955602" y="17859"/>
                </a:lnTo>
                <a:lnTo>
                  <a:pt x="1857375" y="26789"/>
                </a:lnTo>
                <a:lnTo>
                  <a:pt x="1759149" y="35718"/>
                </a:lnTo>
                <a:lnTo>
                  <a:pt x="1660922" y="44648"/>
                </a:lnTo>
                <a:lnTo>
                  <a:pt x="1571625" y="53578"/>
                </a:lnTo>
                <a:lnTo>
                  <a:pt x="1473399" y="71437"/>
                </a:lnTo>
                <a:lnTo>
                  <a:pt x="1384102" y="80367"/>
                </a:lnTo>
                <a:lnTo>
                  <a:pt x="1285875" y="98226"/>
                </a:lnTo>
                <a:lnTo>
                  <a:pt x="1196578" y="107156"/>
                </a:lnTo>
                <a:lnTo>
                  <a:pt x="1107282" y="125015"/>
                </a:lnTo>
                <a:lnTo>
                  <a:pt x="1017985" y="142875"/>
                </a:lnTo>
                <a:lnTo>
                  <a:pt x="937617" y="151804"/>
                </a:lnTo>
                <a:lnTo>
                  <a:pt x="857250" y="169664"/>
                </a:lnTo>
                <a:lnTo>
                  <a:pt x="776883" y="178593"/>
                </a:lnTo>
                <a:lnTo>
                  <a:pt x="714375" y="196453"/>
                </a:lnTo>
                <a:lnTo>
                  <a:pt x="634008" y="205382"/>
                </a:lnTo>
                <a:lnTo>
                  <a:pt x="571500" y="223242"/>
                </a:lnTo>
                <a:lnTo>
                  <a:pt x="500063" y="241101"/>
                </a:lnTo>
                <a:lnTo>
                  <a:pt x="437555" y="258961"/>
                </a:lnTo>
                <a:lnTo>
                  <a:pt x="375047" y="267890"/>
                </a:lnTo>
                <a:lnTo>
                  <a:pt x="321469" y="285750"/>
                </a:lnTo>
                <a:lnTo>
                  <a:pt x="267891" y="303609"/>
                </a:lnTo>
                <a:lnTo>
                  <a:pt x="223242" y="321468"/>
                </a:lnTo>
                <a:lnTo>
                  <a:pt x="178594" y="348257"/>
                </a:lnTo>
                <a:lnTo>
                  <a:pt x="142875" y="366117"/>
                </a:lnTo>
                <a:lnTo>
                  <a:pt x="116086" y="392906"/>
                </a:lnTo>
                <a:lnTo>
                  <a:pt x="98227" y="410765"/>
                </a:lnTo>
                <a:lnTo>
                  <a:pt x="80367" y="428625"/>
                </a:lnTo>
                <a:lnTo>
                  <a:pt x="71438" y="437554"/>
                </a:lnTo>
                <a:lnTo>
                  <a:pt x="53578" y="464343"/>
                </a:lnTo>
                <a:lnTo>
                  <a:pt x="35719" y="482203"/>
                </a:lnTo>
                <a:lnTo>
                  <a:pt x="17860" y="508992"/>
                </a:lnTo>
                <a:lnTo>
                  <a:pt x="8930" y="535781"/>
                </a:lnTo>
                <a:lnTo>
                  <a:pt x="0" y="562570"/>
                </a:lnTo>
                <a:lnTo>
                  <a:pt x="0" y="589359"/>
                </a:lnTo>
                <a:lnTo>
                  <a:pt x="0" y="598289"/>
                </a:lnTo>
                <a:lnTo>
                  <a:pt x="0" y="607218"/>
                </a:lnTo>
                <a:lnTo>
                  <a:pt x="8930" y="616148"/>
                </a:lnTo>
                <a:lnTo>
                  <a:pt x="17860" y="634007"/>
                </a:lnTo>
                <a:lnTo>
                  <a:pt x="35719" y="642937"/>
                </a:lnTo>
                <a:lnTo>
                  <a:pt x="62508" y="651867"/>
                </a:lnTo>
                <a:lnTo>
                  <a:pt x="89297" y="660797"/>
                </a:lnTo>
                <a:lnTo>
                  <a:pt x="125016" y="660797"/>
                </a:lnTo>
                <a:lnTo>
                  <a:pt x="160735" y="660797"/>
                </a:lnTo>
                <a:lnTo>
                  <a:pt x="205383" y="660797"/>
                </a:lnTo>
                <a:lnTo>
                  <a:pt x="250032" y="660797"/>
                </a:lnTo>
                <a:lnTo>
                  <a:pt x="312539" y="660797"/>
                </a:lnTo>
                <a:lnTo>
                  <a:pt x="366117" y="660797"/>
                </a:lnTo>
                <a:lnTo>
                  <a:pt x="428625" y="660797"/>
                </a:lnTo>
                <a:lnTo>
                  <a:pt x="491133" y="660797"/>
                </a:lnTo>
                <a:lnTo>
                  <a:pt x="562571" y="660797"/>
                </a:lnTo>
                <a:lnTo>
                  <a:pt x="625078" y="660797"/>
                </a:lnTo>
                <a:lnTo>
                  <a:pt x="696516" y="660797"/>
                </a:lnTo>
                <a:lnTo>
                  <a:pt x="776883" y="660797"/>
                </a:lnTo>
                <a:lnTo>
                  <a:pt x="848321" y="660797"/>
                </a:lnTo>
                <a:lnTo>
                  <a:pt x="928688" y="660797"/>
                </a:lnTo>
                <a:lnTo>
                  <a:pt x="1017985" y="660797"/>
                </a:lnTo>
                <a:lnTo>
                  <a:pt x="1107282" y="660797"/>
                </a:lnTo>
                <a:lnTo>
                  <a:pt x="1196578" y="660797"/>
                </a:lnTo>
                <a:lnTo>
                  <a:pt x="1285875" y="660797"/>
                </a:lnTo>
                <a:lnTo>
                  <a:pt x="1375172" y="660797"/>
                </a:lnTo>
                <a:lnTo>
                  <a:pt x="1473399" y="660797"/>
                </a:lnTo>
                <a:lnTo>
                  <a:pt x="1571625" y="660797"/>
                </a:lnTo>
                <a:lnTo>
                  <a:pt x="1669852" y="660797"/>
                </a:lnTo>
                <a:lnTo>
                  <a:pt x="1768078" y="660797"/>
                </a:lnTo>
                <a:lnTo>
                  <a:pt x="1875235" y="660797"/>
                </a:lnTo>
                <a:lnTo>
                  <a:pt x="1973461" y="660797"/>
                </a:lnTo>
                <a:lnTo>
                  <a:pt x="2071688" y="660797"/>
                </a:lnTo>
                <a:lnTo>
                  <a:pt x="2178844" y="660797"/>
                </a:lnTo>
                <a:lnTo>
                  <a:pt x="2277071" y="660797"/>
                </a:lnTo>
                <a:lnTo>
                  <a:pt x="2384227" y="660797"/>
                </a:lnTo>
                <a:lnTo>
                  <a:pt x="2482453" y="660797"/>
                </a:lnTo>
                <a:lnTo>
                  <a:pt x="2580680" y="660797"/>
                </a:lnTo>
                <a:lnTo>
                  <a:pt x="2687836" y="660797"/>
                </a:lnTo>
                <a:lnTo>
                  <a:pt x="2777133" y="660797"/>
                </a:lnTo>
                <a:lnTo>
                  <a:pt x="2875360" y="660797"/>
                </a:lnTo>
                <a:lnTo>
                  <a:pt x="2973586" y="660797"/>
                </a:lnTo>
                <a:lnTo>
                  <a:pt x="3062883" y="660797"/>
                </a:lnTo>
                <a:lnTo>
                  <a:pt x="3152180" y="660797"/>
                </a:lnTo>
                <a:lnTo>
                  <a:pt x="3241477" y="660797"/>
                </a:lnTo>
                <a:lnTo>
                  <a:pt x="3321844" y="660797"/>
                </a:lnTo>
                <a:lnTo>
                  <a:pt x="3402211" y="660797"/>
                </a:lnTo>
                <a:lnTo>
                  <a:pt x="3491508" y="660797"/>
                </a:lnTo>
                <a:lnTo>
                  <a:pt x="3562946" y="660797"/>
                </a:lnTo>
                <a:lnTo>
                  <a:pt x="3634383" y="660797"/>
                </a:lnTo>
                <a:lnTo>
                  <a:pt x="3714750" y="660797"/>
                </a:lnTo>
                <a:lnTo>
                  <a:pt x="3777258" y="660797"/>
                </a:lnTo>
                <a:lnTo>
                  <a:pt x="3848696" y="660797"/>
                </a:lnTo>
                <a:lnTo>
                  <a:pt x="3911203" y="660797"/>
                </a:lnTo>
                <a:lnTo>
                  <a:pt x="3973711" y="660797"/>
                </a:lnTo>
                <a:lnTo>
                  <a:pt x="4018360" y="660797"/>
                </a:lnTo>
                <a:lnTo>
                  <a:pt x="4063008" y="660797"/>
                </a:lnTo>
                <a:lnTo>
                  <a:pt x="4107657" y="660797"/>
                </a:lnTo>
                <a:lnTo>
                  <a:pt x="4143375" y="660797"/>
                </a:lnTo>
                <a:lnTo>
                  <a:pt x="4170164" y="660797"/>
                </a:lnTo>
                <a:lnTo>
                  <a:pt x="4188024" y="660797"/>
                </a:lnTo>
                <a:lnTo>
                  <a:pt x="4205883" y="660797"/>
                </a:lnTo>
                <a:lnTo>
                  <a:pt x="4223742" y="607218"/>
                </a:lnTo>
                <a:lnTo>
                  <a:pt x="4232672" y="535781"/>
                </a:lnTo>
                <a:lnTo>
                  <a:pt x="4223742" y="482203"/>
                </a:lnTo>
                <a:lnTo>
                  <a:pt x="4196953" y="410765"/>
                </a:lnTo>
                <a:lnTo>
                  <a:pt x="4170164" y="357187"/>
                </a:lnTo>
                <a:lnTo>
                  <a:pt x="4116586" y="312539"/>
                </a:lnTo>
                <a:lnTo>
                  <a:pt x="4054078" y="285750"/>
                </a:lnTo>
                <a:lnTo>
                  <a:pt x="3973711" y="250031"/>
                </a:lnTo>
                <a:lnTo>
                  <a:pt x="3866555" y="214312"/>
                </a:lnTo>
                <a:lnTo>
                  <a:pt x="3866555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05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7650"/>
            <a:ext cx="8969375" cy="781050"/>
          </a:xfrm>
        </p:spPr>
        <p:txBody>
          <a:bodyPr/>
          <a:lstStyle/>
          <a:p>
            <a:r>
              <a:rPr lang="en-US" sz="3600" dirty="0"/>
              <a:t>Scrum </a:t>
            </a:r>
            <a:r>
              <a:rPr lang="en-US" sz="3600" dirty="0" smtClean="0"/>
              <a:t>distinguished from Agile </a:t>
            </a:r>
            <a:r>
              <a:rPr lang="en-US" sz="2400" dirty="0" smtClean="0"/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dirty="0">
                <a:effectLst/>
              </a:rPr>
              <a:t>Agile and scrum are related but distinct. </a:t>
            </a:r>
            <a:endParaRPr lang="en-US" b="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Agile </a:t>
            </a:r>
            <a:r>
              <a:rPr lang="en-US" b="0" dirty="0">
                <a:effectLst/>
              </a:rPr>
              <a:t>describes a set of guiding principles for building software through iterative development. </a:t>
            </a:r>
            <a:endParaRPr lang="en-US" b="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Agile </a:t>
            </a:r>
            <a:r>
              <a:rPr lang="en-US" b="0" dirty="0">
                <a:effectLst/>
              </a:rPr>
              <a:t>principles are best described in the Agile Manifesto. </a:t>
            </a:r>
            <a:endParaRPr lang="en-US" b="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Scrum </a:t>
            </a:r>
            <a:r>
              <a:rPr lang="en-US" b="0" dirty="0">
                <a:effectLst/>
              </a:rPr>
              <a:t>is a specific set of rules to follow when practicing agile software development.  </a:t>
            </a:r>
            <a:endParaRPr lang="en-US" b="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Scrum </a:t>
            </a:r>
            <a:r>
              <a:rPr lang="en-US" b="0" dirty="0">
                <a:effectLst/>
              </a:rPr>
              <a:t>is an iterative and incremental agile development methodology. </a:t>
            </a:r>
            <a:endParaRPr lang="en-US" b="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Scrum </a:t>
            </a:r>
            <a:r>
              <a:rPr lang="en-US" b="0" dirty="0">
                <a:effectLst/>
              </a:rPr>
              <a:t>may be viewed as an agile framework for developing software. </a:t>
            </a:r>
            <a:endParaRPr lang="en-US" b="0" dirty="0" smtClean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521113"/>
            <a:ext cx="7130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http://www.360logica.com/blog/what-is-the-relationship-between-scrum-and-agile/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6402586" y="2893218"/>
            <a:ext cx="1857375" cy="125017"/>
          </a:xfrm>
          <a:custGeom>
            <a:avLst/>
            <a:gdLst/>
            <a:ahLst/>
            <a:cxnLst/>
            <a:rect l="0" t="0" r="0" b="0"/>
            <a:pathLst>
              <a:path w="1857375" h="125017">
                <a:moveTo>
                  <a:pt x="0" y="125016"/>
                </a:moveTo>
                <a:lnTo>
                  <a:pt x="0" y="125016"/>
                </a:lnTo>
                <a:lnTo>
                  <a:pt x="0" y="116086"/>
                </a:lnTo>
                <a:lnTo>
                  <a:pt x="0" y="116086"/>
                </a:lnTo>
                <a:lnTo>
                  <a:pt x="0" y="107157"/>
                </a:lnTo>
                <a:lnTo>
                  <a:pt x="8930" y="98227"/>
                </a:lnTo>
                <a:lnTo>
                  <a:pt x="17859" y="98227"/>
                </a:lnTo>
                <a:lnTo>
                  <a:pt x="35719" y="89297"/>
                </a:lnTo>
                <a:lnTo>
                  <a:pt x="71437" y="80368"/>
                </a:lnTo>
                <a:lnTo>
                  <a:pt x="107156" y="71438"/>
                </a:lnTo>
                <a:lnTo>
                  <a:pt x="151805" y="53578"/>
                </a:lnTo>
                <a:lnTo>
                  <a:pt x="205383" y="44649"/>
                </a:lnTo>
                <a:lnTo>
                  <a:pt x="267891" y="35719"/>
                </a:lnTo>
                <a:lnTo>
                  <a:pt x="339328" y="35719"/>
                </a:lnTo>
                <a:lnTo>
                  <a:pt x="410766" y="26789"/>
                </a:lnTo>
                <a:lnTo>
                  <a:pt x="500062" y="26789"/>
                </a:lnTo>
                <a:lnTo>
                  <a:pt x="589359" y="26789"/>
                </a:lnTo>
                <a:lnTo>
                  <a:pt x="687586" y="26789"/>
                </a:lnTo>
                <a:lnTo>
                  <a:pt x="794742" y="26789"/>
                </a:lnTo>
                <a:lnTo>
                  <a:pt x="919758" y="26789"/>
                </a:lnTo>
                <a:lnTo>
                  <a:pt x="1035844" y="17860"/>
                </a:lnTo>
                <a:lnTo>
                  <a:pt x="1160859" y="17860"/>
                </a:lnTo>
                <a:lnTo>
                  <a:pt x="1276945" y="8930"/>
                </a:lnTo>
                <a:lnTo>
                  <a:pt x="1401961" y="8930"/>
                </a:lnTo>
                <a:lnTo>
                  <a:pt x="1526977" y="0"/>
                </a:lnTo>
                <a:lnTo>
                  <a:pt x="1651992" y="0"/>
                </a:lnTo>
                <a:lnTo>
                  <a:pt x="1768078" y="0"/>
                </a:lnTo>
                <a:lnTo>
                  <a:pt x="1857374" y="0"/>
                </a:lnTo>
                <a:lnTo>
                  <a:pt x="185737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000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7650"/>
            <a:ext cx="8969375" cy="781050"/>
          </a:xfrm>
        </p:spPr>
        <p:txBody>
          <a:bodyPr/>
          <a:lstStyle/>
          <a:p>
            <a:r>
              <a:rPr lang="en-US" sz="3600" dirty="0"/>
              <a:t>Scrum </a:t>
            </a:r>
            <a:r>
              <a:rPr lang="en-US" sz="3600" dirty="0" smtClean="0"/>
              <a:t>distinguished from Agile </a:t>
            </a:r>
            <a:r>
              <a:rPr lang="en-US" sz="2400" dirty="0" smtClean="0"/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b="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Unlike </a:t>
            </a:r>
            <a:r>
              <a:rPr lang="en-US" b="0" dirty="0">
                <a:effectLst/>
              </a:rPr>
              <a:t>many other software development methodologies, scrum does not provide a complete template or detailed description of what to do during software development. </a:t>
            </a:r>
            <a:endParaRPr lang="en-US" b="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Scrum </a:t>
            </a:r>
            <a:r>
              <a:rPr lang="en-US" b="0" dirty="0">
                <a:effectLst/>
              </a:rPr>
              <a:t>prescribes desired outcomes and leaves it to the agile scrum team to best determine how to solve the problems they encounter. </a:t>
            </a:r>
            <a:endParaRPr lang="en-US" b="0" dirty="0" smtClean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>
                <a:effectLst/>
              </a:rPr>
              <a:t>Scrum </a:t>
            </a:r>
            <a:r>
              <a:rPr lang="en-US" b="0" dirty="0">
                <a:effectLst/>
              </a:rPr>
              <a:t>may be used for both software development and software maintenance projects. 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521113"/>
            <a:ext cx="7130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http://www.360logica.com/blog/what-is-the-relationship-between-scrum-and-agile/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3384352" y="3357562"/>
            <a:ext cx="2268141" cy="62509"/>
          </a:xfrm>
          <a:custGeom>
            <a:avLst/>
            <a:gdLst/>
            <a:ahLst/>
            <a:cxnLst/>
            <a:rect l="0" t="0" r="0" b="0"/>
            <a:pathLst>
              <a:path w="2268141" h="62509">
                <a:moveTo>
                  <a:pt x="26789" y="53578"/>
                </a:moveTo>
                <a:lnTo>
                  <a:pt x="26789" y="53578"/>
                </a:lnTo>
                <a:lnTo>
                  <a:pt x="17859" y="53578"/>
                </a:lnTo>
                <a:lnTo>
                  <a:pt x="8929" y="44649"/>
                </a:lnTo>
                <a:lnTo>
                  <a:pt x="0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26789" y="26789"/>
                </a:lnTo>
                <a:lnTo>
                  <a:pt x="53578" y="35719"/>
                </a:lnTo>
                <a:lnTo>
                  <a:pt x="98226" y="35719"/>
                </a:lnTo>
                <a:lnTo>
                  <a:pt x="151804" y="44649"/>
                </a:lnTo>
                <a:lnTo>
                  <a:pt x="214312" y="53578"/>
                </a:lnTo>
                <a:lnTo>
                  <a:pt x="285750" y="53578"/>
                </a:lnTo>
                <a:lnTo>
                  <a:pt x="366117" y="62508"/>
                </a:lnTo>
                <a:lnTo>
                  <a:pt x="455414" y="62508"/>
                </a:lnTo>
                <a:lnTo>
                  <a:pt x="553640" y="62508"/>
                </a:lnTo>
                <a:lnTo>
                  <a:pt x="660796" y="53578"/>
                </a:lnTo>
                <a:lnTo>
                  <a:pt x="767953" y="44649"/>
                </a:lnTo>
                <a:lnTo>
                  <a:pt x="884039" y="35719"/>
                </a:lnTo>
                <a:lnTo>
                  <a:pt x="1009054" y="26789"/>
                </a:lnTo>
                <a:lnTo>
                  <a:pt x="1134070" y="26789"/>
                </a:lnTo>
                <a:lnTo>
                  <a:pt x="1268015" y="17859"/>
                </a:lnTo>
                <a:lnTo>
                  <a:pt x="1401961" y="8930"/>
                </a:lnTo>
                <a:lnTo>
                  <a:pt x="1526976" y="0"/>
                </a:lnTo>
                <a:lnTo>
                  <a:pt x="1651992" y="0"/>
                </a:lnTo>
                <a:lnTo>
                  <a:pt x="1777007" y="0"/>
                </a:lnTo>
                <a:lnTo>
                  <a:pt x="1893093" y="0"/>
                </a:lnTo>
                <a:lnTo>
                  <a:pt x="2000250" y="8930"/>
                </a:lnTo>
                <a:lnTo>
                  <a:pt x="2089546" y="17859"/>
                </a:lnTo>
                <a:lnTo>
                  <a:pt x="2169914" y="26789"/>
                </a:lnTo>
                <a:lnTo>
                  <a:pt x="2223492" y="26789"/>
                </a:lnTo>
                <a:lnTo>
                  <a:pt x="2268140" y="17859"/>
                </a:lnTo>
                <a:lnTo>
                  <a:pt x="226814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830961" y="4616648"/>
            <a:ext cx="2786063" cy="80368"/>
          </a:xfrm>
          <a:custGeom>
            <a:avLst/>
            <a:gdLst/>
            <a:ahLst/>
            <a:cxnLst/>
            <a:rect l="0" t="0" r="0" b="0"/>
            <a:pathLst>
              <a:path w="2786063" h="80368">
                <a:moveTo>
                  <a:pt x="0" y="71438"/>
                </a:moveTo>
                <a:lnTo>
                  <a:pt x="0" y="7143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17859" y="44648"/>
                </a:lnTo>
                <a:lnTo>
                  <a:pt x="44648" y="26789"/>
                </a:lnTo>
                <a:lnTo>
                  <a:pt x="71437" y="17859"/>
                </a:lnTo>
                <a:lnTo>
                  <a:pt x="107156" y="8930"/>
                </a:lnTo>
                <a:lnTo>
                  <a:pt x="151805" y="8930"/>
                </a:lnTo>
                <a:lnTo>
                  <a:pt x="205383" y="0"/>
                </a:lnTo>
                <a:lnTo>
                  <a:pt x="276820" y="8930"/>
                </a:lnTo>
                <a:lnTo>
                  <a:pt x="348258" y="17859"/>
                </a:lnTo>
                <a:lnTo>
                  <a:pt x="428625" y="26789"/>
                </a:lnTo>
                <a:lnTo>
                  <a:pt x="517922" y="44648"/>
                </a:lnTo>
                <a:lnTo>
                  <a:pt x="616148" y="53578"/>
                </a:lnTo>
                <a:lnTo>
                  <a:pt x="723305" y="71438"/>
                </a:lnTo>
                <a:lnTo>
                  <a:pt x="839391" y="71438"/>
                </a:lnTo>
                <a:lnTo>
                  <a:pt x="964406" y="80367"/>
                </a:lnTo>
                <a:lnTo>
                  <a:pt x="1089422" y="80367"/>
                </a:lnTo>
                <a:lnTo>
                  <a:pt x="1232297" y="71438"/>
                </a:lnTo>
                <a:lnTo>
                  <a:pt x="1384102" y="62508"/>
                </a:lnTo>
                <a:lnTo>
                  <a:pt x="1535906" y="53578"/>
                </a:lnTo>
                <a:lnTo>
                  <a:pt x="1696641" y="44648"/>
                </a:lnTo>
                <a:lnTo>
                  <a:pt x="1857375" y="26789"/>
                </a:lnTo>
                <a:lnTo>
                  <a:pt x="2009180" y="17859"/>
                </a:lnTo>
                <a:lnTo>
                  <a:pt x="2169914" y="17859"/>
                </a:lnTo>
                <a:lnTo>
                  <a:pt x="2321719" y="17859"/>
                </a:lnTo>
                <a:lnTo>
                  <a:pt x="2455664" y="17859"/>
                </a:lnTo>
                <a:lnTo>
                  <a:pt x="2580680" y="26789"/>
                </a:lnTo>
                <a:lnTo>
                  <a:pt x="2696766" y="44648"/>
                </a:lnTo>
                <a:lnTo>
                  <a:pt x="2786062" y="53578"/>
                </a:lnTo>
                <a:lnTo>
                  <a:pt x="2786062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928688" y="4938117"/>
            <a:ext cx="2571751" cy="35720"/>
          </a:xfrm>
          <a:custGeom>
            <a:avLst/>
            <a:gdLst/>
            <a:ahLst/>
            <a:cxnLst/>
            <a:rect l="0" t="0" r="0" b="0"/>
            <a:pathLst>
              <a:path w="2571751" h="35720">
                <a:moveTo>
                  <a:pt x="0" y="17860"/>
                </a:moveTo>
                <a:lnTo>
                  <a:pt x="0" y="17860"/>
                </a:lnTo>
                <a:lnTo>
                  <a:pt x="8929" y="8930"/>
                </a:lnTo>
                <a:lnTo>
                  <a:pt x="26789" y="8930"/>
                </a:lnTo>
                <a:lnTo>
                  <a:pt x="53578" y="8930"/>
                </a:lnTo>
                <a:lnTo>
                  <a:pt x="98226" y="8930"/>
                </a:lnTo>
                <a:lnTo>
                  <a:pt x="151804" y="8930"/>
                </a:lnTo>
                <a:lnTo>
                  <a:pt x="214312" y="0"/>
                </a:lnTo>
                <a:lnTo>
                  <a:pt x="276820" y="0"/>
                </a:lnTo>
                <a:lnTo>
                  <a:pt x="357187" y="0"/>
                </a:lnTo>
                <a:lnTo>
                  <a:pt x="437554" y="0"/>
                </a:lnTo>
                <a:lnTo>
                  <a:pt x="526851" y="8930"/>
                </a:lnTo>
                <a:lnTo>
                  <a:pt x="616148" y="8930"/>
                </a:lnTo>
                <a:lnTo>
                  <a:pt x="723304" y="17860"/>
                </a:lnTo>
                <a:lnTo>
                  <a:pt x="830460" y="26789"/>
                </a:lnTo>
                <a:lnTo>
                  <a:pt x="946546" y="35719"/>
                </a:lnTo>
                <a:lnTo>
                  <a:pt x="1071562" y="35719"/>
                </a:lnTo>
                <a:lnTo>
                  <a:pt x="1196578" y="35719"/>
                </a:lnTo>
                <a:lnTo>
                  <a:pt x="1339453" y="35719"/>
                </a:lnTo>
                <a:lnTo>
                  <a:pt x="1473398" y="35719"/>
                </a:lnTo>
                <a:lnTo>
                  <a:pt x="1625203" y="26789"/>
                </a:lnTo>
                <a:lnTo>
                  <a:pt x="1759148" y="26789"/>
                </a:lnTo>
                <a:lnTo>
                  <a:pt x="1910953" y="17860"/>
                </a:lnTo>
                <a:lnTo>
                  <a:pt x="2053828" y="17860"/>
                </a:lnTo>
                <a:lnTo>
                  <a:pt x="2187773" y="17860"/>
                </a:lnTo>
                <a:lnTo>
                  <a:pt x="2321718" y="17860"/>
                </a:lnTo>
                <a:lnTo>
                  <a:pt x="2455664" y="26789"/>
                </a:lnTo>
                <a:lnTo>
                  <a:pt x="2571750" y="26789"/>
                </a:lnTo>
                <a:lnTo>
                  <a:pt x="257175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2064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Scrum is a framework for organizing and managing work.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Not a standardized process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Based on a set of values, principles and practices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“Scrum is a refreshingly simple, people-centric framework based on the values of honesty, openness, courage, respect, focus, trust, empowerment, and collaboration</a:t>
            </a:r>
            <a:r>
              <a:rPr lang="en-US" dirty="0" smtClean="0"/>
              <a:t>.”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Rubin, Kenneth S.. Essential Scrum: A Practical Guide to the Most Popular Agile Process (Addison-Wesley Signature Series (Cohn)) (p. 13). Pearson Education. Kindle Edition.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5661422" y="6474023"/>
            <a:ext cx="205384" cy="348258"/>
          </a:xfrm>
          <a:custGeom>
            <a:avLst/>
            <a:gdLst/>
            <a:ahLst/>
            <a:cxnLst/>
            <a:rect l="0" t="0" r="0" b="0"/>
            <a:pathLst>
              <a:path w="205384" h="348258">
                <a:moveTo>
                  <a:pt x="133945" y="151804"/>
                </a:moveTo>
                <a:lnTo>
                  <a:pt x="133945" y="142875"/>
                </a:lnTo>
                <a:lnTo>
                  <a:pt x="125016" y="133945"/>
                </a:lnTo>
                <a:lnTo>
                  <a:pt x="125016" y="107156"/>
                </a:lnTo>
                <a:lnTo>
                  <a:pt x="116086" y="89297"/>
                </a:lnTo>
                <a:lnTo>
                  <a:pt x="107156" y="62507"/>
                </a:lnTo>
                <a:lnTo>
                  <a:pt x="107156" y="44648"/>
                </a:lnTo>
                <a:lnTo>
                  <a:pt x="98226" y="35718"/>
                </a:lnTo>
                <a:lnTo>
                  <a:pt x="98226" y="17859"/>
                </a:lnTo>
                <a:lnTo>
                  <a:pt x="89297" y="8929"/>
                </a:lnTo>
                <a:lnTo>
                  <a:pt x="80367" y="8929"/>
                </a:lnTo>
                <a:lnTo>
                  <a:pt x="62508" y="0"/>
                </a:lnTo>
                <a:lnTo>
                  <a:pt x="44648" y="0"/>
                </a:lnTo>
                <a:lnTo>
                  <a:pt x="35719" y="8929"/>
                </a:lnTo>
                <a:lnTo>
                  <a:pt x="17859" y="26789"/>
                </a:lnTo>
                <a:lnTo>
                  <a:pt x="8930" y="44648"/>
                </a:lnTo>
                <a:lnTo>
                  <a:pt x="0" y="71437"/>
                </a:lnTo>
                <a:lnTo>
                  <a:pt x="0" y="107156"/>
                </a:lnTo>
                <a:lnTo>
                  <a:pt x="0" y="133945"/>
                </a:lnTo>
                <a:lnTo>
                  <a:pt x="8930" y="160734"/>
                </a:lnTo>
                <a:lnTo>
                  <a:pt x="17859" y="196453"/>
                </a:lnTo>
                <a:lnTo>
                  <a:pt x="26789" y="232172"/>
                </a:lnTo>
                <a:lnTo>
                  <a:pt x="44648" y="267890"/>
                </a:lnTo>
                <a:lnTo>
                  <a:pt x="71437" y="303609"/>
                </a:lnTo>
                <a:lnTo>
                  <a:pt x="98226" y="321468"/>
                </a:lnTo>
                <a:lnTo>
                  <a:pt x="125016" y="339328"/>
                </a:lnTo>
                <a:lnTo>
                  <a:pt x="142875" y="348257"/>
                </a:lnTo>
                <a:lnTo>
                  <a:pt x="169664" y="339328"/>
                </a:lnTo>
                <a:lnTo>
                  <a:pt x="187523" y="339328"/>
                </a:lnTo>
                <a:lnTo>
                  <a:pt x="205383" y="330398"/>
                </a:lnTo>
                <a:lnTo>
                  <a:pt x="205383" y="33039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911453" y="6616898"/>
            <a:ext cx="232173" cy="187524"/>
          </a:xfrm>
          <a:custGeom>
            <a:avLst/>
            <a:gdLst/>
            <a:ahLst/>
            <a:cxnLst/>
            <a:rect l="0" t="0" r="0" b="0"/>
            <a:pathLst>
              <a:path w="232173" h="187524">
                <a:moveTo>
                  <a:pt x="8930" y="0"/>
                </a:move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16086"/>
                </a:lnTo>
                <a:lnTo>
                  <a:pt x="8930" y="142875"/>
                </a:lnTo>
                <a:lnTo>
                  <a:pt x="17860" y="160734"/>
                </a:lnTo>
                <a:lnTo>
                  <a:pt x="17860" y="187523"/>
                </a:lnTo>
                <a:lnTo>
                  <a:pt x="26789" y="187523"/>
                </a:lnTo>
                <a:lnTo>
                  <a:pt x="26789" y="187523"/>
                </a:lnTo>
                <a:lnTo>
                  <a:pt x="35719" y="187523"/>
                </a:lnTo>
                <a:lnTo>
                  <a:pt x="35719" y="169664"/>
                </a:lnTo>
                <a:lnTo>
                  <a:pt x="44649" y="160734"/>
                </a:lnTo>
                <a:lnTo>
                  <a:pt x="62508" y="151804"/>
                </a:lnTo>
                <a:lnTo>
                  <a:pt x="71438" y="133945"/>
                </a:lnTo>
                <a:lnTo>
                  <a:pt x="89297" y="125015"/>
                </a:lnTo>
                <a:lnTo>
                  <a:pt x="107156" y="125015"/>
                </a:lnTo>
                <a:lnTo>
                  <a:pt x="125016" y="125015"/>
                </a:lnTo>
                <a:lnTo>
                  <a:pt x="142875" y="133945"/>
                </a:lnTo>
                <a:lnTo>
                  <a:pt x="160735" y="142875"/>
                </a:lnTo>
                <a:lnTo>
                  <a:pt x="178594" y="151804"/>
                </a:lnTo>
                <a:lnTo>
                  <a:pt x="196453" y="169664"/>
                </a:lnTo>
                <a:lnTo>
                  <a:pt x="205383" y="178593"/>
                </a:lnTo>
                <a:lnTo>
                  <a:pt x="214313" y="187523"/>
                </a:lnTo>
                <a:lnTo>
                  <a:pt x="223242" y="187523"/>
                </a:lnTo>
                <a:lnTo>
                  <a:pt x="232172" y="178593"/>
                </a:lnTo>
                <a:lnTo>
                  <a:pt x="232172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188273" y="6607968"/>
            <a:ext cx="250033" cy="241103"/>
          </a:xfrm>
          <a:custGeom>
            <a:avLst/>
            <a:gdLst/>
            <a:ahLst/>
            <a:cxnLst/>
            <a:rect l="0" t="0" r="0" b="0"/>
            <a:pathLst>
              <a:path w="250033" h="241103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16086"/>
                </a:lnTo>
                <a:lnTo>
                  <a:pt x="17860" y="133945"/>
                </a:lnTo>
                <a:lnTo>
                  <a:pt x="26790" y="160734"/>
                </a:lnTo>
                <a:lnTo>
                  <a:pt x="26790" y="178594"/>
                </a:lnTo>
                <a:lnTo>
                  <a:pt x="35719" y="178594"/>
                </a:lnTo>
                <a:lnTo>
                  <a:pt x="35719" y="178594"/>
                </a:lnTo>
                <a:lnTo>
                  <a:pt x="35719" y="169664"/>
                </a:lnTo>
                <a:lnTo>
                  <a:pt x="44649" y="133945"/>
                </a:lnTo>
                <a:lnTo>
                  <a:pt x="53579" y="116086"/>
                </a:lnTo>
                <a:lnTo>
                  <a:pt x="62508" y="98227"/>
                </a:lnTo>
                <a:lnTo>
                  <a:pt x="71438" y="80367"/>
                </a:lnTo>
                <a:lnTo>
                  <a:pt x="80368" y="71437"/>
                </a:lnTo>
                <a:lnTo>
                  <a:pt x="89297" y="71437"/>
                </a:lnTo>
                <a:lnTo>
                  <a:pt x="98227" y="71437"/>
                </a:lnTo>
                <a:lnTo>
                  <a:pt x="116086" y="89297"/>
                </a:lnTo>
                <a:lnTo>
                  <a:pt x="116086" y="98227"/>
                </a:lnTo>
                <a:lnTo>
                  <a:pt x="125016" y="107156"/>
                </a:lnTo>
                <a:lnTo>
                  <a:pt x="133946" y="116086"/>
                </a:lnTo>
                <a:lnTo>
                  <a:pt x="142875" y="125016"/>
                </a:lnTo>
                <a:lnTo>
                  <a:pt x="142875" y="133945"/>
                </a:lnTo>
                <a:lnTo>
                  <a:pt x="151805" y="133945"/>
                </a:lnTo>
                <a:lnTo>
                  <a:pt x="151805" y="125016"/>
                </a:lnTo>
                <a:lnTo>
                  <a:pt x="151805" y="125016"/>
                </a:lnTo>
                <a:lnTo>
                  <a:pt x="151805" y="116086"/>
                </a:lnTo>
                <a:lnTo>
                  <a:pt x="151805" y="116086"/>
                </a:lnTo>
                <a:lnTo>
                  <a:pt x="151805" y="116086"/>
                </a:lnTo>
                <a:lnTo>
                  <a:pt x="151805" y="125016"/>
                </a:lnTo>
                <a:lnTo>
                  <a:pt x="151805" y="133945"/>
                </a:lnTo>
                <a:lnTo>
                  <a:pt x="151805" y="160734"/>
                </a:lnTo>
                <a:lnTo>
                  <a:pt x="151805" y="178594"/>
                </a:lnTo>
                <a:lnTo>
                  <a:pt x="160735" y="196453"/>
                </a:lnTo>
                <a:lnTo>
                  <a:pt x="160735" y="223242"/>
                </a:lnTo>
                <a:lnTo>
                  <a:pt x="169665" y="241102"/>
                </a:lnTo>
                <a:lnTo>
                  <a:pt x="169665" y="241102"/>
                </a:lnTo>
                <a:lnTo>
                  <a:pt x="169665" y="241102"/>
                </a:lnTo>
                <a:lnTo>
                  <a:pt x="169665" y="241102"/>
                </a:lnTo>
                <a:lnTo>
                  <a:pt x="160735" y="187523"/>
                </a:lnTo>
                <a:lnTo>
                  <a:pt x="160735" y="125016"/>
                </a:lnTo>
                <a:lnTo>
                  <a:pt x="160735" y="62508"/>
                </a:lnTo>
                <a:lnTo>
                  <a:pt x="169665" y="17859"/>
                </a:lnTo>
                <a:lnTo>
                  <a:pt x="187524" y="8930"/>
                </a:lnTo>
                <a:lnTo>
                  <a:pt x="196454" y="8930"/>
                </a:lnTo>
                <a:lnTo>
                  <a:pt x="205383" y="17859"/>
                </a:lnTo>
                <a:lnTo>
                  <a:pt x="214313" y="26789"/>
                </a:lnTo>
                <a:lnTo>
                  <a:pt x="223243" y="44648"/>
                </a:lnTo>
                <a:lnTo>
                  <a:pt x="241102" y="71437"/>
                </a:lnTo>
                <a:lnTo>
                  <a:pt x="250032" y="98227"/>
                </a:lnTo>
                <a:lnTo>
                  <a:pt x="250032" y="125016"/>
                </a:lnTo>
                <a:lnTo>
                  <a:pt x="241102" y="151805"/>
                </a:lnTo>
                <a:lnTo>
                  <a:pt x="232172" y="178594"/>
                </a:lnTo>
                <a:lnTo>
                  <a:pt x="232172" y="187523"/>
                </a:lnTo>
                <a:lnTo>
                  <a:pt x="214313" y="196453"/>
                </a:lnTo>
                <a:lnTo>
                  <a:pt x="205383" y="196453"/>
                </a:lnTo>
                <a:lnTo>
                  <a:pt x="187524" y="196453"/>
                </a:lnTo>
                <a:lnTo>
                  <a:pt x="178594" y="196453"/>
                </a:lnTo>
                <a:lnTo>
                  <a:pt x="169665" y="196453"/>
                </a:lnTo>
                <a:lnTo>
                  <a:pt x="160735" y="187523"/>
                </a:lnTo>
                <a:lnTo>
                  <a:pt x="160735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465094" y="6313288"/>
            <a:ext cx="98227" cy="446486"/>
          </a:xfrm>
          <a:custGeom>
            <a:avLst/>
            <a:gdLst/>
            <a:ahLst/>
            <a:cxnLst/>
            <a:rect l="0" t="0" r="0" b="0"/>
            <a:pathLst>
              <a:path w="98227" h="44648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29" y="53578"/>
                </a:lnTo>
                <a:lnTo>
                  <a:pt x="17859" y="98227"/>
                </a:lnTo>
                <a:lnTo>
                  <a:pt x="35719" y="160735"/>
                </a:lnTo>
                <a:lnTo>
                  <a:pt x="44648" y="205383"/>
                </a:lnTo>
                <a:lnTo>
                  <a:pt x="53578" y="241102"/>
                </a:lnTo>
                <a:lnTo>
                  <a:pt x="62508" y="267891"/>
                </a:lnTo>
                <a:lnTo>
                  <a:pt x="62508" y="294680"/>
                </a:lnTo>
                <a:lnTo>
                  <a:pt x="71437" y="330399"/>
                </a:lnTo>
                <a:lnTo>
                  <a:pt x="80367" y="366117"/>
                </a:lnTo>
                <a:lnTo>
                  <a:pt x="89297" y="401836"/>
                </a:lnTo>
                <a:lnTo>
                  <a:pt x="98226" y="428625"/>
                </a:lnTo>
                <a:lnTo>
                  <a:pt x="98226" y="437555"/>
                </a:lnTo>
                <a:lnTo>
                  <a:pt x="98226" y="446485"/>
                </a:lnTo>
                <a:lnTo>
                  <a:pt x="89297" y="437555"/>
                </a:lnTo>
                <a:lnTo>
                  <a:pt x="89297" y="43755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375797" y="6545460"/>
            <a:ext cx="187524" cy="142876"/>
          </a:xfrm>
          <a:custGeom>
            <a:avLst/>
            <a:gdLst/>
            <a:ahLst/>
            <a:cxnLst/>
            <a:rect l="0" t="0" r="0" b="0"/>
            <a:pathLst>
              <a:path w="187524" h="142876">
                <a:moveTo>
                  <a:pt x="35719" y="142875"/>
                </a:moveTo>
                <a:lnTo>
                  <a:pt x="17859" y="133945"/>
                </a:lnTo>
                <a:lnTo>
                  <a:pt x="8930" y="133945"/>
                </a:lnTo>
                <a:lnTo>
                  <a:pt x="0" y="133945"/>
                </a:lnTo>
                <a:lnTo>
                  <a:pt x="8930" y="125016"/>
                </a:lnTo>
                <a:lnTo>
                  <a:pt x="44648" y="116086"/>
                </a:lnTo>
                <a:lnTo>
                  <a:pt x="80367" y="89297"/>
                </a:lnTo>
                <a:lnTo>
                  <a:pt x="133945" y="62508"/>
                </a:lnTo>
                <a:lnTo>
                  <a:pt x="160734" y="26789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500813" y="6429374"/>
            <a:ext cx="410766" cy="330400"/>
          </a:xfrm>
          <a:custGeom>
            <a:avLst/>
            <a:gdLst/>
            <a:ahLst/>
            <a:cxnLst/>
            <a:rect l="0" t="0" r="0" b="0"/>
            <a:pathLst>
              <a:path w="410766" h="330400">
                <a:moveTo>
                  <a:pt x="0" y="214313"/>
                </a:moveTo>
                <a:lnTo>
                  <a:pt x="0" y="232172"/>
                </a:lnTo>
                <a:lnTo>
                  <a:pt x="8929" y="241102"/>
                </a:lnTo>
                <a:lnTo>
                  <a:pt x="17859" y="241102"/>
                </a:lnTo>
                <a:lnTo>
                  <a:pt x="26789" y="241102"/>
                </a:lnTo>
                <a:lnTo>
                  <a:pt x="44648" y="232172"/>
                </a:lnTo>
                <a:lnTo>
                  <a:pt x="71437" y="214313"/>
                </a:lnTo>
                <a:lnTo>
                  <a:pt x="98226" y="178594"/>
                </a:lnTo>
                <a:lnTo>
                  <a:pt x="125015" y="142875"/>
                </a:lnTo>
                <a:lnTo>
                  <a:pt x="142875" y="107156"/>
                </a:lnTo>
                <a:lnTo>
                  <a:pt x="151804" y="71438"/>
                </a:lnTo>
                <a:lnTo>
                  <a:pt x="160734" y="35719"/>
                </a:lnTo>
                <a:lnTo>
                  <a:pt x="151804" y="17860"/>
                </a:lnTo>
                <a:lnTo>
                  <a:pt x="142875" y="0"/>
                </a:lnTo>
                <a:lnTo>
                  <a:pt x="133945" y="0"/>
                </a:lnTo>
                <a:lnTo>
                  <a:pt x="125015" y="17860"/>
                </a:lnTo>
                <a:lnTo>
                  <a:pt x="116085" y="44649"/>
                </a:lnTo>
                <a:lnTo>
                  <a:pt x="107156" y="80367"/>
                </a:lnTo>
                <a:lnTo>
                  <a:pt x="98226" y="116086"/>
                </a:lnTo>
                <a:lnTo>
                  <a:pt x="98226" y="142875"/>
                </a:lnTo>
                <a:lnTo>
                  <a:pt x="98226" y="169664"/>
                </a:lnTo>
                <a:lnTo>
                  <a:pt x="98226" y="196453"/>
                </a:lnTo>
                <a:lnTo>
                  <a:pt x="107156" y="223242"/>
                </a:lnTo>
                <a:lnTo>
                  <a:pt x="107156" y="258961"/>
                </a:lnTo>
                <a:lnTo>
                  <a:pt x="116085" y="294680"/>
                </a:lnTo>
                <a:lnTo>
                  <a:pt x="125015" y="312539"/>
                </a:lnTo>
                <a:lnTo>
                  <a:pt x="142875" y="330399"/>
                </a:lnTo>
                <a:lnTo>
                  <a:pt x="151804" y="330399"/>
                </a:lnTo>
                <a:lnTo>
                  <a:pt x="169664" y="312539"/>
                </a:lnTo>
                <a:lnTo>
                  <a:pt x="178593" y="276821"/>
                </a:lnTo>
                <a:lnTo>
                  <a:pt x="187523" y="214313"/>
                </a:lnTo>
                <a:lnTo>
                  <a:pt x="187523" y="151805"/>
                </a:lnTo>
                <a:lnTo>
                  <a:pt x="196453" y="98227"/>
                </a:lnTo>
                <a:lnTo>
                  <a:pt x="205382" y="71438"/>
                </a:lnTo>
                <a:lnTo>
                  <a:pt x="214312" y="62508"/>
                </a:lnTo>
                <a:lnTo>
                  <a:pt x="232171" y="71438"/>
                </a:lnTo>
                <a:lnTo>
                  <a:pt x="250031" y="98227"/>
                </a:lnTo>
                <a:lnTo>
                  <a:pt x="258960" y="125016"/>
                </a:lnTo>
                <a:lnTo>
                  <a:pt x="267890" y="151805"/>
                </a:lnTo>
                <a:lnTo>
                  <a:pt x="276820" y="169664"/>
                </a:lnTo>
                <a:lnTo>
                  <a:pt x="285750" y="196453"/>
                </a:lnTo>
                <a:lnTo>
                  <a:pt x="303609" y="232172"/>
                </a:lnTo>
                <a:lnTo>
                  <a:pt x="303609" y="267891"/>
                </a:lnTo>
                <a:lnTo>
                  <a:pt x="312539" y="285750"/>
                </a:lnTo>
                <a:lnTo>
                  <a:pt x="312539" y="294680"/>
                </a:lnTo>
                <a:lnTo>
                  <a:pt x="303609" y="285750"/>
                </a:lnTo>
                <a:lnTo>
                  <a:pt x="294679" y="250031"/>
                </a:lnTo>
                <a:lnTo>
                  <a:pt x="285750" y="205383"/>
                </a:lnTo>
                <a:lnTo>
                  <a:pt x="285750" y="142875"/>
                </a:lnTo>
                <a:lnTo>
                  <a:pt x="285750" y="107156"/>
                </a:lnTo>
                <a:lnTo>
                  <a:pt x="303609" y="80367"/>
                </a:lnTo>
                <a:lnTo>
                  <a:pt x="330398" y="71438"/>
                </a:lnTo>
                <a:lnTo>
                  <a:pt x="366117" y="62508"/>
                </a:lnTo>
                <a:lnTo>
                  <a:pt x="392906" y="53578"/>
                </a:lnTo>
                <a:lnTo>
                  <a:pt x="401835" y="53578"/>
                </a:lnTo>
                <a:lnTo>
                  <a:pt x="410765" y="44649"/>
                </a:lnTo>
                <a:lnTo>
                  <a:pt x="410765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929438" y="6357937"/>
            <a:ext cx="241102" cy="294680"/>
          </a:xfrm>
          <a:custGeom>
            <a:avLst/>
            <a:gdLst/>
            <a:ahLst/>
            <a:cxnLst/>
            <a:rect l="0" t="0" r="0" b="0"/>
            <a:pathLst>
              <a:path w="241102" h="294680">
                <a:moveTo>
                  <a:pt x="0" y="0"/>
                </a:moveTo>
                <a:lnTo>
                  <a:pt x="8929" y="0"/>
                </a:lnTo>
                <a:lnTo>
                  <a:pt x="26789" y="0"/>
                </a:lnTo>
                <a:lnTo>
                  <a:pt x="35718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53578" y="44648"/>
                </a:lnTo>
                <a:lnTo>
                  <a:pt x="44648" y="80367"/>
                </a:lnTo>
                <a:lnTo>
                  <a:pt x="26789" y="125015"/>
                </a:lnTo>
                <a:lnTo>
                  <a:pt x="8929" y="169664"/>
                </a:lnTo>
                <a:lnTo>
                  <a:pt x="0" y="196453"/>
                </a:lnTo>
                <a:lnTo>
                  <a:pt x="0" y="214312"/>
                </a:lnTo>
                <a:lnTo>
                  <a:pt x="0" y="232172"/>
                </a:lnTo>
                <a:lnTo>
                  <a:pt x="0" y="258961"/>
                </a:lnTo>
                <a:lnTo>
                  <a:pt x="8929" y="285750"/>
                </a:lnTo>
                <a:lnTo>
                  <a:pt x="44648" y="294679"/>
                </a:lnTo>
                <a:lnTo>
                  <a:pt x="89296" y="294679"/>
                </a:lnTo>
                <a:lnTo>
                  <a:pt x="151804" y="276820"/>
                </a:lnTo>
                <a:lnTo>
                  <a:pt x="205382" y="241101"/>
                </a:lnTo>
                <a:lnTo>
                  <a:pt x="241101" y="205383"/>
                </a:lnTo>
                <a:lnTo>
                  <a:pt x="241101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348508" y="6107905"/>
            <a:ext cx="4563071" cy="741166"/>
          </a:xfrm>
          <a:custGeom>
            <a:avLst/>
            <a:gdLst/>
            <a:ahLst/>
            <a:cxnLst/>
            <a:rect l="0" t="0" r="0" b="0"/>
            <a:pathLst>
              <a:path w="4563071" h="741166">
                <a:moveTo>
                  <a:pt x="4563070" y="285750"/>
                </a:moveTo>
                <a:lnTo>
                  <a:pt x="4554140" y="285750"/>
                </a:lnTo>
                <a:lnTo>
                  <a:pt x="4536281" y="276821"/>
                </a:lnTo>
                <a:lnTo>
                  <a:pt x="4500562" y="267891"/>
                </a:lnTo>
                <a:lnTo>
                  <a:pt x="4455914" y="258961"/>
                </a:lnTo>
                <a:lnTo>
                  <a:pt x="4402336" y="250032"/>
                </a:lnTo>
                <a:lnTo>
                  <a:pt x="4339828" y="232172"/>
                </a:lnTo>
                <a:lnTo>
                  <a:pt x="4268390" y="214313"/>
                </a:lnTo>
                <a:lnTo>
                  <a:pt x="4188023" y="205383"/>
                </a:lnTo>
                <a:lnTo>
                  <a:pt x="4107656" y="187524"/>
                </a:lnTo>
                <a:lnTo>
                  <a:pt x="4018359" y="169665"/>
                </a:lnTo>
                <a:lnTo>
                  <a:pt x="3920133" y="142875"/>
                </a:lnTo>
                <a:lnTo>
                  <a:pt x="3821906" y="125016"/>
                </a:lnTo>
                <a:lnTo>
                  <a:pt x="3714750" y="98227"/>
                </a:lnTo>
                <a:lnTo>
                  <a:pt x="3607594" y="80368"/>
                </a:lnTo>
                <a:lnTo>
                  <a:pt x="3491508" y="62508"/>
                </a:lnTo>
                <a:lnTo>
                  <a:pt x="3366492" y="44649"/>
                </a:lnTo>
                <a:lnTo>
                  <a:pt x="3232547" y="26790"/>
                </a:lnTo>
                <a:lnTo>
                  <a:pt x="3089672" y="17860"/>
                </a:lnTo>
                <a:lnTo>
                  <a:pt x="2946797" y="8930"/>
                </a:lnTo>
                <a:lnTo>
                  <a:pt x="2786062" y="0"/>
                </a:lnTo>
                <a:lnTo>
                  <a:pt x="2625328" y="0"/>
                </a:lnTo>
                <a:lnTo>
                  <a:pt x="2455664" y="0"/>
                </a:lnTo>
                <a:lnTo>
                  <a:pt x="2286000" y="8930"/>
                </a:lnTo>
                <a:lnTo>
                  <a:pt x="2107406" y="8930"/>
                </a:lnTo>
                <a:lnTo>
                  <a:pt x="1919883" y="17860"/>
                </a:lnTo>
                <a:lnTo>
                  <a:pt x="1723430" y="35719"/>
                </a:lnTo>
                <a:lnTo>
                  <a:pt x="1526976" y="53579"/>
                </a:lnTo>
                <a:lnTo>
                  <a:pt x="1330523" y="80368"/>
                </a:lnTo>
                <a:lnTo>
                  <a:pt x="1134070" y="107157"/>
                </a:lnTo>
                <a:lnTo>
                  <a:pt x="955476" y="142875"/>
                </a:lnTo>
                <a:lnTo>
                  <a:pt x="776883" y="178594"/>
                </a:lnTo>
                <a:lnTo>
                  <a:pt x="625078" y="223243"/>
                </a:lnTo>
                <a:lnTo>
                  <a:pt x="473273" y="258961"/>
                </a:lnTo>
                <a:lnTo>
                  <a:pt x="348258" y="294680"/>
                </a:lnTo>
                <a:lnTo>
                  <a:pt x="232172" y="330399"/>
                </a:lnTo>
                <a:lnTo>
                  <a:pt x="142875" y="366118"/>
                </a:lnTo>
                <a:lnTo>
                  <a:pt x="71437" y="401836"/>
                </a:lnTo>
                <a:lnTo>
                  <a:pt x="17859" y="428625"/>
                </a:lnTo>
                <a:lnTo>
                  <a:pt x="0" y="455415"/>
                </a:lnTo>
                <a:lnTo>
                  <a:pt x="0" y="473274"/>
                </a:lnTo>
                <a:lnTo>
                  <a:pt x="0" y="500063"/>
                </a:lnTo>
                <a:lnTo>
                  <a:pt x="8930" y="517922"/>
                </a:lnTo>
                <a:lnTo>
                  <a:pt x="26789" y="553641"/>
                </a:lnTo>
                <a:lnTo>
                  <a:pt x="62508" y="580430"/>
                </a:lnTo>
                <a:lnTo>
                  <a:pt x="107156" y="625079"/>
                </a:lnTo>
                <a:lnTo>
                  <a:pt x="178594" y="669727"/>
                </a:lnTo>
                <a:lnTo>
                  <a:pt x="267890" y="723305"/>
                </a:lnTo>
                <a:lnTo>
                  <a:pt x="366117" y="741165"/>
                </a:lnTo>
                <a:lnTo>
                  <a:pt x="428625" y="741165"/>
                </a:lnTo>
                <a:lnTo>
                  <a:pt x="508992" y="741165"/>
                </a:lnTo>
                <a:lnTo>
                  <a:pt x="616148" y="741165"/>
                </a:lnTo>
                <a:lnTo>
                  <a:pt x="750094" y="741165"/>
                </a:lnTo>
                <a:lnTo>
                  <a:pt x="892969" y="741165"/>
                </a:lnTo>
                <a:lnTo>
                  <a:pt x="1062633" y="741165"/>
                </a:lnTo>
                <a:lnTo>
                  <a:pt x="1259086" y="741165"/>
                </a:lnTo>
                <a:lnTo>
                  <a:pt x="1464469" y="741165"/>
                </a:lnTo>
                <a:lnTo>
                  <a:pt x="1696640" y="741165"/>
                </a:lnTo>
                <a:lnTo>
                  <a:pt x="1696640" y="74116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188148" y="6849070"/>
            <a:ext cx="1214439" cy="1"/>
          </a:xfrm>
          <a:custGeom>
            <a:avLst/>
            <a:gdLst/>
            <a:ahLst/>
            <a:cxnLst/>
            <a:rect l="0" t="0" r="0" b="0"/>
            <a:pathLst>
              <a:path w="1214439" h="1">
                <a:moveTo>
                  <a:pt x="0" y="0"/>
                </a:moveTo>
                <a:lnTo>
                  <a:pt x="303610" y="0"/>
                </a:lnTo>
                <a:lnTo>
                  <a:pt x="571500" y="0"/>
                </a:lnTo>
                <a:lnTo>
                  <a:pt x="794743" y="0"/>
                </a:lnTo>
                <a:lnTo>
                  <a:pt x="1009055" y="0"/>
                </a:lnTo>
                <a:lnTo>
                  <a:pt x="1214438" y="0"/>
                </a:lnTo>
                <a:lnTo>
                  <a:pt x="121443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518797" y="2178844"/>
            <a:ext cx="196454" cy="446485"/>
          </a:xfrm>
          <a:custGeom>
            <a:avLst/>
            <a:gdLst/>
            <a:ahLst/>
            <a:cxnLst/>
            <a:rect l="0" t="0" r="0" b="0"/>
            <a:pathLst>
              <a:path w="196454" h="446485">
                <a:moveTo>
                  <a:pt x="8930" y="107156"/>
                </a:moveTo>
                <a:lnTo>
                  <a:pt x="8930" y="107156"/>
                </a:lnTo>
                <a:lnTo>
                  <a:pt x="8930" y="98226"/>
                </a:lnTo>
                <a:lnTo>
                  <a:pt x="8930" y="89296"/>
                </a:lnTo>
                <a:lnTo>
                  <a:pt x="8930" y="89296"/>
                </a:lnTo>
                <a:lnTo>
                  <a:pt x="8930" y="89296"/>
                </a:lnTo>
                <a:lnTo>
                  <a:pt x="8930" y="98226"/>
                </a:lnTo>
                <a:lnTo>
                  <a:pt x="8930" y="125015"/>
                </a:lnTo>
                <a:lnTo>
                  <a:pt x="8930" y="160734"/>
                </a:lnTo>
                <a:lnTo>
                  <a:pt x="8930" y="214312"/>
                </a:lnTo>
                <a:lnTo>
                  <a:pt x="8930" y="276820"/>
                </a:lnTo>
                <a:lnTo>
                  <a:pt x="8930" y="339328"/>
                </a:lnTo>
                <a:lnTo>
                  <a:pt x="8930" y="383976"/>
                </a:lnTo>
                <a:lnTo>
                  <a:pt x="0" y="419695"/>
                </a:lnTo>
                <a:lnTo>
                  <a:pt x="0" y="446484"/>
                </a:lnTo>
                <a:lnTo>
                  <a:pt x="0" y="446484"/>
                </a:lnTo>
                <a:lnTo>
                  <a:pt x="0" y="428625"/>
                </a:lnTo>
                <a:lnTo>
                  <a:pt x="0" y="392906"/>
                </a:lnTo>
                <a:lnTo>
                  <a:pt x="0" y="339328"/>
                </a:lnTo>
                <a:lnTo>
                  <a:pt x="8930" y="276820"/>
                </a:lnTo>
                <a:lnTo>
                  <a:pt x="17859" y="205382"/>
                </a:lnTo>
                <a:lnTo>
                  <a:pt x="26789" y="142875"/>
                </a:lnTo>
                <a:lnTo>
                  <a:pt x="35719" y="80367"/>
                </a:lnTo>
                <a:lnTo>
                  <a:pt x="44648" y="35718"/>
                </a:lnTo>
                <a:lnTo>
                  <a:pt x="44648" y="8929"/>
                </a:lnTo>
                <a:lnTo>
                  <a:pt x="53578" y="0"/>
                </a:lnTo>
                <a:lnTo>
                  <a:pt x="53578" y="17859"/>
                </a:lnTo>
                <a:lnTo>
                  <a:pt x="62508" y="44648"/>
                </a:lnTo>
                <a:lnTo>
                  <a:pt x="62508" y="80367"/>
                </a:lnTo>
                <a:lnTo>
                  <a:pt x="71437" y="125015"/>
                </a:lnTo>
                <a:lnTo>
                  <a:pt x="80367" y="178593"/>
                </a:lnTo>
                <a:lnTo>
                  <a:pt x="98226" y="232171"/>
                </a:lnTo>
                <a:lnTo>
                  <a:pt x="107156" y="285750"/>
                </a:lnTo>
                <a:lnTo>
                  <a:pt x="125016" y="321469"/>
                </a:lnTo>
                <a:lnTo>
                  <a:pt x="151805" y="357187"/>
                </a:lnTo>
                <a:lnTo>
                  <a:pt x="169664" y="383976"/>
                </a:lnTo>
                <a:lnTo>
                  <a:pt x="178594" y="401836"/>
                </a:lnTo>
                <a:lnTo>
                  <a:pt x="196453" y="419695"/>
                </a:lnTo>
                <a:lnTo>
                  <a:pt x="187523" y="419695"/>
                </a:lnTo>
                <a:lnTo>
                  <a:pt x="178594" y="419695"/>
                </a:lnTo>
                <a:lnTo>
                  <a:pt x="151805" y="401836"/>
                </a:lnTo>
                <a:lnTo>
                  <a:pt x="107156" y="392906"/>
                </a:lnTo>
                <a:lnTo>
                  <a:pt x="107156" y="39290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420570" y="2428875"/>
            <a:ext cx="294681" cy="116087"/>
          </a:xfrm>
          <a:custGeom>
            <a:avLst/>
            <a:gdLst/>
            <a:ahLst/>
            <a:cxnLst/>
            <a:rect l="0" t="0" r="0" b="0"/>
            <a:pathLst>
              <a:path w="294681" h="116087">
                <a:moveTo>
                  <a:pt x="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35719" y="116086"/>
                </a:lnTo>
                <a:lnTo>
                  <a:pt x="71438" y="107156"/>
                </a:lnTo>
                <a:lnTo>
                  <a:pt x="116086" y="80367"/>
                </a:lnTo>
                <a:lnTo>
                  <a:pt x="160735" y="62508"/>
                </a:lnTo>
                <a:lnTo>
                  <a:pt x="205383" y="35719"/>
                </a:lnTo>
                <a:lnTo>
                  <a:pt x="232172" y="17859"/>
                </a:lnTo>
                <a:lnTo>
                  <a:pt x="258961" y="8929"/>
                </a:lnTo>
                <a:lnTo>
                  <a:pt x="276821" y="0"/>
                </a:lnTo>
                <a:lnTo>
                  <a:pt x="294680" y="0"/>
                </a:lnTo>
                <a:lnTo>
                  <a:pt x="29468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670602" y="2303859"/>
            <a:ext cx="151805" cy="401837"/>
          </a:xfrm>
          <a:custGeom>
            <a:avLst/>
            <a:gdLst/>
            <a:ahLst/>
            <a:cxnLst/>
            <a:rect l="0" t="0" r="0" b="0"/>
            <a:pathLst>
              <a:path w="151805" h="401837">
                <a:moveTo>
                  <a:pt x="80367" y="44649"/>
                </a:moveTo>
                <a:lnTo>
                  <a:pt x="89296" y="35719"/>
                </a:lnTo>
                <a:lnTo>
                  <a:pt x="89296" y="26789"/>
                </a:lnTo>
                <a:lnTo>
                  <a:pt x="89296" y="8930"/>
                </a:lnTo>
                <a:lnTo>
                  <a:pt x="89296" y="0"/>
                </a:lnTo>
                <a:lnTo>
                  <a:pt x="80367" y="0"/>
                </a:lnTo>
                <a:lnTo>
                  <a:pt x="71437" y="8930"/>
                </a:lnTo>
                <a:lnTo>
                  <a:pt x="53578" y="35719"/>
                </a:lnTo>
                <a:lnTo>
                  <a:pt x="44648" y="71438"/>
                </a:lnTo>
                <a:lnTo>
                  <a:pt x="26789" y="107156"/>
                </a:lnTo>
                <a:lnTo>
                  <a:pt x="17859" y="151805"/>
                </a:lnTo>
                <a:lnTo>
                  <a:pt x="17859" y="178594"/>
                </a:lnTo>
                <a:lnTo>
                  <a:pt x="26789" y="187524"/>
                </a:lnTo>
                <a:lnTo>
                  <a:pt x="35718" y="196454"/>
                </a:lnTo>
                <a:lnTo>
                  <a:pt x="44648" y="187524"/>
                </a:lnTo>
                <a:lnTo>
                  <a:pt x="62507" y="160735"/>
                </a:lnTo>
                <a:lnTo>
                  <a:pt x="80367" y="133945"/>
                </a:lnTo>
                <a:lnTo>
                  <a:pt x="98226" y="98227"/>
                </a:lnTo>
                <a:lnTo>
                  <a:pt x="107156" y="6250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35719"/>
                </a:lnTo>
                <a:lnTo>
                  <a:pt x="116086" y="62508"/>
                </a:lnTo>
                <a:lnTo>
                  <a:pt x="107156" y="98227"/>
                </a:lnTo>
                <a:lnTo>
                  <a:pt x="107156" y="133945"/>
                </a:lnTo>
                <a:lnTo>
                  <a:pt x="107156" y="178594"/>
                </a:lnTo>
                <a:lnTo>
                  <a:pt x="107156" y="214313"/>
                </a:lnTo>
                <a:lnTo>
                  <a:pt x="116086" y="250032"/>
                </a:lnTo>
                <a:lnTo>
                  <a:pt x="125015" y="285750"/>
                </a:lnTo>
                <a:lnTo>
                  <a:pt x="142875" y="312539"/>
                </a:lnTo>
                <a:lnTo>
                  <a:pt x="151804" y="339329"/>
                </a:lnTo>
                <a:lnTo>
                  <a:pt x="142875" y="366118"/>
                </a:lnTo>
                <a:lnTo>
                  <a:pt x="133945" y="383977"/>
                </a:lnTo>
                <a:lnTo>
                  <a:pt x="116086" y="392907"/>
                </a:lnTo>
                <a:lnTo>
                  <a:pt x="89296" y="401836"/>
                </a:lnTo>
                <a:lnTo>
                  <a:pt x="62507" y="392907"/>
                </a:lnTo>
                <a:lnTo>
                  <a:pt x="35718" y="383977"/>
                </a:lnTo>
                <a:lnTo>
                  <a:pt x="8929" y="375047"/>
                </a:lnTo>
                <a:lnTo>
                  <a:pt x="0" y="366118"/>
                </a:lnTo>
                <a:lnTo>
                  <a:pt x="0" y="3661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795617" y="2339578"/>
            <a:ext cx="44650" cy="125017"/>
          </a:xfrm>
          <a:custGeom>
            <a:avLst/>
            <a:gdLst/>
            <a:ahLst/>
            <a:cxnLst/>
            <a:rect l="0" t="0" r="0" b="0"/>
            <a:pathLst>
              <a:path w="44650" h="125017">
                <a:moveTo>
                  <a:pt x="17860" y="0"/>
                </a:moveTo>
                <a:lnTo>
                  <a:pt x="17860" y="0"/>
                </a:lnTo>
                <a:lnTo>
                  <a:pt x="893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98226"/>
                </a:lnTo>
                <a:lnTo>
                  <a:pt x="8930" y="116086"/>
                </a:lnTo>
                <a:lnTo>
                  <a:pt x="17860" y="125016"/>
                </a:lnTo>
                <a:lnTo>
                  <a:pt x="26789" y="116086"/>
                </a:lnTo>
                <a:lnTo>
                  <a:pt x="35719" y="98226"/>
                </a:lnTo>
                <a:lnTo>
                  <a:pt x="44649" y="71437"/>
                </a:lnTo>
                <a:lnTo>
                  <a:pt x="44649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786688" y="1991320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849195" y="2009179"/>
            <a:ext cx="98228" cy="383978"/>
          </a:xfrm>
          <a:custGeom>
            <a:avLst/>
            <a:gdLst/>
            <a:ahLst/>
            <a:cxnLst/>
            <a:rect l="0" t="0" r="0" b="0"/>
            <a:pathLst>
              <a:path w="98228" h="383978">
                <a:moveTo>
                  <a:pt x="0" y="26790"/>
                </a:moveTo>
                <a:lnTo>
                  <a:pt x="0" y="26790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90"/>
                </a:lnTo>
                <a:lnTo>
                  <a:pt x="0" y="53579"/>
                </a:lnTo>
                <a:lnTo>
                  <a:pt x="0" y="98227"/>
                </a:lnTo>
                <a:lnTo>
                  <a:pt x="0" y="151805"/>
                </a:lnTo>
                <a:lnTo>
                  <a:pt x="8930" y="214313"/>
                </a:lnTo>
                <a:lnTo>
                  <a:pt x="17860" y="276821"/>
                </a:lnTo>
                <a:lnTo>
                  <a:pt x="26789" y="321469"/>
                </a:lnTo>
                <a:lnTo>
                  <a:pt x="35719" y="357188"/>
                </a:lnTo>
                <a:lnTo>
                  <a:pt x="53578" y="375047"/>
                </a:lnTo>
                <a:lnTo>
                  <a:pt x="71438" y="383977"/>
                </a:lnTo>
                <a:lnTo>
                  <a:pt x="80368" y="383977"/>
                </a:lnTo>
                <a:lnTo>
                  <a:pt x="98227" y="375047"/>
                </a:lnTo>
                <a:lnTo>
                  <a:pt x="98227" y="37504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974211" y="2187773"/>
            <a:ext cx="267891" cy="133947"/>
          </a:xfrm>
          <a:custGeom>
            <a:avLst/>
            <a:gdLst/>
            <a:ahLst/>
            <a:cxnLst/>
            <a:rect l="0" t="0" r="0" b="0"/>
            <a:pathLst>
              <a:path w="267891" h="133947">
                <a:moveTo>
                  <a:pt x="0" y="98227"/>
                </a:moveTo>
                <a:lnTo>
                  <a:pt x="0" y="9822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59" y="116086"/>
                </a:lnTo>
                <a:lnTo>
                  <a:pt x="35719" y="107156"/>
                </a:lnTo>
                <a:lnTo>
                  <a:pt x="53578" y="98227"/>
                </a:lnTo>
                <a:lnTo>
                  <a:pt x="71437" y="80367"/>
                </a:lnTo>
                <a:lnTo>
                  <a:pt x="98227" y="62508"/>
                </a:lnTo>
                <a:lnTo>
                  <a:pt x="116086" y="35719"/>
                </a:lnTo>
                <a:lnTo>
                  <a:pt x="125016" y="17860"/>
                </a:lnTo>
                <a:lnTo>
                  <a:pt x="125016" y="8930"/>
                </a:lnTo>
                <a:lnTo>
                  <a:pt x="116086" y="0"/>
                </a:lnTo>
                <a:lnTo>
                  <a:pt x="107156" y="8930"/>
                </a:lnTo>
                <a:lnTo>
                  <a:pt x="89297" y="17860"/>
                </a:lnTo>
                <a:lnTo>
                  <a:pt x="80367" y="53578"/>
                </a:lnTo>
                <a:lnTo>
                  <a:pt x="71437" y="80367"/>
                </a:lnTo>
                <a:lnTo>
                  <a:pt x="80367" y="107156"/>
                </a:lnTo>
                <a:lnTo>
                  <a:pt x="98227" y="125016"/>
                </a:lnTo>
                <a:lnTo>
                  <a:pt x="125016" y="133946"/>
                </a:lnTo>
                <a:lnTo>
                  <a:pt x="169664" y="133946"/>
                </a:lnTo>
                <a:lnTo>
                  <a:pt x="205383" y="125016"/>
                </a:lnTo>
                <a:lnTo>
                  <a:pt x="241101" y="107156"/>
                </a:lnTo>
                <a:lnTo>
                  <a:pt x="267890" y="80367"/>
                </a:lnTo>
                <a:lnTo>
                  <a:pt x="26789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527727" y="2330648"/>
            <a:ext cx="767953" cy="383978"/>
          </a:xfrm>
          <a:custGeom>
            <a:avLst/>
            <a:gdLst/>
            <a:ahLst/>
            <a:cxnLst/>
            <a:rect l="0" t="0" r="0" b="0"/>
            <a:pathLst>
              <a:path w="767953" h="383978">
                <a:moveTo>
                  <a:pt x="44648" y="357188"/>
                </a:moveTo>
                <a:lnTo>
                  <a:pt x="35718" y="366118"/>
                </a:lnTo>
                <a:lnTo>
                  <a:pt x="17859" y="375047"/>
                </a:lnTo>
                <a:lnTo>
                  <a:pt x="0" y="383977"/>
                </a:lnTo>
                <a:lnTo>
                  <a:pt x="0" y="383977"/>
                </a:lnTo>
                <a:lnTo>
                  <a:pt x="17859" y="375047"/>
                </a:lnTo>
                <a:lnTo>
                  <a:pt x="53578" y="339329"/>
                </a:lnTo>
                <a:lnTo>
                  <a:pt x="116086" y="303610"/>
                </a:lnTo>
                <a:lnTo>
                  <a:pt x="196453" y="250032"/>
                </a:lnTo>
                <a:lnTo>
                  <a:pt x="294679" y="196454"/>
                </a:lnTo>
                <a:lnTo>
                  <a:pt x="401836" y="142875"/>
                </a:lnTo>
                <a:lnTo>
                  <a:pt x="508992" y="98227"/>
                </a:lnTo>
                <a:lnTo>
                  <a:pt x="616148" y="53578"/>
                </a:lnTo>
                <a:lnTo>
                  <a:pt x="696514" y="26789"/>
                </a:lnTo>
                <a:lnTo>
                  <a:pt x="741163" y="8930"/>
                </a:lnTo>
                <a:lnTo>
                  <a:pt x="767952" y="0"/>
                </a:lnTo>
                <a:lnTo>
                  <a:pt x="759022" y="0"/>
                </a:lnTo>
                <a:lnTo>
                  <a:pt x="723303" y="8930"/>
                </a:lnTo>
                <a:lnTo>
                  <a:pt x="723303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697391" y="2348508"/>
            <a:ext cx="651867" cy="375048"/>
          </a:xfrm>
          <a:custGeom>
            <a:avLst/>
            <a:gdLst/>
            <a:ahLst/>
            <a:cxnLst/>
            <a:rect l="0" t="0" r="0" b="0"/>
            <a:pathLst>
              <a:path w="651867" h="375048">
                <a:moveTo>
                  <a:pt x="0" y="375047"/>
                </a:moveTo>
                <a:lnTo>
                  <a:pt x="17859" y="357187"/>
                </a:lnTo>
                <a:lnTo>
                  <a:pt x="44648" y="339328"/>
                </a:lnTo>
                <a:lnTo>
                  <a:pt x="89297" y="303609"/>
                </a:lnTo>
                <a:lnTo>
                  <a:pt x="160734" y="250031"/>
                </a:lnTo>
                <a:lnTo>
                  <a:pt x="250031" y="196453"/>
                </a:lnTo>
                <a:lnTo>
                  <a:pt x="339328" y="142875"/>
                </a:lnTo>
                <a:lnTo>
                  <a:pt x="437554" y="98226"/>
                </a:lnTo>
                <a:lnTo>
                  <a:pt x="517921" y="62507"/>
                </a:lnTo>
                <a:lnTo>
                  <a:pt x="580429" y="26789"/>
                </a:lnTo>
                <a:lnTo>
                  <a:pt x="625077" y="8929"/>
                </a:lnTo>
                <a:lnTo>
                  <a:pt x="651866" y="0"/>
                </a:lnTo>
                <a:lnTo>
                  <a:pt x="65186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190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20788"/>
            <a:ext cx="5119687" cy="52244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Roles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Product owner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Scrum Master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Development team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Activities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Sprint: planning, execution, review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Daily scrum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Product backlog grooming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Artifacts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Backlog: product, sprint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0" y="1105509"/>
            <a:ext cx="4781550" cy="521017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5759648" y="1500187"/>
            <a:ext cx="884041" cy="705447"/>
          </a:xfrm>
          <a:custGeom>
            <a:avLst/>
            <a:gdLst/>
            <a:ahLst/>
            <a:cxnLst/>
            <a:rect l="0" t="0" r="0" b="0"/>
            <a:pathLst>
              <a:path w="884041" h="705447">
                <a:moveTo>
                  <a:pt x="607219" y="107157"/>
                </a:moveTo>
                <a:lnTo>
                  <a:pt x="607219" y="107157"/>
                </a:lnTo>
                <a:lnTo>
                  <a:pt x="607219" y="98227"/>
                </a:lnTo>
                <a:lnTo>
                  <a:pt x="607219" y="98227"/>
                </a:lnTo>
                <a:lnTo>
                  <a:pt x="607219" y="80367"/>
                </a:lnTo>
                <a:lnTo>
                  <a:pt x="616149" y="71438"/>
                </a:lnTo>
                <a:lnTo>
                  <a:pt x="616149" y="62508"/>
                </a:lnTo>
                <a:lnTo>
                  <a:pt x="616149" y="44649"/>
                </a:lnTo>
                <a:lnTo>
                  <a:pt x="625079" y="35719"/>
                </a:lnTo>
                <a:lnTo>
                  <a:pt x="625079" y="17860"/>
                </a:lnTo>
                <a:lnTo>
                  <a:pt x="625079" y="8930"/>
                </a:lnTo>
                <a:lnTo>
                  <a:pt x="625079" y="0"/>
                </a:lnTo>
                <a:lnTo>
                  <a:pt x="616149" y="0"/>
                </a:lnTo>
                <a:lnTo>
                  <a:pt x="598290" y="0"/>
                </a:lnTo>
                <a:lnTo>
                  <a:pt x="571500" y="0"/>
                </a:lnTo>
                <a:lnTo>
                  <a:pt x="535782" y="8930"/>
                </a:lnTo>
                <a:lnTo>
                  <a:pt x="500063" y="17860"/>
                </a:lnTo>
                <a:lnTo>
                  <a:pt x="455415" y="26789"/>
                </a:lnTo>
                <a:lnTo>
                  <a:pt x="410766" y="35719"/>
                </a:lnTo>
                <a:lnTo>
                  <a:pt x="366118" y="44649"/>
                </a:lnTo>
                <a:lnTo>
                  <a:pt x="321469" y="62508"/>
                </a:lnTo>
                <a:lnTo>
                  <a:pt x="276821" y="71438"/>
                </a:lnTo>
                <a:lnTo>
                  <a:pt x="232172" y="89297"/>
                </a:lnTo>
                <a:lnTo>
                  <a:pt x="187524" y="116086"/>
                </a:lnTo>
                <a:lnTo>
                  <a:pt x="142875" y="142875"/>
                </a:lnTo>
                <a:lnTo>
                  <a:pt x="98227" y="178594"/>
                </a:lnTo>
                <a:lnTo>
                  <a:pt x="62508" y="214313"/>
                </a:lnTo>
                <a:lnTo>
                  <a:pt x="35719" y="267891"/>
                </a:lnTo>
                <a:lnTo>
                  <a:pt x="17860" y="330399"/>
                </a:lnTo>
                <a:lnTo>
                  <a:pt x="0" y="392907"/>
                </a:lnTo>
                <a:lnTo>
                  <a:pt x="0" y="464344"/>
                </a:lnTo>
                <a:lnTo>
                  <a:pt x="0" y="526852"/>
                </a:lnTo>
                <a:lnTo>
                  <a:pt x="17860" y="580430"/>
                </a:lnTo>
                <a:lnTo>
                  <a:pt x="44649" y="625078"/>
                </a:lnTo>
                <a:lnTo>
                  <a:pt x="89297" y="669727"/>
                </a:lnTo>
                <a:lnTo>
                  <a:pt x="151805" y="687586"/>
                </a:lnTo>
                <a:lnTo>
                  <a:pt x="223243" y="705446"/>
                </a:lnTo>
                <a:lnTo>
                  <a:pt x="303610" y="705446"/>
                </a:lnTo>
                <a:lnTo>
                  <a:pt x="383977" y="696516"/>
                </a:lnTo>
                <a:lnTo>
                  <a:pt x="464344" y="687586"/>
                </a:lnTo>
                <a:lnTo>
                  <a:pt x="544711" y="660797"/>
                </a:lnTo>
                <a:lnTo>
                  <a:pt x="625079" y="625078"/>
                </a:lnTo>
                <a:lnTo>
                  <a:pt x="696516" y="589360"/>
                </a:lnTo>
                <a:lnTo>
                  <a:pt x="759024" y="535782"/>
                </a:lnTo>
                <a:lnTo>
                  <a:pt x="812602" y="482203"/>
                </a:lnTo>
                <a:lnTo>
                  <a:pt x="857250" y="428625"/>
                </a:lnTo>
                <a:lnTo>
                  <a:pt x="875110" y="366117"/>
                </a:lnTo>
                <a:lnTo>
                  <a:pt x="884040" y="312539"/>
                </a:lnTo>
                <a:lnTo>
                  <a:pt x="866180" y="258961"/>
                </a:lnTo>
                <a:lnTo>
                  <a:pt x="830461" y="214313"/>
                </a:lnTo>
                <a:lnTo>
                  <a:pt x="767954" y="169664"/>
                </a:lnTo>
                <a:lnTo>
                  <a:pt x="696516" y="133946"/>
                </a:lnTo>
                <a:lnTo>
                  <a:pt x="607219" y="116086"/>
                </a:lnTo>
                <a:lnTo>
                  <a:pt x="508993" y="107157"/>
                </a:lnTo>
                <a:lnTo>
                  <a:pt x="419696" y="107157"/>
                </a:lnTo>
                <a:lnTo>
                  <a:pt x="330399" y="125016"/>
                </a:lnTo>
                <a:lnTo>
                  <a:pt x="330399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920383" y="3178968"/>
            <a:ext cx="625079" cy="160736"/>
          </a:xfrm>
          <a:custGeom>
            <a:avLst/>
            <a:gdLst/>
            <a:ahLst/>
            <a:cxnLst/>
            <a:rect l="0" t="0" r="0" b="0"/>
            <a:pathLst>
              <a:path w="625079" h="160736">
                <a:moveTo>
                  <a:pt x="625078" y="160735"/>
                </a:moveTo>
                <a:lnTo>
                  <a:pt x="625078" y="160735"/>
                </a:lnTo>
                <a:lnTo>
                  <a:pt x="625078" y="151805"/>
                </a:lnTo>
                <a:lnTo>
                  <a:pt x="625078" y="142875"/>
                </a:lnTo>
                <a:lnTo>
                  <a:pt x="625078" y="133946"/>
                </a:lnTo>
                <a:lnTo>
                  <a:pt x="625078" y="125016"/>
                </a:lnTo>
                <a:lnTo>
                  <a:pt x="625078" y="116086"/>
                </a:lnTo>
                <a:lnTo>
                  <a:pt x="625078" y="107157"/>
                </a:lnTo>
                <a:lnTo>
                  <a:pt x="625078" y="98227"/>
                </a:lnTo>
                <a:lnTo>
                  <a:pt x="616148" y="89297"/>
                </a:lnTo>
                <a:lnTo>
                  <a:pt x="607219" y="80368"/>
                </a:lnTo>
                <a:lnTo>
                  <a:pt x="589359" y="71438"/>
                </a:lnTo>
                <a:lnTo>
                  <a:pt x="571500" y="62508"/>
                </a:lnTo>
                <a:lnTo>
                  <a:pt x="544711" y="62508"/>
                </a:lnTo>
                <a:lnTo>
                  <a:pt x="517922" y="53578"/>
                </a:lnTo>
                <a:lnTo>
                  <a:pt x="491133" y="44649"/>
                </a:lnTo>
                <a:lnTo>
                  <a:pt x="464344" y="35719"/>
                </a:lnTo>
                <a:lnTo>
                  <a:pt x="428625" y="35719"/>
                </a:lnTo>
                <a:lnTo>
                  <a:pt x="392906" y="26789"/>
                </a:lnTo>
                <a:lnTo>
                  <a:pt x="357187" y="17860"/>
                </a:lnTo>
                <a:lnTo>
                  <a:pt x="321469" y="8930"/>
                </a:lnTo>
                <a:lnTo>
                  <a:pt x="285750" y="0"/>
                </a:lnTo>
                <a:lnTo>
                  <a:pt x="241101" y="0"/>
                </a:lnTo>
                <a:lnTo>
                  <a:pt x="196453" y="0"/>
                </a:lnTo>
                <a:lnTo>
                  <a:pt x="142875" y="0"/>
                </a:lnTo>
                <a:lnTo>
                  <a:pt x="98226" y="8930"/>
                </a:lnTo>
                <a:lnTo>
                  <a:pt x="44648" y="17860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64406" y="4866679"/>
            <a:ext cx="151806" cy="142877"/>
          </a:xfrm>
          <a:custGeom>
            <a:avLst/>
            <a:gdLst/>
            <a:ahLst/>
            <a:cxnLst/>
            <a:rect l="0" t="0" r="0" b="0"/>
            <a:pathLst>
              <a:path w="151806" h="142877">
                <a:moveTo>
                  <a:pt x="0" y="142876"/>
                </a:moveTo>
                <a:lnTo>
                  <a:pt x="26789" y="116087"/>
                </a:lnTo>
                <a:lnTo>
                  <a:pt x="80368" y="71438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580555" y="5857874"/>
            <a:ext cx="312540" cy="178595"/>
          </a:xfrm>
          <a:custGeom>
            <a:avLst/>
            <a:gdLst/>
            <a:ahLst/>
            <a:cxnLst/>
            <a:rect l="0" t="0" r="0" b="0"/>
            <a:pathLst>
              <a:path w="312540" h="178595">
                <a:moveTo>
                  <a:pt x="80367" y="89297"/>
                </a:moveTo>
                <a:lnTo>
                  <a:pt x="80367" y="89297"/>
                </a:lnTo>
                <a:lnTo>
                  <a:pt x="71437" y="89297"/>
                </a:lnTo>
                <a:lnTo>
                  <a:pt x="53578" y="89297"/>
                </a:lnTo>
                <a:lnTo>
                  <a:pt x="35718" y="107156"/>
                </a:lnTo>
                <a:lnTo>
                  <a:pt x="17859" y="116086"/>
                </a:lnTo>
                <a:lnTo>
                  <a:pt x="8929" y="133946"/>
                </a:lnTo>
                <a:lnTo>
                  <a:pt x="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35718" y="178594"/>
                </a:lnTo>
                <a:lnTo>
                  <a:pt x="89297" y="151805"/>
                </a:lnTo>
                <a:lnTo>
                  <a:pt x="187523" y="98227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214563" y="3696890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268141" y="3696890"/>
            <a:ext cx="241102" cy="8931"/>
          </a:xfrm>
          <a:custGeom>
            <a:avLst/>
            <a:gdLst/>
            <a:ahLst/>
            <a:cxnLst/>
            <a:rect l="0" t="0" r="0" b="0"/>
            <a:pathLst>
              <a:path w="241102" h="8931">
                <a:moveTo>
                  <a:pt x="0" y="0"/>
                </a:moveTo>
                <a:lnTo>
                  <a:pt x="8929" y="0"/>
                </a:lnTo>
                <a:lnTo>
                  <a:pt x="17859" y="0"/>
                </a:lnTo>
                <a:lnTo>
                  <a:pt x="35718" y="0"/>
                </a:lnTo>
                <a:lnTo>
                  <a:pt x="53578" y="0"/>
                </a:lnTo>
                <a:lnTo>
                  <a:pt x="80367" y="0"/>
                </a:lnTo>
                <a:lnTo>
                  <a:pt x="116086" y="0"/>
                </a:lnTo>
                <a:lnTo>
                  <a:pt x="151804" y="0"/>
                </a:lnTo>
                <a:lnTo>
                  <a:pt x="196453" y="8930"/>
                </a:lnTo>
                <a:lnTo>
                  <a:pt x="241101" y="8930"/>
                </a:lnTo>
                <a:lnTo>
                  <a:pt x="241101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571875" y="3714750"/>
            <a:ext cx="500064" cy="17860"/>
          </a:xfrm>
          <a:custGeom>
            <a:avLst/>
            <a:gdLst/>
            <a:ahLst/>
            <a:cxnLst/>
            <a:rect l="0" t="0" r="0" b="0"/>
            <a:pathLst>
              <a:path w="500064" h="17860">
                <a:moveTo>
                  <a:pt x="0" y="17859"/>
                </a:moveTo>
                <a:lnTo>
                  <a:pt x="8930" y="17859"/>
                </a:lnTo>
                <a:lnTo>
                  <a:pt x="26789" y="17859"/>
                </a:lnTo>
                <a:lnTo>
                  <a:pt x="53578" y="8929"/>
                </a:lnTo>
                <a:lnTo>
                  <a:pt x="98227" y="8929"/>
                </a:lnTo>
                <a:lnTo>
                  <a:pt x="142875" y="8929"/>
                </a:lnTo>
                <a:lnTo>
                  <a:pt x="196453" y="8929"/>
                </a:lnTo>
                <a:lnTo>
                  <a:pt x="258961" y="0"/>
                </a:lnTo>
                <a:lnTo>
                  <a:pt x="321469" y="0"/>
                </a:lnTo>
                <a:lnTo>
                  <a:pt x="392906" y="0"/>
                </a:lnTo>
                <a:lnTo>
                  <a:pt x="446484" y="0"/>
                </a:lnTo>
                <a:lnTo>
                  <a:pt x="500063" y="0"/>
                </a:lnTo>
                <a:lnTo>
                  <a:pt x="50006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232297" y="3946921"/>
            <a:ext cx="571501" cy="71439"/>
          </a:xfrm>
          <a:custGeom>
            <a:avLst/>
            <a:gdLst/>
            <a:ahLst/>
            <a:cxnLst/>
            <a:rect l="0" t="0" r="0" b="0"/>
            <a:pathLst>
              <a:path w="571501" h="71439">
                <a:moveTo>
                  <a:pt x="8930" y="17860"/>
                </a:moveTo>
                <a:lnTo>
                  <a:pt x="8930" y="17860"/>
                </a:lnTo>
                <a:lnTo>
                  <a:pt x="8930" y="1786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71437" y="0"/>
                </a:lnTo>
                <a:lnTo>
                  <a:pt x="98226" y="0"/>
                </a:lnTo>
                <a:lnTo>
                  <a:pt x="142875" y="8930"/>
                </a:lnTo>
                <a:lnTo>
                  <a:pt x="205383" y="26790"/>
                </a:lnTo>
                <a:lnTo>
                  <a:pt x="276820" y="35719"/>
                </a:lnTo>
                <a:lnTo>
                  <a:pt x="366117" y="53579"/>
                </a:lnTo>
                <a:lnTo>
                  <a:pt x="473273" y="62508"/>
                </a:lnTo>
                <a:lnTo>
                  <a:pt x="571500" y="71438"/>
                </a:lnTo>
                <a:lnTo>
                  <a:pt x="571500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134070" y="4348757"/>
            <a:ext cx="1535908" cy="80369"/>
          </a:xfrm>
          <a:custGeom>
            <a:avLst/>
            <a:gdLst/>
            <a:ahLst/>
            <a:cxnLst/>
            <a:rect l="0" t="0" r="0" b="0"/>
            <a:pathLst>
              <a:path w="1535908" h="80369">
                <a:moveTo>
                  <a:pt x="35719" y="17860"/>
                </a:moveTo>
                <a:lnTo>
                  <a:pt x="26789" y="17860"/>
                </a:lnTo>
                <a:lnTo>
                  <a:pt x="26789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17860"/>
                </a:lnTo>
                <a:lnTo>
                  <a:pt x="26789" y="26789"/>
                </a:lnTo>
                <a:lnTo>
                  <a:pt x="44649" y="26789"/>
                </a:lnTo>
                <a:lnTo>
                  <a:pt x="62508" y="44649"/>
                </a:lnTo>
                <a:lnTo>
                  <a:pt x="89297" y="53579"/>
                </a:lnTo>
                <a:lnTo>
                  <a:pt x="116086" y="62508"/>
                </a:lnTo>
                <a:lnTo>
                  <a:pt x="151805" y="71438"/>
                </a:lnTo>
                <a:lnTo>
                  <a:pt x="187524" y="71438"/>
                </a:lnTo>
                <a:lnTo>
                  <a:pt x="232172" y="80368"/>
                </a:lnTo>
                <a:lnTo>
                  <a:pt x="276821" y="80368"/>
                </a:lnTo>
                <a:lnTo>
                  <a:pt x="321469" y="71438"/>
                </a:lnTo>
                <a:lnTo>
                  <a:pt x="375047" y="71438"/>
                </a:lnTo>
                <a:lnTo>
                  <a:pt x="419696" y="62508"/>
                </a:lnTo>
                <a:lnTo>
                  <a:pt x="464344" y="53579"/>
                </a:lnTo>
                <a:lnTo>
                  <a:pt x="508993" y="44649"/>
                </a:lnTo>
                <a:lnTo>
                  <a:pt x="553641" y="44649"/>
                </a:lnTo>
                <a:lnTo>
                  <a:pt x="589360" y="44649"/>
                </a:lnTo>
                <a:lnTo>
                  <a:pt x="634008" y="35719"/>
                </a:lnTo>
                <a:lnTo>
                  <a:pt x="678657" y="35719"/>
                </a:lnTo>
                <a:lnTo>
                  <a:pt x="723305" y="44649"/>
                </a:lnTo>
                <a:lnTo>
                  <a:pt x="759024" y="44649"/>
                </a:lnTo>
                <a:lnTo>
                  <a:pt x="803672" y="53579"/>
                </a:lnTo>
                <a:lnTo>
                  <a:pt x="839391" y="62508"/>
                </a:lnTo>
                <a:lnTo>
                  <a:pt x="875110" y="62508"/>
                </a:lnTo>
                <a:lnTo>
                  <a:pt x="910828" y="71438"/>
                </a:lnTo>
                <a:lnTo>
                  <a:pt x="946547" y="71438"/>
                </a:lnTo>
                <a:lnTo>
                  <a:pt x="982266" y="71438"/>
                </a:lnTo>
                <a:lnTo>
                  <a:pt x="1017985" y="80368"/>
                </a:lnTo>
                <a:lnTo>
                  <a:pt x="1062633" y="80368"/>
                </a:lnTo>
                <a:lnTo>
                  <a:pt x="1098352" y="80368"/>
                </a:lnTo>
                <a:lnTo>
                  <a:pt x="1134071" y="80368"/>
                </a:lnTo>
                <a:lnTo>
                  <a:pt x="1169789" y="71438"/>
                </a:lnTo>
                <a:lnTo>
                  <a:pt x="1205508" y="71438"/>
                </a:lnTo>
                <a:lnTo>
                  <a:pt x="1241227" y="71438"/>
                </a:lnTo>
                <a:lnTo>
                  <a:pt x="1276946" y="80368"/>
                </a:lnTo>
                <a:lnTo>
                  <a:pt x="1312664" y="71438"/>
                </a:lnTo>
                <a:lnTo>
                  <a:pt x="1348383" y="71438"/>
                </a:lnTo>
                <a:lnTo>
                  <a:pt x="1375172" y="71438"/>
                </a:lnTo>
                <a:lnTo>
                  <a:pt x="1401961" y="71438"/>
                </a:lnTo>
                <a:lnTo>
                  <a:pt x="1437680" y="71438"/>
                </a:lnTo>
                <a:lnTo>
                  <a:pt x="1464469" y="71438"/>
                </a:lnTo>
                <a:lnTo>
                  <a:pt x="1491258" y="80368"/>
                </a:lnTo>
                <a:lnTo>
                  <a:pt x="1518047" y="80368"/>
                </a:lnTo>
                <a:lnTo>
                  <a:pt x="1535907" y="80368"/>
                </a:lnTo>
                <a:lnTo>
                  <a:pt x="1535907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857500" y="3991570"/>
            <a:ext cx="35720" cy="187524"/>
          </a:xfrm>
          <a:custGeom>
            <a:avLst/>
            <a:gdLst/>
            <a:ahLst/>
            <a:cxnLst/>
            <a:rect l="0" t="0" r="0" b="0"/>
            <a:pathLst>
              <a:path w="35720" h="187524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17859" y="44648"/>
                </a:lnTo>
                <a:lnTo>
                  <a:pt x="17859" y="80367"/>
                </a:lnTo>
                <a:lnTo>
                  <a:pt x="26789" y="116086"/>
                </a:lnTo>
                <a:lnTo>
                  <a:pt x="26789" y="151805"/>
                </a:lnTo>
                <a:lnTo>
                  <a:pt x="35719" y="187523"/>
                </a:lnTo>
                <a:lnTo>
                  <a:pt x="35719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884289" y="4080867"/>
            <a:ext cx="17860" cy="116087"/>
          </a:xfrm>
          <a:custGeom>
            <a:avLst/>
            <a:gdLst/>
            <a:ahLst/>
            <a:cxnLst/>
            <a:rect l="0" t="0" r="0" b="0"/>
            <a:pathLst>
              <a:path w="17860" h="116087">
                <a:moveTo>
                  <a:pt x="8930" y="116086"/>
                </a:moveTo>
                <a:lnTo>
                  <a:pt x="17859" y="107156"/>
                </a:lnTo>
                <a:lnTo>
                  <a:pt x="17859" y="89297"/>
                </a:lnTo>
                <a:lnTo>
                  <a:pt x="17859" y="62508"/>
                </a:lnTo>
                <a:lnTo>
                  <a:pt x="8930" y="3571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777133" y="3955851"/>
            <a:ext cx="276821" cy="285751"/>
          </a:xfrm>
          <a:custGeom>
            <a:avLst/>
            <a:gdLst/>
            <a:ahLst/>
            <a:cxnLst/>
            <a:rect l="0" t="0" r="0" b="0"/>
            <a:pathLst>
              <a:path w="276821" h="285751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44648" y="8930"/>
                </a:lnTo>
                <a:lnTo>
                  <a:pt x="71437" y="0"/>
                </a:lnTo>
                <a:lnTo>
                  <a:pt x="107156" y="0"/>
                </a:lnTo>
                <a:lnTo>
                  <a:pt x="142875" y="8930"/>
                </a:lnTo>
                <a:lnTo>
                  <a:pt x="187523" y="8930"/>
                </a:lnTo>
                <a:lnTo>
                  <a:pt x="223242" y="26789"/>
                </a:lnTo>
                <a:lnTo>
                  <a:pt x="250031" y="44649"/>
                </a:lnTo>
                <a:lnTo>
                  <a:pt x="267890" y="71438"/>
                </a:lnTo>
                <a:lnTo>
                  <a:pt x="276820" y="107156"/>
                </a:lnTo>
                <a:lnTo>
                  <a:pt x="276820" y="142875"/>
                </a:lnTo>
                <a:lnTo>
                  <a:pt x="258961" y="187524"/>
                </a:lnTo>
                <a:lnTo>
                  <a:pt x="232172" y="214313"/>
                </a:lnTo>
                <a:lnTo>
                  <a:pt x="205383" y="241102"/>
                </a:lnTo>
                <a:lnTo>
                  <a:pt x="169664" y="258961"/>
                </a:lnTo>
                <a:lnTo>
                  <a:pt x="142875" y="267891"/>
                </a:lnTo>
                <a:lnTo>
                  <a:pt x="116086" y="276820"/>
                </a:lnTo>
                <a:lnTo>
                  <a:pt x="98226" y="276820"/>
                </a:lnTo>
                <a:lnTo>
                  <a:pt x="89297" y="285750"/>
                </a:lnTo>
                <a:lnTo>
                  <a:pt x="80367" y="276820"/>
                </a:lnTo>
                <a:lnTo>
                  <a:pt x="80367" y="276820"/>
                </a:lnTo>
                <a:lnTo>
                  <a:pt x="89297" y="267891"/>
                </a:lnTo>
                <a:lnTo>
                  <a:pt x="98226" y="267891"/>
                </a:lnTo>
                <a:lnTo>
                  <a:pt x="116086" y="258961"/>
                </a:lnTo>
                <a:lnTo>
                  <a:pt x="116086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223617" y="4080867"/>
            <a:ext cx="133947" cy="187524"/>
          </a:xfrm>
          <a:custGeom>
            <a:avLst/>
            <a:gdLst/>
            <a:ahLst/>
            <a:cxnLst/>
            <a:rect l="0" t="0" r="0" b="0"/>
            <a:pathLst>
              <a:path w="133947" h="187524">
                <a:moveTo>
                  <a:pt x="62508" y="8929"/>
                </a:moveTo>
                <a:lnTo>
                  <a:pt x="62508" y="8929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29"/>
                </a:lnTo>
                <a:lnTo>
                  <a:pt x="35719" y="26789"/>
                </a:lnTo>
                <a:lnTo>
                  <a:pt x="1786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8930" y="151804"/>
                </a:lnTo>
                <a:lnTo>
                  <a:pt x="17860" y="133945"/>
                </a:lnTo>
                <a:lnTo>
                  <a:pt x="26789" y="116086"/>
                </a:lnTo>
                <a:lnTo>
                  <a:pt x="26789" y="98226"/>
                </a:lnTo>
                <a:lnTo>
                  <a:pt x="35719" y="80367"/>
                </a:lnTo>
                <a:lnTo>
                  <a:pt x="35719" y="71437"/>
                </a:lnTo>
                <a:lnTo>
                  <a:pt x="44649" y="71437"/>
                </a:lnTo>
                <a:lnTo>
                  <a:pt x="44649" y="80367"/>
                </a:lnTo>
                <a:lnTo>
                  <a:pt x="53578" y="107156"/>
                </a:lnTo>
                <a:lnTo>
                  <a:pt x="62508" y="133945"/>
                </a:lnTo>
                <a:lnTo>
                  <a:pt x="62508" y="151804"/>
                </a:lnTo>
                <a:lnTo>
                  <a:pt x="80367" y="178594"/>
                </a:lnTo>
                <a:lnTo>
                  <a:pt x="98227" y="187523"/>
                </a:lnTo>
                <a:lnTo>
                  <a:pt x="116086" y="187523"/>
                </a:lnTo>
                <a:lnTo>
                  <a:pt x="133946" y="178594"/>
                </a:lnTo>
                <a:lnTo>
                  <a:pt x="133946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420070" y="4179093"/>
            <a:ext cx="44650" cy="116087"/>
          </a:xfrm>
          <a:custGeom>
            <a:avLst/>
            <a:gdLst/>
            <a:ahLst/>
            <a:cxnLst/>
            <a:rect l="0" t="0" r="0" b="0"/>
            <a:pathLst>
              <a:path w="44650" h="116087">
                <a:moveTo>
                  <a:pt x="893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17860" y="71438"/>
                </a:lnTo>
                <a:lnTo>
                  <a:pt x="26789" y="80368"/>
                </a:lnTo>
                <a:lnTo>
                  <a:pt x="26789" y="98227"/>
                </a:lnTo>
                <a:lnTo>
                  <a:pt x="35719" y="107157"/>
                </a:lnTo>
                <a:lnTo>
                  <a:pt x="35719" y="116086"/>
                </a:lnTo>
                <a:lnTo>
                  <a:pt x="44649" y="98227"/>
                </a:lnTo>
                <a:lnTo>
                  <a:pt x="44649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420070" y="3875484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0" y="17859"/>
                </a:move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3545086" y="3866554"/>
            <a:ext cx="116087" cy="401837"/>
          </a:xfrm>
          <a:custGeom>
            <a:avLst/>
            <a:gdLst/>
            <a:ahLst/>
            <a:cxnLst/>
            <a:rect l="0" t="0" r="0" b="0"/>
            <a:pathLst>
              <a:path w="116087" h="401837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26789" y="53578"/>
                </a:lnTo>
                <a:lnTo>
                  <a:pt x="35719" y="98227"/>
                </a:lnTo>
                <a:lnTo>
                  <a:pt x="35719" y="160735"/>
                </a:lnTo>
                <a:lnTo>
                  <a:pt x="35719" y="223242"/>
                </a:lnTo>
                <a:lnTo>
                  <a:pt x="44648" y="294680"/>
                </a:lnTo>
                <a:lnTo>
                  <a:pt x="53578" y="348258"/>
                </a:lnTo>
                <a:lnTo>
                  <a:pt x="62508" y="383977"/>
                </a:lnTo>
                <a:lnTo>
                  <a:pt x="80367" y="401836"/>
                </a:lnTo>
                <a:lnTo>
                  <a:pt x="89297" y="401836"/>
                </a:lnTo>
                <a:lnTo>
                  <a:pt x="98227" y="392907"/>
                </a:lnTo>
                <a:lnTo>
                  <a:pt x="107156" y="366117"/>
                </a:lnTo>
                <a:lnTo>
                  <a:pt x="116086" y="321469"/>
                </a:lnTo>
                <a:lnTo>
                  <a:pt x="116086" y="285750"/>
                </a:lnTo>
                <a:lnTo>
                  <a:pt x="116086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625453" y="4196953"/>
            <a:ext cx="250032" cy="294680"/>
          </a:xfrm>
          <a:custGeom>
            <a:avLst/>
            <a:gdLst/>
            <a:ahLst/>
            <a:cxnLst/>
            <a:rect l="0" t="0" r="0" b="0"/>
            <a:pathLst>
              <a:path w="250032" h="294680">
                <a:moveTo>
                  <a:pt x="116086" y="0"/>
                </a:moveTo>
                <a:lnTo>
                  <a:pt x="116086" y="0"/>
                </a:lnTo>
                <a:lnTo>
                  <a:pt x="116086" y="8929"/>
                </a:lnTo>
                <a:lnTo>
                  <a:pt x="116086" y="17859"/>
                </a:lnTo>
                <a:lnTo>
                  <a:pt x="125016" y="26789"/>
                </a:lnTo>
                <a:lnTo>
                  <a:pt x="133945" y="44648"/>
                </a:lnTo>
                <a:lnTo>
                  <a:pt x="142875" y="62508"/>
                </a:lnTo>
                <a:lnTo>
                  <a:pt x="160735" y="71437"/>
                </a:lnTo>
                <a:lnTo>
                  <a:pt x="169664" y="80367"/>
                </a:lnTo>
                <a:lnTo>
                  <a:pt x="178594" y="80367"/>
                </a:lnTo>
                <a:lnTo>
                  <a:pt x="187524" y="71437"/>
                </a:lnTo>
                <a:lnTo>
                  <a:pt x="196453" y="53578"/>
                </a:lnTo>
                <a:lnTo>
                  <a:pt x="205383" y="35718"/>
                </a:lnTo>
                <a:lnTo>
                  <a:pt x="214313" y="17859"/>
                </a:lnTo>
                <a:lnTo>
                  <a:pt x="214313" y="8929"/>
                </a:lnTo>
                <a:lnTo>
                  <a:pt x="214313" y="0"/>
                </a:lnTo>
                <a:lnTo>
                  <a:pt x="223242" y="8929"/>
                </a:lnTo>
                <a:lnTo>
                  <a:pt x="223242" y="26789"/>
                </a:lnTo>
                <a:lnTo>
                  <a:pt x="223242" y="53578"/>
                </a:lnTo>
                <a:lnTo>
                  <a:pt x="232172" y="89297"/>
                </a:lnTo>
                <a:lnTo>
                  <a:pt x="232172" y="133945"/>
                </a:lnTo>
                <a:lnTo>
                  <a:pt x="241102" y="178593"/>
                </a:lnTo>
                <a:lnTo>
                  <a:pt x="250031" y="214312"/>
                </a:lnTo>
                <a:lnTo>
                  <a:pt x="250031" y="250031"/>
                </a:lnTo>
                <a:lnTo>
                  <a:pt x="250031" y="276820"/>
                </a:lnTo>
                <a:lnTo>
                  <a:pt x="241102" y="285750"/>
                </a:lnTo>
                <a:lnTo>
                  <a:pt x="214313" y="294679"/>
                </a:lnTo>
                <a:lnTo>
                  <a:pt x="187524" y="294679"/>
                </a:lnTo>
                <a:lnTo>
                  <a:pt x="151805" y="285750"/>
                </a:lnTo>
                <a:lnTo>
                  <a:pt x="116086" y="285750"/>
                </a:lnTo>
                <a:lnTo>
                  <a:pt x="71438" y="276820"/>
                </a:lnTo>
                <a:lnTo>
                  <a:pt x="35719" y="276820"/>
                </a:lnTo>
                <a:lnTo>
                  <a:pt x="17860" y="276820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991570" y="4027289"/>
            <a:ext cx="178595" cy="294680"/>
          </a:xfrm>
          <a:custGeom>
            <a:avLst/>
            <a:gdLst/>
            <a:ahLst/>
            <a:cxnLst/>
            <a:rect l="0" t="0" r="0" b="0"/>
            <a:pathLst>
              <a:path w="178595" h="294680">
                <a:moveTo>
                  <a:pt x="169664" y="17859"/>
                </a:moveTo>
                <a:lnTo>
                  <a:pt x="178594" y="17859"/>
                </a:lnTo>
                <a:lnTo>
                  <a:pt x="178594" y="8929"/>
                </a:lnTo>
                <a:lnTo>
                  <a:pt x="178594" y="8929"/>
                </a:lnTo>
                <a:lnTo>
                  <a:pt x="169664" y="0"/>
                </a:lnTo>
                <a:lnTo>
                  <a:pt x="160735" y="8929"/>
                </a:lnTo>
                <a:lnTo>
                  <a:pt x="151805" y="17859"/>
                </a:lnTo>
                <a:lnTo>
                  <a:pt x="133946" y="35718"/>
                </a:lnTo>
                <a:lnTo>
                  <a:pt x="116086" y="62507"/>
                </a:lnTo>
                <a:lnTo>
                  <a:pt x="107157" y="80367"/>
                </a:lnTo>
                <a:lnTo>
                  <a:pt x="107157" y="107156"/>
                </a:lnTo>
                <a:lnTo>
                  <a:pt x="107157" y="125015"/>
                </a:lnTo>
                <a:lnTo>
                  <a:pt x="107157" y="133945"/>
                </a:lnTo>
                <a:lnTo>
                  <a:pt x="125016" y="142875"/>
                </a:lnTo>
                <a:lnTo>
                  <a:pt x="133946" y="151804"/>
                </a:lnTo>
                <a:lnTo>
                  <a:pt x="142875" y="160734"/>
                </a:lnTo>
                <a:lnTo>
                  <a:pt x="160735" y="169664"/>
                </a:lnTo>
                <a:lnTo>
                  <a:pt x="169664" y="187523"/>
                </a:lnTo>
                <a:lnTo>
                  <a:pt x="169664" y="205382"/>
                </a:lnTo>
                <a:lnTo>
                  <a:pt x="160735" y="232172"/>
                </a:lnTo>
                <a:lnTo>
                  <a:pt x="142875" y="258961"/>
                </a:lnTo>
                <a:lnTo>
                  <a:pt x="116086" y="276820"/>
                </a:lnTo>
                <a:lnTo>
                  <a:pt x="89297" y="285750"/>
                </a:lnTo>
                <a:lnTo>
                  <a:pt x="53578" y="294679"/>
                </a:lnTo>
                <a:lnTo>
                  <a:pt x="35719" y="294679"/>
                </a:lnTo>
                <a:lnTo>
                  <a:pt x="17860" y="285750"/>
                </a:lnTo>
                <a:lnTo>
                  <a:pt x="0" y="276820"/>
                </a:lnTo>
                <a:lnTo>
                  <a:pt x="0" y="258961"/>
                </a:lnTo>
                <a:lnTo>
                  <a:pt x="0" y="232172"/>
                </a:lnTo>
                <a:lnTo>
                  <a:pt x="8930" y="214312"/>
                </a:lnTo>
                <a:lnTo>
                  <a:pt x="26789" y="196453"/>
                </a:lnTo>
                <a:lnTo>
                  <a:pt x="53578" y="178593"/>
                </a:lnTo>
                <a:lnTo>
                  <a:pt x="53578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4313039" y="4054078"/>
            <a:ext cx="17860" cy="267891"/>
          </a:xfrm>
          <a:custGeom>
            <a:avLst/>
            <a:gdLst/>
            <a:ahLst/>
            <a:cxnLst/>
            <a:rect l="0" t="0" r="0" b="0"/>
            <a:pathLst>
              <a:path w="17860" h="267891">
                <a:moveTo>
                  <a:pt x="8930" y="0"/>
                </a:moveTo>
                <a:lnTo>
                  <a:pt x="8930" y="8929"/>
                </a:lnTo>
                <a:lnTo>
                  <a:pt x="8930" y="26789"/>
                </a:lnTo>
                <a:lnTo>
                  <a:pt x="8930" y="62508"/>
                </a:lnTo>
                <a:lnTo>
                  <a:pt x="8930" y="107156"/>
                </a:lnTo>
                <a:lnTo>
                  <a:pt x="0" y="151804"/>
                </a:lnTo>
                <a:lnTo>
                  <a:pt x="8930" y="196453"/>
                </a:lnTo>
                <a:lnTo>
                  <a:pt x="8930" y="232172"/>
                </a:lnTo>
                <a:lnTo>
                  <a:pt x="8930" y="250031"/>
                </a:lnTo>
                <a:lnTo>
                  <a:pt x="8930" y="267890"/>
                </a:lnTo>
                <a:lnTo>
                  <a:pt x="17859" y="267890"/>
                </a:lnTo>
                <a:lnTo>
                  <a:pt x="17859" y="267890"/>
                </a:lnTo>
                <a:lnTo>
                  <a:pt x="8930" y="258961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152305" y="4205882"/>
            <a:ext cx="196454" cy="17861"/>
          </a:xfrm>
          <a:custGeom>
            <a:avLst/>
            <a:gdLst/>
            <a:ahLst/>
            <a:cxnLst/>
            <a:rect l="0" t="0" r="0" b="0"/>
            <a:pathLst>
              <a:path w="196454" h="17861">
                <a:moveTo>
                  <a:pt x="0" y="8930"/>
                </a:moveTo>
                <a:lnTo>
                  <a:pt x="0" y="8930"/>
                </a:lnTo>
                <a:lnTo>
                  <a:pt x="8929" y="8930"/>
                </a:lnTo>
                <a:lnTo>
                  <a:pt x="26789" y="17860"/>
                </a:lnTo>
                <a:lnTo>
                  <a:pt x="44648" y="17860"/>
                </a:lnTo>
                <a:lnTo>
                  <a:pt x="71437" y="17860"/>
                </a:lnTo>
                <a:lnTo>
                  <a:pt x="107156" y="17860"/>
                </a:lnTo>
                <a:lnTo>
                  <a:pt x="133945" y="17860"/>
                </a:lnTo>
                <a:lnTo>
                  <a:pt x="169664" y="893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4429125" y="4205882"/>
            <a:ext cx="383978" cy="196455"/>
          </a:xfrm>
          <a:custGeom>
            <a:avLst/>
            <a:gdLst/>
            <a:ahLst/>
            <a:cxnLst/>
            <a:rect l="0" t="0" r="0" b="0"/>
            <a:pathLst>
              <a:path w="383978" h="196455">
                <a:moveTo>
                  <a:pt x="44648" y="8930"/>
                </a:moveTo>
                <a:lnTo>
                  <a:pt x="44648" y="8930"/>
                </a:lnTo>
                <a:lnTo>
                  <a:pt x="44648" y="8930"/>
                </a:lnTo>
                <a:lnTo>
                  <a:pt x="3571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80368"/>
                </a:lnTo>
                <a:lnTo>
                  <a:pt x="0" y="107157"/>
                </a:lnTo>
                <a:lnTo>
                  <a:pt x="0" y="125016"/>
                </a:lnTo>
                <a:lnTo>
                  <a:pt x="8930" y="142875"/>
                </a:lnTo>
                <a:lnTo>
                  <a:pt x="8930" y="142875"/>
                </a:lnTo>
                <a:lnTo>
                  <a:pt x="17859" y="142875"/>
                </a:lnTo>
                <a:lnTo>
                  <a:pt x="26789" y="133946"/>
                </a:lnTo>
                <a:lnTo>
                  <a:pt x="35719" y="116086"/>
                </a:lnTo>
                <a:lnTo>
                  <a:pt x="44648" y="89297"/>
                </a:lnTo>
                <a:lnTo>
                  <a:pt x="53578" y="62508"/>
                </a:lnTo>
                <a:lnTo>
                  <a:pt x="62508" y="35719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26789"/>
                </a:lnTo>
                <a:lnTo>
                  <a:pt x="71438" y="53579"/>
                </a:lnTo>
                <a:lnTo>
                  <a:pt x="80367" y="80368"/>
                </a:lnTo>
                <a:lnTo>
                  <a:pt x="80367" y="107157"/>
                </a:lnTo>
                <a:lnTo>
                  <a:pt x="80367" y="125016"/>
                </a:lnTo>
                <a:lnTo>
                  <a:pt x="89297" y="151805"/>
                </a:lnTo>
                <a:lnTo>
                  <a:pt x="98227" y="160735"/>
                </a:lnTo>
                <a:lnTo>
                  <a:pt x="107156" y="160735"/>
                </a:lnTo>
                <a:lnTo>
                  <a:pt x="116086" y="151805"/>
                </a:lnTo>
                <a:lnTo>
                  <a:pt x="125016" y="133946"/>
                </a:lnTo>
                <a:lnTo>
                  <a:pt x="133945" y="107157"/>
                </a:lnTo>
                <a:lnTo>
                  <a:pt x="142875" y="80368"/>
                </a:lnTo>
                <a:lnTo>
                  <a:pt x="151805" y="44649"/>
                </a:lnTo>
                <a:lnTo>
                  <a:pt x="160734" y="26789"/>
                </a:lnTo>
                <a:lnTo>
                  <a:pt x="169664" y="8930"/>
                </a:lnTo>
                <a:lnTo>
                  <a:pt x="178594" y="8930"/>
                </a:lnTo>
                <a:lnTo>
                  <a:pt x="187523" y="26789"/>
                </a:lnTo>
                <a:lnTo>
                  <a:pt x="187523" y="53579"/>
                </a:lnTo>
                <a:lnTo>
                  <a:pt x="187523" y="89297"/>
                </a:lnTo>
                <a:lnTo>
                  <a:pt x="196453" y="125016"/>
                </a:lnTo>
                <a:lnTo>
                  <a:pt x="196453" y="151805"/>
                </a:lnTo>
                <a:lnTo>
                  <a:pt x="205383" y="178594"/>
                </a:lnTo>
                <a:lnTo>
                  <a:pt x="214313" y="187524"/>
                </a:lnTo>
                <a:lnTo>
                  <a:pt x="223242" y="187524"/>
                </a:lnTo>
                <a:lnTo>
                  <a:pt x="241102" y="169664"/>
                </a:lnTo>
                <a:lnTo>
                  <a:pt x="250031" y="151805"/>
                </a:lnTo>
                <a:lnTo>
                  <a:pt x="267891" y="125016"/>
                </a:lnTo>
                <a:lnTo>
                  <a:pt x="285750" y="107157"/>
                </a:lnTo>
                <a:lnTo>
                  <a:pt x="294680" y="80368"/>
                </a:lnTo>
                <a:lnTo>
                  <a:pt x="303609" y="71438"/>
                </a:lnTo>
                <a:lnTo>
                  <a:pt x="321469" y="80368"/>
                </a:lnTo>
                <a:lnTo>
                  <a:pt x="330398" y="89297"/>
                </a:lnTo>
                <a:lnTo>
                  <a:pt x="348258" y="116086"/>
                </a:lnTo>
                <a:lnTo>
                  <a:pt x="357188" y="151805"/>
                </a:lnTo>
                <a:lnTo>
                  <a:pt x="375047" y="178594"/>
                </a:lnTo>
                <a:lnTo>
                  <a:pt x="383977" y="196454"/>
                </a:lnTo>
                <a:lnTo>
                  <a:pt x="383977" y="19645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4884539" y="4098726"/>
            <a:ext cx="151806" cy="321470"/>
          </a:xfrm>
          <a:custGeom>
            <a:avLst/>
            <a:gdLst/>
            <a:ahLst/>
            <a:cxnLst/>
            <a:rect l="0" t="0" r="0" b="0"/>
            <a:pathLst>
              <a:path w="151806" h="321470">
                <a:moveTo>
                  <a:pt x="71438" y="187524"/>
                </a:moveTo>
                <a:lnTo>
                  <a:pt x="71438" y="187524"/>
                </a:lnTo>
                <a:lnTo>
                  <a:pt x="71438" y="178594"/>
                </a:lnTo>
                <a:lnTo>
                  <a:pt x="53578" y="178594"/>
                </a:lnTo>
                <a:lnTo>
                  <a:pt x="44649" y="187524"/>
                </a:lnTo>
                <a:lnTo>
                  <a:pt x="26789" y="196453"/>
                </a:lnTo>
                <a:lnTo>
                  <a:pt x="17859" y="214313"/>
                </a:lnTo>
                <a:lnTo>
                  <a:pt x="8930" y="232172"/>
                </a:lnTo>
                <a:lnTo>
                  <a:pt x="0" y="258961"/>
                </a:lnTo>
                <a:lnTo>
                  <a:pt x="0" y="276820"/>
                </a:lnTo>
                <a:lnTo>
                  <a:pt x="0" y="285750"/>
                </a:lnTo>
                <a:lnTo>
                  <a:pt x="8930" y="285750"/>
                </a:lnTo>
                <a:lnTo>
                  <a:pt x="17859" y="285750"/>
                </a:lnTo>
                <a:lnTo>
                  <a:pt x="35719" y="276820"/>
                </a:lnTo>
                <a:lnTo>
                  <a:pt x="53578" y="258961"/>
                </a:lnTo>
                <a:lnTo>
                  <a:pt x="62508" y="241102"/>
                </a:lnTo>
                <a:lnTo>
                  <a:pt x="71438" y="214313"/>
                </a:lnTo>
                <a:lnTo>
                  <a:pt x="89297" y="187524"/>
                </a:lnTo>
                <a:lnTo>
                  <a:pt x="89297" y="142875"/>
                </a:lnTo>
                <a:lnTo>
                  <a:pt x="98227" y="107156"/>
                </a:lnTo>
                <a:lnTo>
                  <a:pt x="98227" y="71438"/>
                </a:lnTo>
                <a:lnTo>
                  <a:pt x="98227" y="35719"/>
                </a:lnTo>
                <a:lnTo>
                  <a:pt x="98227" y="8930"/>
                </a:lnTo>
                <a:lnTo>
                  <a:pt x="89297" y="0"/>
                </a:lnTo>
                <a:lnTo>
                  <a:pt x="80367" y="17860"/>
                </a:lnTo>
                <a:lnTo>
                  <a:pt x="71438" y="44649"/>
                </a:lnTo>
                <a:lnTo>
                  <a:pt x="62508" y="89297"/>
                </a:lnTo>
                <a:lnTo>
                  <a:pt x="53578" y="142875"/>
                </a:lnTo>
                <a:lnTo>
                  <a:pt x="53578" y="187524"/>
                </a:lnTo>
                <a:lnTo>
                  <a:pt x="71438" y="241102"/>
                </a:lnTo>
                <a:lnTo>
                  <a:pt x="80367" y="276820"/>
                </a:lnTo>
                <a:lnTo>
                  <a:pt x="98227" y="303610"/>
                </a:lnTo>
                <a:lnTo>
                  <a:pt x="116086" y="321469"/>
                </a:lnTo>
                <a:lnTo>
                  <a:pt x="133945" y="321469"/>
                </a:lnTo>
                <a:lnTo>
                  <a:pt x="142875" y="312539"/>
                </a:lnTo>
                <a:lnTo>
                  <a:pt x="151805" y="285750"/>
                </a:lnTo>
                <a:lnTo>
                  <a:pt x="151805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080992" y="4196953"/>
            <a:ext cx="375048" cy="500063"/>
          </a:xfrm>
          <a:custGeom>
            <a:avLst/>
            <a:gdLst/>
            <a:ahLst/>
            <a:cxnLst/>
            <a:rect l="0" t="0" r="0" b="0"/>
            <a:pathLst>
              <a:path w="375048" h="500063">
                <a:moveTo>
                  <a:pt x="0" y="8929"/>
                </a:moveTo>
                <a:lnTo>
                  <a:pt x="0" y="8929"/>
                </a:lnTo>
                <a:lnTo>
                  <a:pt x="8930" y="0"/>
                </a:lnTo>
                <a:lnTo>
                  <a:pt x="17860" y="0"/>
                </a:lnTo>
                <a:lnTo>
                  <a:pt x="26789" y="8929"/>
                </a:lnTo>
                <a:lnTo>
                  <a:pt x="35719" y="8929"/>
                </a:lnTo>
                <a:lnTo>
                  <a:pt x="53578" y="26789"/>
                </a:lnTo>
                <a:lnTo>
                  <a:pt x="53578" y="44648"/>
                </a:lnTo>
                <a:lnTo>
                  <a:pt x="62508" y="62508"/>
                </a:lnTo>
                <a:lnTo>
                  <a:pt x="62508" y="89297"/>
                </a:lnTo>
                <a:lnTo>
                  <a:pt x="62508" y="125015"/>
                </a:lnTo>
                <a:lnTo>
                  <a:pt x="62508" y="142875"/>
                </a:lnTo>
                <a:lnTo>
                  <a:pt x="71438" y="169664"/>
                </a:lnTo>
                <a:lnTo>
                  <a:pt x="80367" y="187523"/>
                </a:lnTo>
                <a:lnTo>
                  <a:pt x="80367" y="187523"/>
                </a:lnTo>
                <a:lnTo>
                  <a:pt x="89297" y="187523"/>
                </a:lnTo>
                <a:lnTo>
                  <a:pt x="98227" y="178593"/>
                </a:lnTo>
                <a:lnTo>
                  <a:pt x="107156" y="160734"/>
                </a:lnTo>
                <a:lnTo>
                  <a:pt x="116086" y="133945"/>
                </a:lnTo>
                <a:lnTo>
                  <a:pt x="125016" y="116086"/>
                </a:lnTo>
                <a:lnTo>
                  <a:pt x="125016" y="89297"/>
                </a:lnTo>
                <a:lnTo>
                  <a:pt x="133946" y="80367"/>
                </a:lnTo>
                <a:lnTo>
                  <a:pt x="133946" y="80367"/>
                </a:lnTo>
                <a:lnTo>
                  <a:pt x="142875" y="89297"/>
                </a:lnTo>
                <a:lnTo>
                  <a:pt x="142875" y="107156"/>
                </a:lnTo>
                <a:lnTo>
                  <a:pt x="151805" y="125015"/>
                </a:lnTo>
                <a:lnTo>
                  <a:pt x="151805" y="142875"/>
                </a:lnTo>
                <a:lnTo>
                  <a:pt x="160735" y="151804"/>
                </a:lnTo>
                <a:lnTo>
                  <a:pt x="169664" y="160734"/>
                </a:lnTo>
                <a:lnTo>
                  <a:pt x="178594" y="160734"/>
                </a:lnTo>
                <a:lnTo>
                  <a:pt x="187524" y="160734"/>
                </a:lnTo>
                <a:lnTo>
                  <a:pt x="196453" y="160734"/>
                </a:lnTo>
                <a:lnTo>
                  <a:pt x="205383" y="169664"/>
                </a:lnTo>
                <a:lnTo>
                  <a:pt x="205383" y="187523"/>
                </a:lnTo>
                <a:lnTo>
                  <a:pt x="205383" y="214312"/>
                </a:lnTo>
                <a:lnTo>
                  <a:pt x="205383" y="267890"/>
                </a:lnTo>
                <a:lnTo>
                  <a:pt x="205383" y="321468"/>
                </a:lnTo>
                <a:lnTo>
                  <a:pt x="196453" y="383976"/>
                </a:lnTo>
                <a:lnTo>
                  <a:pt x="187524" y="437554"/>
                </a:lnTo>
                <a:lnTo>
                  <a:pt x="187524" y="473273"/>
                </a:lnTo>
                <a:lnTo>
                  <a:pt x="187524" y="491133"/>
                </a:lnTo>
                <a:lnTo>
                  <a:pt x="187524" y="500062"/>
                </a:lnTo>
                <a:lnTo>
                  <a:pt x="196453" y="491133"/>
                </a:lnTo>
                <a:lnTo>
                  <a:pt x="205383" y="455414"/>
                </a:lnTo>
                <a:lnTo>
                  <a:pt x="205383" y="410765"/>
                </a:lnTo>
                <a:lnTo>
                  <a:pt x="214313" y="339328"/>
                </a:lnTo>
                <a:lnTo>
                  <a:pt x="223242" y="258961"/>
                </a:lnTo>
                <a:lnTo>
                  <a:pt x="223242" y="178593"/>
                </a:lnTo>
                <a:lnTo>
                  <a:pt x="241102" y="107156"/>
                </a:lnTo>
                <a:lnTo>
                  <a:pt x="250031" y="53578"/>
                </a:lnTo>
                <a:lnTo>
                  <a:pt x="267891" y="26789"/>
                </a:lnTo>
                <a:lnTo>
                  <a:pt x="285750" y="26789"/>
                </a:lnTo>
                <a:lnTo>
                  <a:pt x="312539" y="35718"/>
                </a:lnTo>
                <a:lnTo>
                  <a:pt x="339328" y="62508"/>
                </a:lnTo>
                <a:lnTo>
                  <a:pt x="357188" y="98226"/>
                </a:lnTo>
                <a:lnTo>
                  <a:pt x="375047" y="125015"/>
                </a:lnTo>
                <a:lnTo>
                  <a:pt x="375047" y="151804"/>
                </a:lnTo>
                <a:lnTo>
                  <a:pt x="366117" y="169664"/>
                </a:lnTo>
                <a:lnTo>
                  <a:pt x="339328" y="169664"/>
                </a:lnTo>
                <a:lnTo>
                  <a:pt x="312539" y="151804"/>
                </a:lnTo>
                <a:lnTo>
                  <a:pt x="276821" y="125015"/>
                </a:lnTo>
                <a:lnTo>
                  <a:pt x="241102" y="89297"/>
                </a:lnTo>
                <a:lnTo>
                  <a:pt x="241102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1071563" y="4688086"/>
            <a:ext cx="107157" cy="35719"/>
          </a:xfrm>
          <a:custGeom>
            <a:avLst/>
            <a:gdLst/>
            <a:ahLst/>
            <a:cxnLst/>
            <a:rect l="0" t="0" r="0" b="0"/>
            <a:pathLst>
              <a:path w="107157" h="35719">
                <a:moveTo>
                  <a:pt x="71437" y="35718"/>
                </a:moveTo>
                <a:lnTo>
                  <a:pt x="62507" y="35718"/>
                </a:lnTo>
                <a:lnTo>
                  <a:pt x="62507" y="35718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35718" y="8929"/>
                </a:lnTo>
                <a:lnTo>
                  <a:pt x="35718" y="8929"/>
                </a:lnTo>
                <a:lnTo>
                  <a:pt x="26789" y="8929"/>
                </a:lnTo>
                <a:lnTo>
                  <a:pt x="1785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17859" y="8929"/>
                </a:lnTo>
                <a:lnTo>
                  <a:pt x="35718" y="8929"/>
                </a:lnTo>
                <a:lnTo>
                  <a:pt x="53578" y="17859"/>
                </a:lnTo>
                <a:lnTo>
                  <a:pt x="62507" y="17859"/>
                </a:lnTo>
                <a:lnTo>
                  <a:pt x="89296" y="26789"/>
                </a:lnTo>
                <a:lnTo>
                  <a:pt x="107156" y="26789"/>
                </a:lnTo>
                <a:lnTo>
                  <a:pt x="107156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1214438" y="4723804"/>
            <a:ext cx="1785938" cy="44650"/>
          </a:xfrm>
          <a:custGeom>
            <a:avLst/>
            <a:gdLst/>
            <a:ahLst/>
            <a:cxnLst/>
            <a:rect l="0" t="0" r="0" b="0"/>
            <a:pathLst>
              <a:path w="1785938" h="44650">
                <a:moveTo>
                  <a:pt x="0" y="0"/>
                </a:moveTo>
                <a:lnTo>
                  <a:pt x="26789" y="0"/>
                </a:lnTo>
                <a:lnTo>
                  <a:pt x="53578" y="8930"/>
                </a:lnTo>
                <a:lnTo>
                  <a:pt x="80367" y="8930"/>
                </a:lnTo>
                <a:lnTo>
                  <a:pt x="107156" y="8930"/>
                </a:lnTo>
                <a:lnTo>
                  <a:pt x="133945" y="17860"/>
                </a:lnTo>
                <a:lnTo>
                  <a:pt x="160734" y="17860"/>
                </a:lnTo>
                <a:lnTo>
                  <a:pt x="187523" y="17860"/>
                </a:lnTo>
                <a:lnTo>
                  <a:pt x="214312" y="17860"/>
                </a:lnTo>
                <a:lnTo>
                  <a:pt x="241101" y="17860"/>
                </a:lnTo>
                <a:lnTo>
                  <a:pt x="276820" y="17860"/>
                </a:lnTo>
                <a:lnTo>
                  <a:pt x="303609" y="17860"/>
                </a:lnTo>
                <a:lnTo>
                  <a:pt x="339328" y="17860"/>
                </a:lnTo>
                <a:lnTo>
                  <a:pt x="375046" y="17860"/>
                </a:lnTo>
                <a:lnTo>
                  <a:pt x="401835" y="8930"/>
                </a:lnTo>
                <a:lnTo>
                  <a:pt x="437554" y="8930"/>
                </a:lnTo>
                <a:lnTo>
                  <a:pt x="464343" y="8930"/>
                </a:lnTo>
                <a:lnTo>
                  <a:pt x="500062" y="17860"/>
                </a:lnTo>
                <a:lnTo>
                  <a:pt x="526851" y="17860"/>
                </a:lnTo>
                <a:lnTo>
                  <a:pt x="562570" y="17860"/>
                </a:lnTo>
                <a:lnTo>
                  <a:pt x="589359" y="17860"/>
                </a:lnTo>
                <a:lnTo>
                  <a:pt x="625078" y="17860"/>
                </a:lnTo>
                <a:lnTo>
                  <a:pt x="660796" y="17860"/>
                </a:lnTo>
                <a:lnTo>
                  <a:pt x="687585" y="17860"/>
                </a:lnTo>
                <a:lnTo>
                  <a:pt x="732234" y="17860"/>
                </a:lnTo>
                <a:lnTo>
                  <a:pt x="767953" y="8930"/>
                </a:lnTo>
                <a:lnTo>
                  <a:pt x="803671" y="8930"/>
                </a:lnTo>
                <a:lnTo>
                  <a:pt x="830460" y="8930"/>
                </a:lnTo>
                <a:lnTo>
                  <a:pt x="866179" y="8930"/>
                </a:lnTo>
                <a:lnTo>
                  <a:pt x="901898" y="17860"/>
                </a:lnTo>
                <a:lnTo>
                  <a:pt x="928687" y="17860"/>
                </a:lnTo>
                <a:lnTo>
                  <a:pt x="955476" y="26789"/>
                </a:lnTo>
                <a:lnTo>
                  <a:pt x="982265" y="35719"/>
                </a:lnTo>
                <a:lnTo>
                  <a:pt x="1009054" y="35719"/>
                </a:lnTo>
                <a:lnTo>
                  <a:pt x="1044773" y="44649"/>
                </a:lnTo>
                <a:lnTo>
                  <a:pt x="1071562" y="35719"/>
                </a:lnTo>
                <a:lnTo>
                  <a:pt x="1107281" y="35719"/>
                </a:lnTo>
                <a:lnTo>
                  <a:pt x="1143000" y="26789"/>
                </a:lnTo>
                <a:lnTo>
                  <a:pt x="1169789" y="26789"/>
                </a:lnTo>
                <a:lnTo>
                  <a:pt x="1205507" y="17860"/>
                </a:lnTo>
                <a:lnTo>
                  <a:pt x="1232296" y="17860"/>
                </a:lnTo>
                <a:lnTo>
                  <a:pt x="1259085" y="17860"/>
                </a:lnTo>
                <a:lnTo>
                  <a:pt x="1285875" y="17860"/>
                </a:lnTo>
                <a:lnTo>
                  <a:pt x="1312664" y="17860"/>
                </a:lnTo>
                <a:lnTo>
                  <a:pt x="1330523" y="17860"/>
                </a:lnTo>
                <a:lnTo>
                  <a:pt x="1357312" y="17860"/>
                </a:lnTo>
                <a:lnTo>
                  <a:pt x="1384101" y="17860"/>
                </a:lnTo>
                <a:lnTo>
                  <a:pt x="1410890" y="17860"/>
                </a:lnTo>
                <a:lnTo>
                  <a:pt x="1428750" y="17860"/>
                </a:lnTo>
                <a:lnTo>
                  <a:pt x="1455539" y="17860"/>
                </a:lnTo>
                <a:lnTo>
                  <a:pt x="1473398" y="17860"/>
                </a:lnTo>
                <a:lnTo>
                  <a:pt x="1491257" y="17860"/>
                </a:lnTo>
                <a:lnTo>
                  <a:pt x="1518046" y="17860"/>
                </a:lnTo>
                <a:lnTo>
                  <a:pt x="1535906" y="17860"/>
                </a:lnTo>
                <a:lnTo>
                  <a:pt x="1544835" y="26789"/>
                </a:lnTo>
                <a:lnTo>
                  <a:pt x="1562695" y="26789"/>
                </a:lnTo>
                <a:lnTo>
                  <a:pt x="1580554" y="35719"/>
                </a:lnTo>
                <a:lnTo>
                  <a:pt x="1598414" y="35719"/>
                </a:lnTo>
                <a:lnTo>
                  <a:pt x="1616273" y="44649"/>
                </a:lnTo>
                <a:lnTo>
                  <a:pt x="1634132" y="44649"/>
                </a:lnTo>
                <a:lnTo>
                  <a:pt x="1651992" y="44649"/>
                </a:lnTo>
                <a:lnTo>
                  <a:pt x="1660921" y="44649"/>
                </a:lnTo>
                <a:lnTo>
                  <a:pt x="1678781" y="44649"/>
                </a:lnTo>
                <a:lnTo>
                  <a:pt x="1687710" y="44649"/>
                </a:lnTo>
                <a:lnTo>
                  <a:pt x="1696640" y="44649"/>
                </a:lnTo>
                <a:lnTo>
                  <a:pt x="1714500" y="44649"/>
                </a:lnTo>
                <a:lnTo>
                  <a:pt x="1723429" y="44649"/>
                </a:lnTo>
                <a:lnTo>
                  <a:pt x="1732359" y="44649"/>
                </a:lnTo>
                <a:lnTo>
                  <a:pt x="1741289" y="44649"/>
                </a:lnTo>
                <a:lnTo>
                  <a:pt x="1759148" y="44649"/>
                </a:lnTo>
                <a:lnTo>
                  <a:pt x="1768078" y="44649"/>
                </a:lnTo>
                <a:lnTo>
                  <a:pt x="1768078" y="44649"/>
                </a:lnTo>
                <a:lnTo>
                  <a:pt x="1777007" y="44649"/>
                </a:lnTo>
                <a:lnTo>
                  <a:pt x="1777007" y="35719"/>
                </a:lnTo>
                <a:lnTo>
                  <a:pt x="1777007" y="35719"/>
                </a:lnTo>
                <a:lnTo>
                  <a:pt x="1785937" y="35719"/>
                </a:lnTo>
                <a:lnTo>
                  <a:pt x="1785937" y="26789"/>
                </a:lnTo>
                <a:lnTo>
                  <a:pt x="1785937" y="26789"/>
                </a:lnTo>
                <a:lnTo>
                  <a:pt x="1785937" y="26789"/>
                </a:lnTo>
                <a:lnTo>
                  <a:pt x="1785937" y="26789"/>
                </a:lnTo>
                <a:lnTo>
                  <a:pt x="1785937" y="35719"/>
                </a:lnTo>
                <a:lnTo>
                  <a:pt x="1785937" y="35719"/>
                </a:lnTo>
                <a:lnTo>
                  <a:pt x="1777007" y="44649"/>
                </a:lnTo>
                <a:lnTo>
                  <a:pt x="1768078" y="44649"/>
                </a:lnTo>
                <a:lnTo>
                  <a:pt x="1768078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8215312" y="4795242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0" y="169664"/>
                </a:moveTo>
                <a:lnTo>
                  <a:pt x="0" y="169664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0735"/>
                </a:lnTo>
                <a:lnTo>
                  <a:pt x="8929" y="160735"/>
                </a:lnTo>
                <a:lnTo>
                  <a:pt x="17859" y="151805"/>
                </a:lnTo>
                <a:lnTo>
                  <a:pt x="35718" y="133946"/>
                </a:lnTo>
                <a:lnTo>
                  <a:pt x="53578" y="125016"/>
                </a:lnTo>
                <a:lnTo>
                  <a:pt x="71437" y="107156"/>
                </a:lnTo>
                <a:lnTo>
                  <a:pt x="98226" y="98227"/>
                </a:lnTo>
                <a:lnTo>
                  <a:pt x="125015" y="62508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8313538" y="5214938"/>
            <a:ext cx="98228" cy="169665"/>
          </a:xfrm>
          <a:custGeom>
            <a:avLst/>
            <a:gdLst/>
            <a:ahLst/>
            <a:cxnLst/>
            <a:rect l="0" t="0" r="0" b="0"/>
            <a:pathLst>
              <a:path w="98228" h="169665">
                <a:moveTo>
                  <a:pt x="0" y="169664"/>
                </a:moveTo>
                <a:lnTo>
                  <a:pt x="0" y="169664"/>
                </a:lnTo>
                <a:lnTo>
                  <a:pt x="0" y="16966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60734"/>
                </a:lnTo>
                <a:lnTo>
                  <a:pt x="17860" y="151804"/>
                </a:lnTo>
                <a:lnTo>
                  <a:pt x="26789" y="133945"/>
                </a:lnTo>
                <a:lnTo>
                  <a:pt x="35719" y="107156"/>
                </a:lnTo>
                <a:lnTo>
                  <a:pt x="53578" y="80367"/>
                </a:lnTo>
                <a:lnTo>
                  <a:pt x="80367" y="35718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396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09699"/>
            <a:ext cx="5562599" cy="4986347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1446609" y="1857375"/>
            <a:ext cx="2009181" cy="750095"/>
          </a:xfrm>
          <a:custGeom>
            <a:avLst/>
            <a:gdLst/>
            <a:ahLst/>
            <a:cxnLst/>
            <a:rect l="0" t="0" r="0" b="0"/>
            <a:pathLst>
              <a:path w="2009181" h="750095">
                <a:moveTo>
                  <a:pt x="1705571" y="196453"/>
                </a:moveTo>
                <a:lnTo>
                  <a:pt x="1696641" y="187523"/>
                </a:lnTo>
                <a:lnTo>
                  <a:pt x="1687711" y="187523"/>
                </a:lnTo>
                <a:lnTo>
                  <a:pt x="1669852" y="178594"/>
                </a:lnTo>
                <a:lnTo>
                  <a:pt x="1643063" y="160734"/>
                </a:lnTo>
                <a:lnTo>
                  <a:pt x="1625204" y="151804"/>
                </a:lnTo>
                <a:lnTo>
                  <a:pt x="1598414" y="142875"/>
                </a:lnTo>
                <a:lnTo>
                  <a:pt x="1562696" y="125015"/>
                </a:lnTo>
                <a:lnTo>
                  <a:pt x="1535907" y="116086"/>
                </a:lnTo>
                <a:lnTo>
                  <a:pt x="1500188" y="107156"/>
                </a:lnTo>
                <a:lnTo>
                  <a:pt x="1464469" y="89297"/>
                </a:lnTo>
                <a:lnTo>
                  <a:pt x="1428750" y="80367"/>
                </a:lnTo>
                <a:lnTo>
                  <a:pt x="1384102" y="71437"/>
                </a:lnTo>
                <a:lnTo>
                  <a:pt x="1339454" y="62508"/>
                </a:lnTo>
                <a:lnTo>
                  <a:pt x="1285875" y="44648"/>
                </a:lnTo>
                <a:lnTo>
                  <a:pt x="1232297" y="35719"/>
                </a:lnTo>
                <a:lnTo>
                  <a:pt x="1178719" y="26789"/>
                </a:lnTo>
                <a:lnTo>
                  <a:pt x="1116211" y="17859"/>
                </a:lnTo>
                <a:lnTo>
                  <a:pt x="1053704" y="8929"/>
                </a:lnTo>
                <a:lnTo>
                  <a:pt x="982266" y="8929"/>
                </a:lnTo>
                <a:lnTo>
                  <a:pt x="910829" y="0"/>
                </a:lnTo>
                <a:lnTo>
                  <a:pt x="839391" y="0"/>
                </a:lnTo>
                <a:lnTo>
                  <a:pt x="759024" y="0"/>
                </a:lnTo>
                <a:lnTo>
                  <a:pt x="669727" y="0"/>
                </a:lnTo>
                <a:lnTo>
                  <a:pt x="589360" y="8929"/>
                </a:lnTo>
                <a:lnTo>
                  <a:pt x="508993" y="17859"/>
                </a:lnTo>
                <a:lnTo>
                  <a:pt x="419696" y="26789"/>
                </a:lnTo>
                <a:lnTo>
                  <a:pt x="339329" y="44648"/>
                </a:lnTo>
                <a:lnTo>
                  <a:pt x="267891" y="53578"/>
                </a:lnTo>
                <a:lnTo>
                  <a:pt x="205383" y="80367"/>
                </a:lnTo>
                <a:lnTo>
                  <a:pt x="151805" y="98226"/>
                </a:lnTo>
                <a:lnTo>
                  <a:pt x="107157" y="133945"/>
                </a:lnTo>
                <a:lnTo>
                  <a:pt x="71438" y="160734"/>
                </a:lnTo>
                <a:lnTo>
                  <a:pt x="35719" y="196453"/>
                </a:lnTo>
                <a:lnTo>
                  <a:pt x="17860" y="241101"/>
                </a:lnTo>
                <a:lnTo>
                  <a:pt x="8930" y="276820"/>
                </a:lnTo>
                <a:lnTo>
                  <a:pt x="0" y="330398"/>
                </a:lnTo>
                <a:lnTo>
                  <a:pt x="0" y="375047"/>
                </a:lnTo>
                <a:lnTo>
                  <a:pt x="8930" y="419695"/>
                </a:lnTo>
                <a:lnTo>
                  <a:pt x="26789" y="473273"/>
                </a:lnTo>
                <a:lnTo>
                  <a:pt x="53579" y="517922"/>
                </a:lnTo>
                <a:lnTo>
                  <a:pt x="80368" y="562570"/>
                </a:lnTo>
                <a:lnTo>
                  <a:pt x="125016" y="607219"/>
                </a:lnTo>
                <a:lnTo>
                  <a:pt x="169664" y="634008"/>
                </a:lnTo>
                <a:lnTo>
                  <a:pt x="232172" y="669727"/>
                </a:lnTo>
                <a:lnTo>
                  <a:pt x="294680" y="687586"/>
                </a:lnTo>
                <a:lnTo>
                  <a:pt x="375047" y="714375"/>
                </a:lnTo>
                <a:lnTo>
                  <a:pt x="464344" y="732234"/>
                </a:lnTo>
                <a:lnTo>
                  <a:pt x="553641" y="741164"/>
                </a:lnTo>
                <a:lnTo>
                  <a:pt x="660797" y="750094"/>
                </a:lnTo>
                <a:lnTo>
                  <a:pt x="759024" y="750094"/>
                </a:lnTo>
                <a:lnTo>
                  <a:pt x="866180" y="750094"/>
                </a:lnTo>
                <a:lnTo>
                  <a:pt x="982266" y="750094"/>
                </a:lnTo>
                <a:lnTo>
                  <a:pt x="1089422" y="741164"/>
                </a:lnTo>
                <a:lnTo>
                  <a:pt x="1196579" y="732234"/>
                </a:lnTo>
                <a:lnTo>
                  <a:pt x="1303735" y="714375"/>
                </a:lnTo>
                <a:lnTo>
                  <a:pt x="1410891" y="696516"/>
                </a:lnTo>
                <a:lnTo>
                  <a:pt x="1509118" y="669727"/>
                </a:lnTo>
                <a:lnTo>
                  <a:pt x="1607344" y="634008"/>
                </a:lnTo>
                <a:lnTo>
                  <a:pt x="1687711" y="607219"/>
                </a:lnTo>
                <a:lnTo>
                  <a:pt x="1768079" y="562570"/>
                </a:lnTo>
                <a:lnTo>
                  <a:pt x="1830586" y="526851"/>
                </a:lnTo>
                <a:lnTo>
                  <a:pt x="1884164" y="482203"/>
                </a:lnTo>
                <a:lnTo>
                  <a:pt x="1937743" y="437554"/>
                </a:lnTo>
                <a:lnTo>
                  <a:pt x="1973461" y="392906"/>
                </a:lnTo>
                <a:lnTo>
                  <a:pt x="2000250" y="348258"/>
                </a:lnTo>
                <a:lnTo>
                  <a:pt x="2009180" y="303609"/>
                </a:lnTo>
                <a:lnTo>
                  <a:pt x="2009180" y="258961"/>
                </a:lnTo>
                <a:lnTo>
                  <a:pt x="1991321" y="214312"/>
                </a:lnTo>
                <a:lnTo>
                  <a:pt x="1964532" y="169664"/>
                </a:lnTo>
                <a:lnTo>
                  <a:pt x="1902024" y="133945"/>
                </a:lnTo>
                <a:lnTo>
                  <a:pt x="1830586" y="107156"/>
                </a:lnTo>
                <a:lnTo>
                  <a:pt x="1732360" y="80367"/>
                </a:lnTo>
                <a:lnTo>
                  <a:pt x="1607344" y="62508"/>
                </a:lnTo>
                <a:lnTo>
                  <a:pt x="1464469" y="62508"/>
                </a:lnTo>
                <a:lnTo>
                  <a:pt x="1312664" y="71437"/>
                </a:lnTo>
                <a:lnTo>
                  <a:pt x="1160860" y="89297"/>
                </a:lnTo>
                <a:lnTo>
                  <a:pt x="1009055" y="116086"/>
                </a:lnTo>
                <a:lnTo>
                  <a:pt x="1009055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107781" y="1848445"/>
            <a:ext cx="2348509" cy="714376"/>
          </a:xfrm>
          <a:custGeom>
            <a:avLst/>
            <a:gdLst/>
            <a:ahLst/>
            <a:cxnLst/>
            <a:rect l="0" t="0" r="0" b="0"/>
            <a:pathLst>
              <a:path w="2348509" h="714376">
                <a:moveTo>
                  <a:pt x="1660922" y="196453"/>
                </a:moveTo>
                <a:lnTo>
                  <a:pt x="1660922" y="196453"/>
                </a:lnTo>
                <a:lnTo>
                  <a:pt x="1651992" y="187524"/>
                </a:lnTo>
                <a:lnTo>
                  <a:pt x="1643063" y="178594"/>
                </a:lnTo>
                <a:lnTo>
                  <a:pt x="1625203" y="160734"/>
                </a:lnTo>
                <a:lnTo>
                  <a:pt x="1607344" y="151805"/>
                </a:lnTo>
                <a:lnTo>
                  <a:pt x="1580555" y="142875"/>
                </a:lnTo>
                <a:lnTo>
                  <a:pt x="1544836" y="133945"/>
                </a:lnTo>
                <a:lnTo>
                  <a:pt x="1500188" y="125016"/>
                </a:lnTo>
                <a:lnTo>
                  <a:pt x="1455539" y="116086"/>
                </a:lnTo>
                <a:lnTo>
                  <a:pt x="1393032" y="107156"/>
                </a:lnTo>
                <a:lnTo>
                  <a:pt x="1330524" y="98227"/>
                </a:lnTo>
                <a:lnTo>
                  <a:pt x="1259086" y="89297"/>
                </a:lnTo>
                <a:lnTo>
                  <a:pt x="1178719" y="80367"/>
                </a:lnTo>
                <a:lnTo>
                  <a:pt x="1089422" y="80367"/>
                </a:lnTo>
                <a:lnTo>
                  <a:pt x="1000125" y="80367"/>
                </a:lnTo>
                <a:lnTo>
                  <a:pt x="910828" y="80367"/>
                </a:lnTo>
                <a:lnTo>
                  <a:pt x="821532" y="80367"/>
                </a:lnTo>
                <a:lnTo>
                  <a:pt x="723305" y="89297"/>
                </a:lnTo>
                <a:lnTo>
                  <a:pt x="642938" y="89297"/>
                </a:lnTo>
                <a:lnTo>
                  <a:pt x="562571" y="98227"/>
                </a:lnTo>
                <a:lnTo>
                  <a:pt x="482203" y="107156"/>
                </a:lnTo>
                <a:lnTo>
                  <a:pt x="401836" y="116086"/>
                </a:lnTo>
                <a:lnTo>
                  <a:pt x="339328" y="133945"/>
                </a:lnTo>
                <a:lnTo>
                  <a:pt x="267891" y="151805"/>
                </a:lnTo>
                <a:lnTo>
                  <a:pt x="214313" y="178594"/>
                </a:lnTo>
                <a:lnTo>
                  <a:pt x="160735" y="205383"/>
                </a:lnTo>
                <a:lnTo>
                  <a:pt x="107157" y="232172"/>
                </a:lnTo>
                <a:lnTo>
                  <a:pt x="71438" y="267891"/>
                </a:lnTo>
                <a:lnTo>
                  <a:pt x="35719" y="303609"/>
                </a:lnTo>
                <a:lnTo>
                  <a:pt x="8930" y="348258"/>
                </a:lnTo>
                <a:lnTo>
                  <a:pt x="0" y="392906"/>
                </a:lnTo>
                <a:lnTo>
                  <a:pt x="0" y="437555"/>
                </a:lnTo>
                <a:lnTo>
                  <a:pt x="8930" y="482203"/>
                </a:lnTo>
                <a:lnTo>
                  <a:pt x="26789" y="526852"/>
                </a:lnTo>
                <a:lnTo>
                  <a:pt x="62508" y="571500"/>
                </a:lnTo>
                <a:lnTo>
                  <a:pt x="107157" y="607219"/>
                </a:lnTo>
                <a:lnTo>
                  <a:pt x="169664" y="634008"/>
                </a:lnTo>
                <a:lnTo>
                  <a:pt x="241102" y="660797"/>
                </a:lnTo>
                <a:lnTo>
                  <a:pt x="321469" y="678657"/>
                </a:lnTo>
                <a:lnTo>
                  <a:pt x="419696" y="696516"/>
                </a:lnTo>
                <a:lnTo>
                  <a:pt x="517922" y="705446"/>
                </a:lnTo>
                <a:lnTo>
                  <a:pt x="634008" y="714375"/>
                </a:lnTo>
                <a:lnTo>
                  <a:pt x="750094" y="714375"/>
                </a:lnTo>
                <a:lnTo>
                  <a:pt x="875110" y="714375"/>
                </a:lnTo>
                <a:lnTo>
                  <a:pt x="1000125" y="714375"/>
                </a:lnTo>
                <a:lnTo>
                  <a:pt x="1134071" y="705446"/>
                </a:lnTo>
                <a:lnTo>
                  <a:pt x="1268016" y="687586"/>
                </a:lnTo>
                <a:lnTo>
                  <a:pt x="1410891" y="669727"/>
                </a:lnTo>
                <a:lnTo>
                  <a:pt x="1553766" y="642938"/>
                </a:lnTo>
                <a:lnTo>
                  <a:pt x="1687711" y="607219"/>
                </a:lnTo>
                <a:lnTo>
                  <a:pt x="1821657" y="562570"/>
                </a:lnTo>
                <a:lnTo>
                  <a:pt x="1946672" y="508992"/>
                </a:lnTo>
                <a:lnTo>
                  <a:pt x="2053828" y="464344"/>
                </a:lnTo>
                <a:lnTo>
                  <a:pt x="2152055" y="410766"/>
                </a:lnTo>
                <a:lnTo>
                  <a:pt x="2241352" y="348258"/>
                </a:lnTo>
                <a:lnTo>
                  <a:pt x="2294930" y="294680"/>
                </a:lnTo>
                <a:lnTo>
                  <a:pt x="2339578" y="241102"/>
                </a:lnTo>
                <a:lnTo>
                  <a:pt x="2348508" y="187524"/>
                </a:lnTo>
                <a:lnTo>
                  <a:pt x="2330649" y="142875"/>
                </a:lnTo>
                <a:lnTo>
                  <a:pt x="2268141" y="107156"/>
                </a:lnTo>
                <a:lnTo>
                  <a:pt x="2169914" y="71438"/>
                </a:lnTo>
                <a:lnTo>
                  <a:pt x="2027039" y="35719"/>
                </a:lnTo>
                <a:lnTo>
                  <a:pt x="1857375" y="17859"/>
                </a:lnTo>
                <a:lnTo>
                  <a:pt x="1651992" y="0"/>
                </a:lnTo>
                <a:lnTo>
                  <a:pt x="1437680" y="0"/>
                </a:lnTo>
                <a:lnTo>
                  <a:pt x="143768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732484" y="2893218"/>
            <a:ext cx="3321845" cy="2589611"/>
          </a:xfrm>
          <a:custGeom>
            <a:avLst/>
            <a:gdLst/>
            <a:ahLst/>
            <a:cxnLst/>
            <a:rect l="0" t="0" r="0" b="0"/>
            <a:pathLst>
              <a:path w="3321845" h="2589611">
                <a:moveTo>
                  <a:pt x="1473399" y="133946"/>
                </a:moveTo>
                <a:lnTo>
                  <a:pt x="1455539" y="133946"/>
                </a:lnTo>
                <a:lnTo>
                  <a:pt x="1419821" y="133946"/>
                </a:lnTo>
                <a:lnTo>
                  <a:pt x="1366243" y="125016"/>
                </a:lnTo>
                <a:lnTo>
                  <a:pt x="1312664" y="116086"/>
                </a:lnTo>
                <a:lnTo>
                  <a:pt x="1250157" y="116086"/>
                </a:lnTo>
                <a:lnTo>
                  <a:pt x="1178719" y="116086"/>
                </a:lnTo>
                <a:lnTo>
                  <a:pt x="1107282" y="125016"/>
                </a:lnTo>
                <a:lnTo>
                  <a:pt x="1035844" y="133946"/>
                </a:lnTo>
                <a:lnTo>
                  <a:pt x="964407" y="142875"/>
                </a:lnTo>
                <a:lnTo>
                  <a:pt x="892969" y="151805"/>
                </a:lnTo>
                <a:lnTo>
                  <a:pt x="830461" y="169664"/>
                </a:lnTo>
                <a:lnTo>
                  <a:pt x="759024" y="196453"/>
                </a:lnTo>
                <a:lnTo>
                  <a:pt x="696516" y="232172"/>
                </a:lnTo>
                <a:lnTo>
                  <a:pt x="625079" y="267891"/>
                </a:lnTo>
                <a:lnTo>
                  <a:pt x="544711" y="321469"/>
                </a:lnTo>
                <a:lnTo>
                  <a:pt x="473274" y="375047"/>
                </a:lnTo>
                <a:lnTo>
                  <a:pt x="401836" y="428625"/>
                </a:lnTo>
                <a:lnTo>
                  <a:pt x="321469" y="500063"/>
                </a:lnTo>
                <a:lnTo>
                  <a:pt x="258961" y="571500"/>
                </a:lnTo>
                <a:lnTo>
                  <a:pt x="196454" y="651868"/>
                </a:lnTo>
                <a:lnTo>
                  <a:pt x="142875" y="732235"/>
                </a:lnTo>
                <a:lnTo>
                  <a:pt x="98227" y="830461"/>
                </a:lnTo>
                <a:lnTo>
                  <a:pt x="53579" y="919758"/>
                </a:lnTo>
                <a:lnTo>
                  <a:pt x="26789" y="1009055"/>
                </a:lnTo>
                <a:lnTo>
                  <a:pt x="8930" y="1107282"/>
                </a:lnTo>
                <a:lnTo>
                  <a:pt x="0" y="1196578"/>
                </a:lnTo>
                <a:lnTo>
                  <a:pt x="0" y="1285875"/>
                </a:lnTo>
                <a:lnTo>
                  <a:pt x="8930" y="1384102"/>
                </a:lnTo>
                <a:lnTo>
                  <a:pt x="17860" y="1473399"/>
                </a:lnTo>
                <a:lnTo>
                  <a:pt x="44649" y="1562696"/>
                </a:lnTo>
                <a:lnTo>
                  <a:pt x="71438" y="1651993"/>
                </a:lnTo>
                <a:lnTo>
                  <a:pt x="98227" y="1741289"/>
                </a:lnTo>
                <a:lnTo>
                  <a:pt x="142875" y="1830586"/>
                </a:lnTo>
                <a:lnTo>
                  <a:pt x="187524" y="1919883"/>
                </a:lnTo>
                <a:lnTo>
                  <a:pt x="250032" y="2009180"/>
                </a:lnTo>
                <a:lnTo>
                  <a:pt x="321469" y="2089548"/>
                </a:lnTo>
                <a:lnTo>
                  <a:pt x="401836" y="2160985"/>
                </a:lnTo>
                <a:lnTo>
                  <a:pt x="491133" y="2232423"/>
                </a:lnTo>
                <a:lnTo>
                  <a:pt x="580430" y="2294930"/>
                </a:lnTo>
                <a:lnTo>
                  <a:pt x="687586" y="2357438"/>
                </a:lnTo>
                <a:lnTo>
                  <a:pt x="794743" y="2411016"/>
                </a:lnTo>
                <a:lnTo>
                  <a:pt x="901899" y="2455665"/>
                </a:lnTo>
                <a:lnTo>
                  <a:pt x="1017985" y="2491384"/>
                </a:lnTo>
                <a:lnTo>
                  <a:pt x="1134071" y="2527102"/>
                </a:lnTo>
                <a:lnTo>
                  <a:pt x="1259086" y="2553891"/>
                </a:lnTo>
                <a:lnTo>
                  <a:pt x="1384102" y="2571751"/>
                </a:lnTo>
                <a:lnTo>
                  <a:pt x="1500188" y="2580680"/>
                </a:lnTo>
                <a:lnTo>
                  <a:pt x="1625204" y="2589610"/>
                </a:lnTo>
                <a:lnTo>
                  <a:pt x="1759149" y="2580680"/>
                </a:lnTo>
                <a:lnTo>
                  <a:pt x="1875235" y="2562821"/>
                </a:lnTo>
                <a:lnTo>
                  <a:pt x="2000250" y="2536032"/>
                </a:lnTo>
                <a:lnTo>
                  <a:pt x="2116336" y="2500313"/>
                </a:lnTo>
                <a:lnTo>
                  <a:pt x="2232422" y="2455665"/>
                </a:lnTo>
                <a:lnTo>
                  <a:pt x="2348508" y="2402087"/>
                </a:lnTo>
                <a:lnTo>
                  <a:pt x="2464594" y="2348509"/>
                </a:lnTo>
                <a:lnTo>
                  <a:pt x="2571750" y="2277071"/>
                </a:lnTo>
                <a:lnTo>
                  <a:pt x="2678907" y="2205634"/>
                </a:lnTo>
                <a:lnTo>
                  <a:pt x="2794993" y="2125266"/>
                </a:lnTo>
                <a:lnTo>
                  <a:pt x="2893219" y="2044899"/>
                </a:lnTo>
                <a:lnTo>
                  <a:pt x="2991446" y="1955602"/>
                </a:lnTo>
                <a:lnTo>
                  <a:pt x="3080743" y="1866305"/>
                </a:lnTo>
                <a:lnTo>
                  <a:pt x="3152180" y="1768078"/>
                </a:lnTo>
                <a:lnTo>
                  <a:pt x="3223618" y="1678782"/>
                </a:lnTo>
                <a:lnTo>
                  <a:pt x="3268266" y="1580555"/>
                </a:lnTo>
                <a:lnTo>
                  <a:pt x="3303985" y="1482328"/>
                </a:lnTo>
                <a:lnTo>
                  <a:pt x="3312914" y="1384102"/>
                </a:lnTo>
                <a:lnTo>
                  <a:pt x="3321844" y="1276946"/>
                </a:lnTo>
                <a:lnTo>
                  <a:pt x="3312914" y="1178719"/>
                </a:lnTo>
                <a:lnTo>
                  <a:pt x="3295055" y="1071563"/>
                </a:lnTo>
                <a:lnTo>
                  <a:pt x="3259336" y="964407"/>
                </a:lnTo>
                <a:lnTo>
                  <a:pt x="3214688" y="866180"/>
                </a:lnTo>
                <a:lnTo>
                  <a:pt x="3161110" y="759024"/>
                </a:lnTo>
                <a:lnTo>
                  <a:pt x="3080743" y="660797"/>
                </a:lnTo>
                <a:lnTo>
                  <a:pt x="2991446" y="571500"/>
                </a:lnTo>
                <a:lnTo>
                  <a:pt x="2893219" y="482203"/>
                </a:lnTo>
                <a:lnTo>
                  <a:pt x="2777133" y="401836"/>
                </a:lnTo>
                <a:lnTo>
                  <a:pt x="2652118" y="330399"/>
                </a:lnTo>
                <a:lnTo>
                  <a:pt x="2527102" y="258961"/>
                </a:lnTo>
                <a:lnTo>
                  <a:pt x="2393157" y="187524"/>
                </a:lnTo>
                <a:lnTo>
                  <a:pt x="2259211" y="133946"/>
                </a:lnTo>
                <a:lnTo>
                  <a:pt x="2116336" y="89297"/>
                </a:lnTo>
                <a:lnTo>
                  <a:pt x="1964532" y="53578"/>
                </a:lnTo>
                <a:lnTo>
                  <a:pt x="1803797" y="26789"/>
                </a:lnTo>
                <a:lnTo>
                  <a:pt x="1634133" y="8930"/>
                </a:lnTo>
                <a:lnTo>
                  <a:pt x="1464469" y="0"/>
                </a:lnTo>
                <a:lnTo>
                  <a:pt x="1285875" y="17860"/>
                </a:lnTo>
                <a:lnTo>
                  <a:pt x="1098352" y="44649"/>
                </a:lnTo>
                <a:lnTo>
                  <a:pt x="910829" y="98227"/>
                </a:lnTo>
                <a:lnTo>
                  <a:pt x="714375" y="178594"/>
                </a:lnTo>
                <a:lnTo>
                  <a:pt x="714375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984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 model revisited (B. Boehm)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28700"/>
            <a:ext cx="7652394" cy="5205407"/>
          </a:xfrm>
        </p:spPr>
      </p:pic>
      <p:sp>
        <p:nvSpPr>
          <p:cNvPr id="6" name="TextBox 5"/>
          <p:cNvSpPr txBox="1"/>
          <p:nvPr/>
        </p:nvSpPr>
        <p:spPr>
          <a:xfrm>
            <a:off x="1789588" y="6268006"/>
            <a:ext cx="5908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Boehm’s Original Diagram What was in </a:t>
            </a:r>
            <a:r>
              <a:rPr lang="en-US" dirty="0" err="1" smtClean="0"/>
              <a:t>Sommerville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 bwMode="auto">
          <a:xfrm>
            <a:off x="3589734" y="3277195"/>
            <a:ext cx="205384" cy="392907"/>
          </a:xfrm>
          <a:custGeom>
            <a:avLst/>
            <a:gdLst/>
            <a:ahLst/>
            <a:cxnLst/>
            <a:rect l="0" t="0" r="0" b="0"/>
            <a:pathLst>
              <a:path w="205384" h="392907">
                <a:moveTo>
                  <a:pt x="62508" y="392906"/>
                </a:moveTo>
                <a:lnTo>
                  <a:pt x="62508" y="392906"/>
                </a:lnTo>
                <a:lnTo>
                  <a:pt x="62508" y="392906"/>
                </a:lnTo>
                <a:lnTo>
                  <a:pt x="71438" y="392906"/>
                </a:lnTo>
                <a:lnTo>
                  <a:pt x="71438" y="392906"/>
                </a:lnTo>
                <a:lnTo>
                  <a:pt x="71438" y="392906"/>
                </a:lnTo>
                <a:lnTo>
                  <a:pt x="71438" y="392906"/>
                </a:lnTo>
                <a:lnTo>
                  <a:pt x="62508" y="392906"/>
                </a:lnTo>
                <a:lnTo>
                  <a:pt x="53579" y="383976"/>
                </a:lnTo>
                <a:lnTo>
                  <a:pt x="53579" y="383976"/>
                </a:lnTo>
                <a:lnTo>
                  <a:pt x="44649" y="375047"/>
                </a:lnTo>
                <a:lnTo>
                  <a:pt x="26789" y="375047"/>
                </a:lnTo>
                <a:lnTo>
                  <a:pt x="17860" y="366117"/>
                </a:lnTo>
                <a:lnTo>
                  <a:pt x="8930" y="366117"/>
                </a:lnTo>
                <a:lnTo>
                  <a:pt x="8930" y="375047"/>
                </a:lnTo>
                <a:lnTo>
                  <a:pt x="0" y="383976"/>
                </a:lnTo>
                <a:lnTo>
                  <a:pt x="0" y="383976"/>
                </a:lnTo>
                <a:lnTo>
                  <a:pt x="0" y="392906"/>
                </a:lnTo>
                <a:lnTo>
                  <a:pt x="0" y="383976"/>
                </a:lnTo>
                <a:lnTo>
                  <a:pt x="0" y="375047"/>
                </a:lnTo>
                <a:lnTo>
                  <a:pt x="0" y="366117"/>
                </a:lnTo>
                <a:lnTo>
                  <a:pt x="8930" y="348258"/>
                </a:lnTo>
                <a:lnTo>
                  <a:pt x="17860" y="330398"/>
                </a:lnTo>
                <a:lnTo>
                  <a:pt x="26789" y="312539"/>
                </a:lnTo>
                <a:lnTo>
                  <a:pt x="35719" y="294680"/>
                </a:lnTo>
                <a:lnTo>
                  <a:pt x="44649" y="276820"/>
                </a:lnTo>
                <a:lnTo>
                  <a:pt x="53579" y="258961"/>
                </a:lnTo>
                <a:lnTo>
                  <a:pt x="62508" y="241101"/>
                </a:lnTo>
                <a:lnTo>
                  <a:pt x="71438" y="232172"/>
                </a:lnTo>
                <a:lnTo>
                  <a:pt x="80368" y="223242"/>
                </a:lnTo>
                <a:lnTo>
                  <a:pt x="89297" y="214312"/>
                </a:lnTo>
                <a:lnTo>
                  <a:pt x="98227" y="205383"/>
                </a:lnTo>
                <a:lnTo>
                  <a:pt x="116086" y="187523"/>
                </a:lnTo>
                <a:lnTo>
                  <a:pt x="116086" y="178594"/>
                </a:lnTo>
                <a:lnTo>
                  <a:pt x="125016" y="169664"/>
                </a:lnTo>
                <a:lnTo>
                  <a:pt x="125016" y="151805"/>
                </a:lnTo>
                <a:lnTo>
                  <a:pt x="125016" y="151805"/>
                </a:lnTo>
                <a:lnTo>
                  <a:pt x="133946" y="142875"/>
                </a:lnTo>
                <a:lnTo>
                  <a:pt x="133946" y="142875"/>
                </a:lnTo>
                <a:lnTo>
                  <a:pt x="133946" y="151805"/>
                </a:lnTo>
                <a:lnTo>
                  <a:pt x="142875" y="160734"/>
                </a:lnTo>
                <a:lnTo>
                  <a:pt x="142875" y="178594"/>
                </a:lnTo>
                <a:lnTo>
                  <a:pt x="142875" y="187523"/>
                </a:lnTo>
                <a:lnTo>
                  <a:pt x="151805" y="187523"/>
                </a:lnTo>
                <a:lnTo>
                  <a:pt x="160735" y="178594"/>
                </a:lnTo>
                <a:lnTo>
                  <a:pt x="169664" y="169664"/>
                </a:lnTo>
                <a:lnTo>
                  <a:pt x="178594" y="142875"/>
                </a:lnTo>
                <a:lnTo>
                  <a:pt x="187524" y="107156"/>
                </a:lnTo>
                <a:lnTo>
                  <a:pt x="187524" y="80367"/>
                </a:lnTo>
                <a:lnTo>
                  <a:pt x="196454" y="44648"/>
                </a:lnTo>
                <a:lnTo>
                  <a:pt x="196454" y="17859"/>
                </a:lnTo>
                <a:lnTo>
                  <a:pt x="196454" y="0"/>
                </a:lnTo>
                <a:lnTo>
                  <a:pt x="196454" y="0"/>
                </a:lnTo>
                <a:lnTo>
                  <a:pt x="205383" y="0"/>
                </a:lnTo>
                <a:lnTo>
                  <a:pt x="205383" y="17859"/>
                </a:lnTo>
                <a:lnTo>
                  <a:pt x="205383" y="35719"/>
                </a:lnTo>
                <a:lnTo>
                  <a:pt x="205383" y="53578"/>
                </a:lnTo>
                <a:lnTo>
                  <a:pt x="205383" y="62508"/>
                </a:lnTo>
                <a:lnTo>
                  <a:pt x="196454" y="62508"/>
                </a:lnTo>
                <a:lnTo>
                  <a:pt x="178594" y="35719"/>
                </a:lnTo>
                <a:lnTo>
                  <a:pt x="178594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679031" y="2982515"/>
            <a:ext cx="625079" cy="553642"/>
          </a:xfrm>
          <a:custGeom>
            <a:avLst/>
            <a:gdLst/>
            <a:ahLst/>
            <a:cxnLst/>
            <a:rect l="0" t="0" r="0" b="0"/>
            <a:pathLst>
              <a:path w="625079" h="553642">
                <a:moveTo>
                  <a:pt x="17860" y="544711"/>
                </a:moveTo>
                <a:lnTo>
                  <a:pt x="8930" y="544711"/>
                </a:lnTo>
                <a:lnTo>
                  <a:pt x="8930" y="544711"/>
                </a:lnTo>
                <a:lnTo>
                  <a:pt x="0" y="544711"/>
                </a:lnTo>
                <a:lnTo>
                  <a:pt x="0" y="553641"/>
                </a:lnTo>
                <a:lnTo>
                  <a:pt x="0" y="553641"/>
                </a:lnTo>
                <a:lnTo>
                  <a:pt x="0" y="553641"/>
                </a:lnTo>
                <a:lnTo>
                  <a:pt x="0" y="544711"/>
                </a:lnTo>
                <a:lnTo>
                  <a:pt x="8930" y="535781"/>
                </a:lnTo>
                <a:lnTo>
                  <a:pt x="26789" y="526852"/>
                </a:lnTo>
                <a:lnTo>
                  <a:pt x="26789" y="517922"/>
                </a:lnTo>
                <a:lnTo>
                  <a:pt x="35719" y="508992"/>
                </a:lnTo>
                <a:lnTo>
                  <a:pt x="44649" y="500063"/>
                </a:lnTo>
                <a:lnTo>
                  <a:pt x="44649" y="500063"/>
                </a:lnTo>
                <a:lnTo>
                  <a:pt x="44649" y="491133"/>
                </a:lnTo>
                <a:lnTo>
                  <a:pt x="44649" y="482203"/>
                </a:lnTo>
                <a:lnTo>
                  <a:pt x="44649" y="464344"/>
                </a:lnTo>
                <a:lnTo>
                  <a:pt x="53578" y="446485"/>
                </a:lnTo>
                <a:lnTo>
                  <a:pt x="62508" y="419696"/>
                </a:lnTo>
                <a:lnTo>
                  <a:pt x="71438" y="392906"/>
                </a:lnTo>
                <a:lnTo>
                  <a:pt x="89297" y="366117"/>
                </a:lnTo>
                <a:lnTo>
                  <a:pt x="116086" y="330399"/>
                </a:lnTo>
                <a:lnTo>
                  <a:pt x="133946" y="303610"/>
                </a:lnTo>
                <a:lnTo>
                  <a:pt x="160735" y="276821"/>
                </a:lnTo>
                <a:lnTo>
                  <a:pt x="178594" y="250031"/>
                </a:lnTo>
                <a:lnTo>
                  <a:pt x="205383" y="223242"/>
                </a:lnTo>
                <a:lnTo>
                  <a:pt x="232172" y="205383"/>
                </a:lnTo>
                <a:lnTo>
                  <a:pt x="258961" y="178594"/>
                </a:lnTo>
                <a:lnTo>
                  <a:pt x="294680" y="160735"/>
                </a:lnTo>
                <a:lnTo>
                  <a:pt x="321469" y="133946"/>
                </a:lnTo>
                <a:lnTo>
                  <a:pt x="366117" y="107156"/>
                </a:lnTo>
                <a:lnTo>
                  <a:pt x="401836" y="80367"/>
                </a:lnTo>
                <a:lnTo>
                  <a:pt x="437555" y="53578"/>
                </a:lnTo>
                <a:lnTo>
                  <a:pt x="482203" y="35719"/>
                </a:lnTo>
                <a:lnTo>
                  <a:pt x="517922" y="17860"/>
                </a:lnTo>
                <a:lnTo>
                  <a:pt x="553641" y="0"/>
                </a:lnTo>
                <a:lnTo>
                  <a:pt x="589360" y="0"/>
                </a:lnTo>
                <a:lnTo>
                  <a:pt x="625078" y="0"/>
                </a:lnTo>
                <a:lnTo>
                  <a:pt x="62507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134445" y="2857500"/>
            <a:ext cx="285751" cy="303610"/>
          </a:xfrm>
          <a:custGeom>
            <a:avLst/>
            <a:gdLst/>
            <a:ahLst/>
            <a:cxnLst/>
            <a:rect l="0" t="0" r="0" b="0"/>
            <a:pathLst>
              <a:path w="285751" h="303610">
                <a:moveTo>
                  <a:pt x="98227" y="26789"/>
                </a:moveTo>
                <a:lnTo>
                  <a:pt x="89297" y="26789"/>
                </a:lnTo>
                <a:lnTo>
                  <a:pt x="80368" y="26789"/>
                </a:lnTo>
                <a:lnTo>
                  <a:pt x="62508" y="17859"/>
                </a:lnTo>
                <a:lnTo>
                  <a:pt x="53578" y="17859"/>
                </a:lnTo>
                <a:lnTo>
                  <a:pt x="44649" y="17859"/>
                </a:lnTo>
                <a:lnTo>
                  <a:pt x="3571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1786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8"/>
                </a:lnTo>
                <a:lnTo>
                  <a:pt x="8930" y="53578"/>
                </a:lnTo>
                <a:lnTo>
                  <a:pt x="26789" y="62507"/>
                </a:lnTo>
                <a:lnTo>
                  <a:pt x="44649" y="80367"/>
                </a:lnTo>
                <a:lnTo>
                  <a:pt x="71438" y="80367"/>
                </a:lnTo>
                <a:lnTo>
                  <a:pt x="107157" y="80367"/>
                </a:lnTo>
                <a:lnTo>
                  <a:pt x="142875" y="80367"/>
                </a:lnTo>
                <a:lnTo>
                  <a:pt x="178594" y="71437"/>
                </a:lnTo>
                <a:lnTo>
                  <a:pt x="214313" y="62507"/>
                </a:lnTo>
                <a:lnTo>
                  <a:pt x="241102" y="62507"/>
                </a:lnTo>
                <a:lnTo>
                  <a:pt x="267891" y="62507"/>
                </a:lnTo>
                <a:lnTo>
                  <a:pt x="276821" y="71437"/>
                </a:lnTo>
                <a:lnTo>
                  <a:pt x="285750" y="89296"/>
                </a:lnTo>
                <a:lnTo>
                  <a:pt x="285750" y="116086"/>
                </a:lnTo>
                <a:lnTo>
                  <a:pt x="267891" y="151804"/>
                </a:lnTo>
                <a:lnTo>
                  <a:pt x="250032" y="187523"/>
                </a:lnTo>
                <a:lnTo>
                  <a:pt x="223243" y="232171"/>
                </a:lnTo>
                <a:lnTo>
                  <a:pt x="196453" y="276820"/>
                </a:lnTo>
                <a:lnTo>
                  <a:pt x="169664" y="294679"/>
                </a:lnTo>
                <a:lnTo>
                  <a:pt x="142875" y="303609"/>
                </a:lnTo>
                <a:lnTo>
                  <a:pt x="125016" y="267890"/>
                </a:lnTo>
                <a:lnTo>
                  <a:pt x="125016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393531" y="3107531"/>
            <a:ext cx="410767" cy="125016"/>
          </a:xfrm>
          <a:custGeom>
            <a:avLst/>
            <a:gdLst/>
            <a:ahLst/>
            <a:cxnLst/>
            <a:rect l="0" t="0" r="0" b="0"/>
            <a:pathLst>
              <a:path w="410767" h="125016">
                <a:moveTo>
                  <a:pt x="410766" y="44648"/>
                </a:moveTo>
                <a:lnTo>
                  <a:pt x="410766" y="44648"/>
                </a:lnTo>
                <a:lnTo>
                  <a:pt x="410766" y="35719"/>
                </a:lnTo>
                <a:lnTo>
                  <a:pt x="401836" y="35719"/>
                </a:lnTo>
                <a:lnTo>
                  <a:pt x="401836" y="26789"/>
                </a:lnTo>
                <a:lnTo>
                  <a:pt x="401836" y="26789"/>
                </a:lnTo>
                <a:lnTo>
                  <a:pt x="392907" y="26789"/>
                </a:lnTo>
                <a:lnTo>
                  <a:pt x="383977" y="17859"/>
                </a:lnTo>
                <a:lnTo>
                  <a:pt x="383977" y="17859"/>
                </a:lnTo>
                <a:lnTo>
                  <a:pt x="375047" y="8930"/>
                </a:lnTo>
                <a:lnTo>
                  <a:pt x="366117" y="8930"/>
                </a:lnTo>
                <a:lnTo>
                  <a:pt x="357188" y="8930"/>
                </a:lnTo>
                <a:lnTo>
                  <a:pt x="339328" y="0"/>
                </a:lnTo>
                <a:lnTo>
                  <a:pt x="330399" y="0"/>
                </a:lnTo>
                <a:lnTo>
                  <a:pt x="312539" y="0"/>
                </a:lnTo>
                <a:lnTo>
                  <a:pt x="294680" y="0"/>
                </a:lnTo>
                <a:lnTo>
                  <a:pt x="267891" y="0"/>
                </a:lnTo>
                <a:lnTo>
                  <a:pt x="250032" y="0"/>
                </a:lnTo>
                <a:lnTo>
                  <a:pt x="223242" y="0"/>
                </a:lnTo>
                <a:lnTo>
                  <a:pt x="205383" y="0"/>
                </a:lnTo>
                <a:lnTo>
                  <a:pt x="187524" y="8930"/>
                </a:lnTo>
                <a:lnTo>
                  <a:pt x="169664" y="8930"/>
                </a:lnTo>
                <a:lnTo>
                  <a:pt x="160735" y="0"/>
                </a:lnTo>
                <a:lnTo>
                  <a:pt x="142875" y="8930"/>
                </a:lnTo>
                <a:lnTo>
                  <a:pt x="133946" y="8930"/>
                </a:lnTo>
                <a:lnTo>
                  <a:pt x="116086" y="8930"/>
                </a:lnTo>
                <a:lnTo>
                  <a:pt x="107157" y="8930"/>
                </a:lnTo>
                <a:lnTo>
                  <a:pt x="98227" y="17859"/>
                </a:lnTo>
                <a:lnTo>
                  <a:pt x="80367" y="26789"/>
                </a:lnTo>
                <a:lnTo>
                  <a:pt x="71438" y="35719"/>
                </a:lnTo>
                <a:lnTo>
                  <a:pt x="53578" y="53578"/>
                </a:lnTo>
                <a:lnTo>
                  <a:pt x="44649" y="62508"/>
                </a:lnTo>
                <a:lnTo>
                  <a:pt x="26789" y="71437"/>
                </a:lnTo>
                <a:lnTo>
                  <a:pt x="17860" y="8929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84602" y="3232546"/>
            <a:ext cx="410766" cy="455416"/>
          </a:xfrm>
          <a:custGeom>
            <a:avLst/>
            <a:gdLst/>
            <a:ahLst/>
            <a:cxnLst/>
            <a:rect l="0" t="0" r="0" b="0"/>
            <a:pathLst>
              <a:path w="410766" h="455416">
                <a:moveTo>
                  <a:pt x="8929" y="133946"/>
                </a:moveTo>
                <a:lnTo>
                  <a:pt x="8929" y="169665"/>
                </a:lnTo>
                <a:lnTo>
                  <a:pt x="8929" y="196454"/>
                </a:lnTo>
                <a:lnTo>
                  <a:pt x="8929" y="223243"/>
                </a:lnTo>
                <a:lnTo>
                  <a:pt x="8929" y="241102"/>
                </a:lnTo>
                <a:lnTo>
                  <a:pt x="8929" y="250032"/>
                </a:lnTo>
                <a:lnTo>
                  <a:pt x="8929" y="258961"/>
                </a:lnTo>
                <a:lnTo>
                  <a:pt x="0" y="267891"/>
                </a:lnTo>
                <a:lnTo>
                  <a:pt x="0" y="276821"/>
                </a:lnTo>
                <a:lnTo>
                  <a:pt x="8929" y="294680"/>
                </a:lnTo>
                <a:lnTo>
                  <a:pt x="8929" y="312540"/>
                </a:lnTo>
                <a:lnTo>
                  <a:pt x="17859" y="330399"/>
                </a:lnTo>
                <a:lnTo>
                  <a:pt x="35718" y="357188"/>
                </a:lnTo>
                <a:lnTo>
                  <a:pt x="44648" y="383977"/>
                </a:lnTo>
                <a:lnTo>
                  <a:pt x="62507" y="410766"/>
                </a:lnTo>
                <a:lnTo>
                  <a:pt x="80367" y="437555"/>
                </a:lnTo>
                <a:lnTo>
                  <a:pt x="98226" y="446485"/>
                </a:lnTo>
                <a:lnTo>
                  <a:pt x="107156" y="455415"/>
                </a:lnTo>
                <a:lnTo>
                  <a:pt x="125015" y="455415"/>
                </a:lnTo>
                <a:lnTo>
                  <a:pt x="142875" y="446485"/>
                </a:lnTo>
                <a:lnTo>
                  <a:pt x="160734" y="437555"/>
                </a:lnTo>
                <a:lnTo>
                  <a:pt x="178593" y="419696"/>
                </a:lnTo>
                <a:lnTo>
                  <a:pt x="205382" y="401836"/>
                </a:lnTo>
                <a:lnTo>
                  <a:pt x="223242" y="383977"/>
                </a:lnTo>
                <a:lnTo>
                  <a:pt x="250031" y="375047"/>
                </a:lnTo>
                <a:lnTo>
                  <a:pt x="276820" y="366118"/>
                </a:lnTo>
                <a:lnTo>
                  <a:pt x="303609" y="366118"/>
                </a:lnTo>
                <a:lnTo>
                  <a:pt x="330398" y="366118"/>
                </a:lnTo>
                <a:lnTo>
                  <a:pt x="348257" y="366118"/>
                </a:lnTo>
                <a:lnTo>
                  <a:pt x="366117" y="357188"/>
                </a:lnTo>
                <a:lnTo>
                  <a:pt x="383976" y="339329"/>
                </a:lnTo>
                <a:lnTo>
                  <a:pt x="392906" y="321469"/>
                </a:lnTo>
                <a:lnTo>
                  <a:pt x="401836" y="285750"/>
                </a:lnTo>
                <a:lnTo>
                  <a:pt x="410765" y="250032"/>
                </a:lnTo>
                <a:lnTo>
                  <a:pt x="410765" y="205383"/>
                </a:lnTo>
                <a:lnTo>
                  <a:pt x="410765" y="160735"/>
                </a:lnTo>
                <a:lnTo>
                  <a:pt x="401836" y="116086"/>
                </a:lnTo>
                <a:lnTo>
                  <a:pt x="392906" y="80368"/>
                </a:lnTo>
                <a:lnTo>
                  <a:pt x="383976" y="44649"/>
                </a:lnTo>
                <a:lnTo>
                  <a:pt x="366117" y="26790"/>
                </a:lnTo>
                <a:lnTo>
                  <a:pt x="348257" y="8930"/>
                </a:lnTo>
                <a:lnTo>
                  <a:pt x="339328" y="0"/>
                </a:lnTo>
                <a:lnTo>
                  <a:pt x="312539" y="0"/>
                </a:lnTo>
                <a:lnTo>
                  <a:pt x="294679" y="8930"/>
                </a:lnTo>
                <a:lnTo>
                  <a:pt x="267890" y="8930"/>
                </a:lnTo>
                <a:lnTo>
                  <a:pt x="26789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224117" y="2250281"/>
            <a:ext cx="1089422" cy="892970"/>
          </a:xfrm>
          <a:custGeom>
            <a:avLst/>
            <a:gdLst/>
            <a:ahLst/>
            <a:cxnLst/>
            <a:rect l="0" t="0" r="0" b="0"/>
            <a:pathLst>
              <a:path w="1089422" h="892970">
                <a:moveTo>
                  <a:pt x="776883" y="294680"/>
                </a:moveTo>
                <a:lnTo>
                  <a:pt x="776883" y="285750"/>
                </a:lnTo>
                <a:lnTo>
                  <a:pt x="767953" y="267891"/>
                </a:lnTo>
                <a:lnTo>
                  <a:pt x="759024" y="241102"/>
                </a:lnTo>
                <a:lnTo>
                  <a:pt x="750094" y="214313"/>
                </a:lnTo>
                <a:lnTo>
                  <a:pt x="741164" y="187523"/>
                </a:lnTo>
                <a:lnTo>
                  <a:pt x="723305" y="160734"/>
                </a:lnTo>
                <a:lnTo>
                  <a:pt x="705446" y="133945"/>
                </a:lnTo>
                <a:lnTo>
                  <a:pt x="678656" y="107156"/>
                </a:lnTo>
                <a:lnTo>
                  <a:pt x="660797" y="80367"/>
                </a:lnTo>
                <a:lnTo>
                  <a:pt x="634008" y="62508"/>
                </a:lnTo>
                <a:lnTo>
                  <a:pt x="607219" y="53578"/>
                </a:lnTo>
                <a:lnTo>
                  <a:pt x="580430" y="44648"/>
                </a:lnTo>
                <a:lnTo>
                  <a:pt x="544711" y="44648"/>
                </a:lnTo>
                <a:lnTo>
                  <a:pt x="508992" y="53578"/>
                </a:lnTo>
                <a:lnTo>
                  <a:pt x="473274" y="71438"/>
                </a:lnTo>
                <a:lnTo>
                  <a:pt x="428625" y="98227"/>
                </a:lnTo>
                <a:lnTo>
                  <a:pt x="383977" y="125016"/>
                </a:lnTo>
                <a:lnTo>
                  <a:pt x="330399" y="151805"/>
                </a:lnTo>
                <a:lnTo>
                  <a:pt x="276821" y="187523"/>
                </a:lnTo>
                <a:lnTo>
                  <a:pt x="214313" y="223242"/>
                </a:lnTo>
                <a:lnTo>
                  <a:pt x="160735" y="258961"/>
                </a:lnTo>
                <a:lnTo>
                  <a:pt x="107156" y="303610"/>
                </a:lnTo>
                <a:lnTo>
                  <a:pt x="62508" y="357188"/>
                </a:lnTo>
                <a:lnTo>
                  <a:pt x="26789" y="410766"/>
                </a:lnTo>
                <a:lnTo>
                  <a:pt x="8930" y="464344"/>
                </a:lnTo>
                <a:lnTo>
                  <a:pt x="0" y="526852"/>
                </a:lnTo>
                <a:lnTo>
                  <a:pt x="8930" y="598289"/>
                </a:lnTo>
                <a:lnTo>
                  <a:pt x="26789" y="669726"/>
                </a:lnTo>
                <a:lnTo>
                  <a:pt x="62508" y="732234"/>
                </a:lnTo>
                <a:lnTo>
                  <a:pt x="107156" y="785812"/>
                </a:lnTo>
                <a:lnTo>
                  <a:pt x="169664" y="830461"/>
                </a:lnTo>
                <a:lnTo>
                  <a:pt x="232172" y="866180"/>
                </a:lnTo>
                <a:lnTo>
                  <a:pt x="312539" y="884039"/>
                </a:lnTo>
                <a:lnTo>
                  <a:pt x="383977" y="892969"/>
                </a:lnTo>
                <a:lnTo>
                  <a:pt x="473274" y="884039"/>
                </a:lnTo>
                <a:lnTo>
                  <a:pt x="553641" y="866180"/>
                </a:lnTo>
                <a:lnTo>
                  <a:pt x="660797" y="830461"/>
                </a:lnTo>
                <a:lnTo>
                  <a:pt x="759024" y="794742"/>
                </a:lnTo>
                <a:lnTo>
                  <a:pt x="857250" y="741164"/>
                </a:lnTo>
                <a:lnTo>
                  <a:pt x="946547" y="669726"/>
                </a:lnTo>
                <a:lnTo>
                  <a:pt x="1009054" y="598289"/>
                </a:lnTo>
                <a:lnTo>
                  <a:pt x="1062632" y="508992"/>
                </a:lnTo>
                <a:lnTo>
                  <a:pt x="1089421" y="419696"/>
                </a:lnTo>
                <a:lnTo>
                  <a:pt x="1089421" y="330399"/>
                </a:lnTo>
                <a:lnTo>
                  <a:pt x="1053703" y="241102"/>
                </a:lnTo>
                <a:lnTo>
                  <a:pt x="982265" y="151805"/>
                </a:lnTo>
                <a:lnTo>
                  <a:pt x="875110" y="89297"/>
                </a:lnTo>
                <a:lnTo>
                  <a:pt x="741164" y="35719"/>
                </a:lnTo>
                <a:lnTo>
                  <a:pt x="607219" y="8930"/>
                </a:lnTo>
                <a:lnTo>
                  <a:pt x="491133" y="0"/>
                </a:lnTo>
                <a:lnTo>
                  <a:pt x="383977" y="17859"/>
                </a:lnTo>
                <a:lnTo>
                  <a:pt x="303610" y="44648"/>
                </a:lnTo>
                <a:lnTo>
                  <a:pt x="241102" y="71438"/>
                </a:lnTo>
                <a:lnTo>
                  <a:pt x="241102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438180" y="3848695"/>
            <a:ext cx="991196" cy="776884"/>
          </a:xfrm>
          <a:custGeom>
            <a:avLst/>
            <a:gdLst/>
            <a:ahLst/>
            <a:cxnLst/>
            <a:rect l="0" t="0" r="0" b="0"/>
            <a:pathLst>
              <a:path w="991196" h="776884">
                <a:moveTo>
                  <a:pt x="830461" y="116086"/>
                </a:moveTo>
                <a:lnTo>
                  <a:pt x="830461" y="116086"/>
                </a:lnTo>
                <a:lnTo>
                  <a:pt x="821531" y="116086"/>
                </a:lnTo>
                <a:lnTo>
                  <a:pt x="812601" y="107156"/>
                </a:lnTo>
                <a:lnTo>
                  <a:pt x="812601" y="98226"/>
                </a:lnTo>
                <a:lnTo>
                  <a:pt x="803672" y="89297"/>
                </a:lnTo>
                <a:lnTo>
                  <a:pt x="794742" y="89297"/>
                </a:lnTo>
                <a:lnTo>
                  <a:pt x="785812" y="71437"/>
                </a:lnTo>
                <a:lnTo>
                  <a:pt x="776883" y="62508"/>
                </a:lnTo>
                <a:lnTo>
                  <a:pt x="767953" y="62508"/>
                </a:lnTo>
                <a:lnTo>
                  <a:pt x="759023" y="53578"/>
                </a:lnTo>
                <a:lnTo>
                  <a:pt x="741164" y="44648"/>
                </a:lnTo>
                <a:lnTo>
                  <a:pt x="732234" y="44648"/>
                </a:lnTo>
                <a:lnTo>
                  <a:pt x="714375" y="35719"/>
                </a:lnTo>
                <a:lnTo>
                  <a:pt x="687586" y="35719"/>
                </a:lnTo>
                <a:lnTo>
                  <a:pt x="669726" y="26789"/>
                </a:lnTo>
                <a:lnTo>
                  <a:pt x="651867" y="26789"/>
                </a:lnTo>
                <a:lnTo>
                  <a:pt x="634008" y="17859"/>
                </a:lnTo>
                <a:lnTo>
                  <a:pt x="607218" y="8930"/>
                </a:lnTo>
                <a:lnTo>
                  <a:pt x="580429" y="8930"/>
                </a:lnTo>
                <a:lnTo>
                  <a:pt x="553640" y="8930"/>
                </a:lnTo>
                <a:lnTo>
                  <a:pt x="526851" y="0"/>
                </a:lnTo>
                <a:lnTo>
                  <a:pt x="500062" y="0"/>
                </a:lnTo>
                <a:lnTo>
                  <a:pt x="464343" y="8930"/>
                </a:lnTo>
                <a:lnTo>
                  <a:pt x="428625" y="8930"/>
                </a:lnTo>
                <a:lnTo>
                  <a:pt x="392906" y="17859"/>
                </a:lnTo>
                <a:lnTo>
                  <a:pt x="357187" y="26789"/>
                </a:lnTo>
                <a:lnTo>
                  <a:pt x="330398" y="35719"/>
                </a:lnTo>
                <a:lnTo>
                  <a:pt x="303609" y="53578"/>
                </a:lnTo>
                <a:lnTo>
                  <a:pt x="285750" y="71437"/>
                </a:lnTo>
                <a:lnTo>
                  <a:pt x="258961" y="89297"/>
                </a:lnTo>
                <a:lnTo>
                  <a:pt x="241101" y="107156"/>
                </a:lnTo>
                <a:lnTo>
                  <a:pt x="214312" y="125016"/>
                </a:lnTo>
                <a:lnTo>
                  <a:pt x="187523" y="151805"/>
                </a:lnTo>
                <a:lnTo>
                  <a:pt x="151804" y="187523"/>
                </a:lnTo>
                <a:lnTo>
                  <a:pt x="116086" y="214312"/>
                </a:lnTo>
                <a:lnTo>
                  <a:pt x="89297" y="250031"/>
                </a:lnTo>
                <a:lnTo>
                  <a:pt x="62508" y="276820"/>
                </a:lnTo>
                <a:lnTo>
                  <a:pt x="44648" y="312539"/>
                </a:lnTo>
                <a:lnTo>
                  <a:pt x="26789" y="339328"/>
                </a:lnTo>
                <a:lnTo>
                  <a:pt x="8929" y="375047"/>
                </a:lnTo>
                <a:lnTo>
                  <a:pt x="0" y="401836"/>
                </a:lnTo>
                <a:lnTo>
                  <a:pt x="0" y="437555"/>
                </a:lnTo>
                <a:lnTo>
                  <a:pt x="0" y="464344"/>
                </a:lnTo>
                <a:lnTo>
                  <a:pt x="0" y="491133"/>
                </a:lnTo>
                <a:lnTo>
                  <a:pt x="8929" y="517922"/>
                </a:lnTo>
                <a:lnTo>
                  <a:pt x="26789" y="544711"/>
                </a:lnTo>
                <a:lnTo>
                  <a:pt x="35718" y="571500"/>
                </a:lnTo>
                <a:lnTo>
                  <a:pt x="53578" y="607219"/>
                </a:lnTo>
                <a:lnTo>
                  <a:pt x="71437" y="634008"/>
                </a:lnTo>
                <a:lnTo>
                  <a:pt x="89297" y="660797"/>
                </a:lnTo>
                <a:lnTo>
                  <a:pt x="116086" y="687586"/>
                </a:lnTo>
                <a:lnTo>
                  <a:pt x="142875" y="714375"/>
                </a:lnTo>
                <a:lnTo>
                  <a:pt x="169664" y="732234"/>
                </a:lnTo>
                <a:lnTo>
                  <a:pt x="205383" y="750094"/>
                </a:lnTo>
                <a:lnTo>
                  <a:pt x="241101" y="759023"/>
                </a:lnTo>
                <a:lnTo>
                  <a:pt x="276820" y="767953"/>
                </a:lnTo>
                <a:lnTo>
                  <a:pt x="312539" y="776883"/>
                </a:lnTo>
                <a:lnTo>
                  <a:pt x="357187" y="776883"/>
                </a:lnTo>
                <a:lnTo>
                  <a:pt x="392906" y="776883"/>
                </a:lnTo>
                <a:lnTo>
                  <a:pt x="437554" y="767953"/>
                </a:lnTo>
                <a:lnTo>
                  <a:pt x="482203" y="767953"/>
                </a:lnTo>
                <a:lnTo>
                  <a:pt x="526851" y="759023"/>
                </a:lnTo>
                <a:lnTo>
                  <a:pt x="571500" y="741164"/>
                </a:lnTo>
                <a:lnTo>
                  <a:pt x="625078" y="723305"/>
                </a:lnTo>
                <a:lnTo>
                  <a:pt x="669726" y="705445"/>
                </a:lnTo>
                <a:lnTo>
                  <a:pt x="714375" y="687586"/>
                </a:lnTo>
                <a:lnTo>
                  <a:pt x="767953" y="660797"/>
                </a:lnTo>
                <a:lnTo>
                  <a:pt x="812601" y="642937"/>
                </a:lnTo>
                <a:lnTo>
                  <a:pt x="848320" y="616148"/>
                </a:lnTo>
                <a:lnTo>
                  <a:pt x="884039" y="598289"/>
                </a:lnTo>
                <a:lnTo>
                  <a:pt x="910828" y="571500"/>
                </a:lnTo>
                <a:lnTo>
                  <a:pt x="928687" y="544711"/>
                </a:lnTo>
                <a:lnTo>
                  <a:pt x="946547" y="517922"/>
                </a:lnTo>
                <a:lnTo>
                  <a:pt x="964406" y="473273"/>
                </a:lnTo>
                <a:lnTo>
                  <a:pt x="973336" y="437555"/>
                </a:lnTo>
                <a:lnTo>
                  <a:pt x="982265" y="392906"/>
                </a:lnTo>
                <a:lnTo>
                  <a:pt x="991195" y="348258"/>
                </a:lnTo>
                <a:lnTo>
                  <a:pt x="991195" y="303609"/>
                </a:lnTo>
                <a:lnTo>
                  <a:pt x="982265" y="258961"/>
                </a:lnTo>
                <a:lnTo>
                  <a:pt x="964406" y="223242"/>
                </a:lnTo>
                <a:lnTo>
                  <a:pt x="946547" y="178594"/>
                </a:lnTo>
                <a:lnTo>
                  <a:pt x="919758" y="151805"/>
                </a:lnTo>
                <a:lnTo>
                  <a:pt x="892968" y="116086"/>
                </a:lnTo>
                <a:lnTo>
                  <a:pt x="857250" y="89297"/>
                </a:lnTo>
                <a:lnTo>
                  <a:pt x="821531" y="62508"/>
                </a:lnTo>
                <a:lnTo>
                  <a:pt x="776883" y="44648"/>
                </a:lnTo>
                <a:lnTo>
                  <a:pt x="732234" y="26789"/>
                </a:lnTo>
                <a:lnTo>
                  <a:pt x="678656" y="8930"/>
                </a:lnTo>
                <a:lnTo>
                  <a:pt x="625078" y="0"/>
                </a:lnTo>
                <a:lnTo>
                  <a:pt x="62507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848820" y="4964906"/>
            <a:ext cx="741165" cy="678657"/>
          </a:xfrm>
          <a:custGeom>
            <a:avLst/>
            <a:gdLst/>
            <a:ahLst/>
            <a:cxnLst/>
            <a:rect l="0" t="0" r="0" b="0"/>
            <a:pathLst>
              <a:path w="741165" h="678657">
                <a:moveTo>
                  <a:pt x="705446" y="98227"/>
                </a:moveTo>
                <a:lnTo>
                  <a:pt x="705446" y="98227"/>
                </a:lnTo>
                <a:lnTo>
                  <a:pt x="696516" y="89297"/>
                </a:lnTo>
                <a:lnTo>
                  <a:pt x="687586" y="80367"/>
                </a:lnTo>
                <a:lnTo>
                  <a:pt x="678657" y="71438"/>
                </a:lnTo>
                <a:lnTo>
                  <a:pt x="669727" y="62508"/>
                </a:lnTo>
                <a:lnTo>
                  <a:pt x="660797" y="44649"/>
                </a:lnTo>
                <a:lnTo>
                  <a:pt x="642938" y="35719"/>
                </a:lnTo>
                <a:lnTo>
                  <a:pt x="625078" y="26789"/>
                </a:lnTo>
                <a:lnTo>
                  <a:pt x="598289" y="17860"/>
                </a:lnTo>
                <a:lnTo>
                  <a:pt x="571500" y="8930"/>
                </a:lnTo>
                <a:lnTo>
                  <a:pt x="544711" y="0"/>
                </a:lnTo>
                <a:lnTo>
                  <a:pt x="508993" y="0"/>
                </a:lnTo>
                <a:lnTo>
                  <a:pt x="482203" y="0"/>
                </a:lnTo>
                <a:lnTo>
                  <a:pt x="446485" y="8930"/>
                </a:lnTo>
                <a:lnTo>
                  <a:pt x="410766" y="8930"/>
                </a:lnTo>
                <a:lnTo>
                  <a:pt x="375047" y="17860"/>
                </a:lnTo>
                <a:lnTo>
                  <a:pt x="348258" y="26789"/>
                </a:lnTo>
                <a:lnTo>
                  <a:pt x="312539" y="35719"/>
                </a:lnTo>
                <a:lnTo>
                  <a:pt x="276821" y="44649"/>
                </a:lnTo>
                <a:lnTo>
                  <a:pt x="250032" y="44649"/>
                </a:lnTo>
                <a:lnTo>
                  <a:pt x="223243" y="53578"/>
                </a:lnTo>
                <a:lnTo>
                  <a:pt x="196453" y="62508"/>
                </a:lnTo>
                <a:lnTo>
                  <a:pt x="169664" y="71438"/>
                </a:lnTo>
                <a:lnTo>
                  <a:pt x="151805" y="80367"/>
                </a:lnTo>
                <a:lnTo>
                  <a:pt x="125016" y="98227"/>
                </a:lnTo>
                <a:lnTo>
                  <a:pt x="98227" y="125016"/>
                </a:lnTo>
                <a:lnTo>
                  <a:pt x="80368" y="151805"/>
                </a:lnTo>
                <a:lnTo>
                  <a:pt x="62508" y="178594"/>
                </a:lnTo>
                <a:lnTo>
                  <a:pt x="44649" y="214313"/>
                </a:lnTo>
                <a:lnTo>
                  <a:pt x="26789" y="241102"/>
                </a:lnTo>
                <a:lnTo>
                  <a:pt x="17860" y="276821"/>
                </a:lnTo>
                <a:lnTo>
                  <a:pt x="8930" y="294680"/>
                </a:lnTo>
                <a:lnTo>
                  <a:pt x="0" y="312539"/>
                </a:lnTo>
                <a:lnTo>
                  <a:pt x="0" y="330399"/>
                </a:lnTo>
                <a:lnTo>
                  <a:pt x="0" y="348258"/>
                </a:lnTo>
                <a:lnTo>
                  <a:pt x="0" y="366117"/>
                </a:lnTo>
                <a:lnTo>
                  <a:pt x="0" y="392907"/>
                </a:lnTo>
                <a:lnTo>
                  <a:pt x="0" y="419696"/>
                </a:lnTo>
                <a:lnTo>
                  <a:pt x="8930" y="455414"/>
                </a:lnTo>
                <a:lnTo>
                  <a:pt x="17860" y="491133"/>
                </a:lnTo>
                <a:lnTo>
                  <a:pt x="26789" y="517922"/>
                </a:lnTo>
                <a:lnTo>
                  <a:pt x="44649" y="553641"/>
                </a:lnTo>
                <a:lnTo>
                  <a:pt x="62508" y="571500"/>
                </a:lnTo>
                <a:lnTo>
                  <a:pt x="80368" y="598289"/>
                </a:lnTo>
                <a:lnTo>
                  <a:pt x="107157" y="607219"/>
                </a:lnTo>
                <a:lnTo>
                  <a:pt x="142875" y="616148"/>
                </a:lnTo>
                <a:lnTo>
                  <a:pt x="169664" y="616148"/>
                </a:lnTo>
                <a:lnTo>
                  <a:pt x="205383" y="625078"/>
                </a:lnTo>
                <a:lnTo>
                  <a:pt x="232172" y="625078"/>
                </a:lnTo>
                <a:lnTo>
                  <a:pt x="258961" y="634007"/>
                </a:lnTo>
                <a:lnTo>
                  <a:pt x="285750" y="642937"/>
                </a:lnTo>
                <a:lnTo>
                  <a:pt x="321469" y="651867"/>
                </a:lnTo>
                <a:lnTo>
                  <a:pt x="348258" y="660796"/>
                </a:lnTo>
                <a:lnTo>
                  <a:pt x="375047" y="669726"/>
                </a:lnTo>
                <a:lnTo>
                  <a:pt x="401836" y="669726"/>
                </a:lnTo>
                <a:lnTo>
                  <a:pt x="419696" y="678656"/>
                </a:lnTo>
                <a:lnTo>
                  <a:pt x="446485" y="669726"/>
                </a:lnTo>
                <a:lnTo>
                  <a:pt x="482203" y="669726"/>
                </a:lnTo>
                <a:lnTo>
                  <a:pt x="508993" y="660796"/>
                </a:lnTo>
                <a:lnTo>
                  <a:pt x="535782" y="642937"/>
                </a:lnTo>
                <a:lnTo>
                  <a:pt x="553641" y="634007"/>
                </a:lnTo>
                <a:lnTo>
                  <a:pt x="580430" y="616148"/>
                </a:lnTo>
                <a:lnTo>
                  <a:pt x="607219" y="598289"/>
                </a:lnTo>
                <a:lnTo>
                  <a:pt x="625078" y="580430"/>
                </a:lnTo>
                <a:lnTo>
                  <a:pt x="651868" y="562571"/>
                </a:lnTo>
                <a:lnTo>
                  <a:pt x="669727" y="535782"/>
                </a:lnTo>
                <a:lnTo>
                  <a:pt x="687586" y="508992"/>
                </a:lnTo>
                <a:lnTo>
                  <a:pt x="705446" y="482203"/>
                </a:lnTo>
                <a:lnTo>
                  <a:pt x="723305" y="446485"/>
                </a:lnTo>
                <a:lnTo>
                  <a:pt x="732235" y="410766"/>
                </a:lnTo>
                <a:lnTo>
                  <a:pt x="741164" y="366117"/>
                </a:lnTo>
                <a:lnTo>
                  <a:pt x="741164" y="339328"/>
                </a:lnTo>
                <a:lnTo>
                  <a:pt x="741164" y="303610"/>
                </a:lnTo>
                <a:lnTo>
                  <a:pt x="741164" y="276821"/>
                </a:lnTo>
                <a:lnTo>
                  <a:pt x="732235" y="250032"/>
                </a:lnTo>
                <a:lnTo>
                  <a:pt x="714375" y="223242"/>
                </a:lnTo>
                <a:lnTo>
                  <a:pt x="696516" y="205383"/>
                </a:lnTo>
                <a:lnTo>
                  <a:pt x="678657" y="178594"/>
                </a:lnTo>
                <a:lnTo>
                  <a:pt x="660797" y="151805"/>
                </a:lnTo>
                <a:lnTo>
                  <a:pt x="642938" y="133946"/>
                </a:lnTo>
                <a:lnTo>
                  <a:pt x="616149" y="116086"/>
                </a:lnTo>
                <a:lnTo>
                  <a:pt x="598289" y="98227"/>
                </a:lnTo>
                <a:lnTo>
                  <a:pt x="571500" y="89297"/>
                </a:lnTo>
                <a:lnTo>
                  <a:pt x="544711" y="80367"/>
                </a:lnTo>
                <a:lnTo>
                  <a:pt x="517922" y="71438"/>
                </a:lnTo>
                <a:lnTo>
                  <a:pt x="517922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434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Owner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product owner is the empowered central point of product leadership.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They are </a:t>
            </a:r>
            <a:r>
              <a:rPr lang="en-US" dirty="0"/>
              <a:t>the single authority responsible for deciding which features and functionality to build and the order in which to build them.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product owner maintains and communicates to all other participants a clear vision of what the Scrum team is trying to achieve.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As </a:t>
            </a:r>
            <a:r>
              <a:rPr lang="en-US" dirty="0"/>
              <a:t>such, the product owner is responsible for the overall success of the solution being developed or maintained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3973711" y="1696640"/>
            <a:ext cx="205384" cy="258962"/>
          </a:xfrm>
          <a:custGeom>
            <a:avLst/>
            <a:gdLst/>
            <a:ahLst/>
            <a:cxnLst/>
            <a:rect l="0" t="0" r="0" b="0"/>
            <a:pathLst>
              <a:path w="205384" h="258962">
                <a:moveTo>
                  <a:pt x="151805" y="98227"/>
                </a:moveTo>
                <a:lnTo>
                  <a:pt x="151805" y="98227"/>
                </a:lnTo>
                <a:lnTo>
                  <a:pt x="160734" y="89297"/>
                </a:lnTo>
                <a:lnTo>
                  <a:pt x="160734" y="80368"/>
                </a:lnTo>
                <a:lnTo>
                  <a:pt x="169664" y="71438"/>
                </a:lnTo>
                <a:lnTo>
                  <a:pt x="169664" y="62508"/>
                </a:lnTo>
                <a:lnTo>
                  <a:pt x="169664" y="53579"/>
                </a:lnTo>
                <a:lnTo>
                  <a:pt x="169664" y="44649"/>
                </a:lnTo>
                <a:lnTo>
                  <a:pt x="160734" y="26789"/>
                </a:lnTo>
                <a:lnTo>
                  <a:pt x="151805" y="17860"/>
                </a:lnTo>
                <a:lnTo>
                  <a:pt x="142875" y="8930"/>
                </a:lnTo>
                <a:lnTo>
                  <a:pt x="125016" y="0"/>
                </a:lnTo>
                <a:lnTo>
                  <a:pt x="107156" y="8930"/>
                </a:lnTo>
                <a:lnTo>
                  <a:pt x="80367" y="17860"/>
                </a:lnTo>
                <a:lnTo>
                  <a:pt x="53578" y="35719"/>
                </a:lnTo>
                <a:lnTo>
                  <a:pt x="35719" y="62508"/>
                </a:lnTo>
                <a:lnTo>
                  <a:pt x="17859" y="89297"/>
                </a:lnTo>
                <a:lnTo>
                  <a:pt x="8930" y="125016"/>
                </a:lnTo>
                <a:lnTo>
                  <a:pt x="0" y="160735"/>
                </a:lnTo>
                <a:lnTo>
                  <a:pt x="8930" y="196454"/>
                </a:lnTo>
                <a:lnTo>
                  <a:pt x="17859" y="223243"/>
                </a:lnTo>
                <a:lnTo>
                  <a:pt x="44648" y="241102"/>
                </a:lnTo>
                <a:lnTo>
                  <a:pt x="80367" y="250032"/>
                </a:lnTo>
                <a:lnTo>
                  <a:pt x="125016" y="258961"/>
                </a:lnTo>
                <a:lnTo>
                  <a:pt x="160734" y="250032"/>
                </a:lnTo>
                <a:lnTo>
                  <a:pt x="205383" y="241102"/>
                </a:lnTo>
                <a:lnTo>
                  <a:pt x="205383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223742" y="1777008"/>
            <a:ext cx="267892" cy="196454"/>
          </a:xfrm>
          <a:custGeom>
            <a:avLst/>
            <a:gdLst/>
            <a:ahLst/>
            <a:cxnLst/>
            <a:rect l="0" t="0" r="0" b="0"/>
            <a:pathLst>
              <a:path w="267892" h="196454">
                <a:moveTo>
                  <a:pt x="0" y="26789"/>
                </a:move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8930" y="80367"/>
                </a:lnTo>
                <a:lnTo>
                  <a:pt x="8930" y="107156"/>
                </a:lnTo>
                <a:lnTo>
                  <a:pt x="17860" y="125015"/>
                </a:lnTo>
                <a:lnTo>
                  <a:pt x="17860" y="133945"/>
                </a:lnTo>
                <a:lnTo>
                  <a:pt x="26789" y="151804"/>
                </a:lnTo>
                <a:lnTo>
                  <a:pt x="35719" y="151804"/>
                </a:lnTo>
                <a:lnTo>
                  <a:pt x="53578" y="151804"/>
                </a:lnTo>
                <a:lnTo>
                  <a:pt x="62508" y="133945"/>
                </a:lnTo>
                <a:lnTo>
                  <a:pt x="71438" y="116086"/>
                </a:lnTo>
                <a:lnTo>
                  <a:pt x="89297" y="89296"/>
                </a:lnTo>
                <a:lnTo>
                  <a:pt x="98227" y="62507"/>
                </a:lnTo>
                <a:lnTo>
                  <a:pt x="98227" y="35718"/>
                </a:lnTo>
                <a:lnTo>
                  <a:pt x="107156" y="8929"/>
                </a:lnTo>
                <a:lnTo>
                  <a:pt x="116086" y="0"/>
                </a:lnTo>
                <a:lnTo>
                  <a:pt x="116086" y="8929"/>
                </a:lnTo>
                <a:lnTo>
                  <a:pt x="116086" y="35718"/>
                </a:lnTo>
                <a:lnTo>
                  <a:pt x="116086" y="62507"/>
                </a:lnTo>
                <a:lnTo>
                  <a:pt x="116086" y="98226"/>
                </a:lnTo>
                <a:lnTo>
                  <a:pt x="125016" y="133945"/>
                </a:lnTo>
                <a:lnTo>
                  <a:pt x="125016" y="160734"/>
                </a:lnTo>
                <a:lnTo>
                  <a:pt x="142875" y="178593"/>
                </a:lnTo>
                <a:lnTo>
                  <a:pt x="160735" y="196453"/>
                </a:lnTo>
                <a:lnTo>
                  <a:pt x="178594" y="196453"/>
                </a:lnTo>
                <a:lnTo>
                  <a:pt x="205383" y="187523"/>
                </a:lnTo>
                <a:lnTo>
                  <a:pt x="232172" y="169664"/>
                </a:lnTo>
                <a:lnTo>
                  <a:pt x="267891" y="133945"/>
                </a:lnTo>
                <a:lnTo>
                  <a:pt x="267891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438055" y="1777008"/>
            <a:ext cx="187524" cy="205383"/>
          </a:xfrm>
          <a:custGeom>
            <a:avLst/>
            <a:gdLst/>
            <a:ahLst/>
            <a:cxnLst/>
            <a:rect l="0" t="0" r="0" b="0"/>
            <a:pathLst>
              <a:path w="187524" h="205383">
                <a:moveTo>
                  <a:pt x="107156" y="8929"/>
                </a:moveTo>
                <a:lnTo>
                  <a:pt x="107156" y="0"/>
                </a:lnTo>
                <a:lnTo>
                  <a:pt x="8929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29"/>
                </a:lnTo>
                <a:lnTo>
                  <a:pt x="44648" y="17859"/>
                </a:lnTo>
                <a:lnTo>
                  <a:pt x="53578" y="26789"/>
                </a:lnTo>
                <a:lnTo>
                  <a:pt x="71437" y="35718"/>
                </a:lnTo>
                <a:lnTo>
                  <a:pt x="89297" y="44648"/>
                </a:lnTo>
                <a:lnTo>
                  <a:pt x="116086" y="62507"/>
                </a:lnTo>
                <a:lnTo>
                  <a:pt x="142875" y="71437"/>
                </a:lnTo>
                <a:lnTo>
                  <a:pt x="169664" y="89296"/>
                </a:lnTo>
                <a:lnTo>
                  <a:pt x="187523" y="98226"/>
                </a:lnTo>
                <a:lnTo>
                  <a:pt x="187523" y="116086"/>
                </a:lnTo>
                <a:lnTo>
                  <a:pt x="178593" y="133945"/>
                </a:lnTo>
                <a:lnTo>
                  <a:pt x="142875" y="151804"/>
                </a:lnTo>
                <a:lnTo>
                  <a:pt x="107156" y="178593"/>
                </a:lnTo>
                <a:lnTo>
                  <a:pt x="71437" y="187523"/>
                </a:lnTo>
                <a:lnTo>
                  <a:pt x="35718" y="205382"/>
                </a:lnTo>
                <a:lnTo>
                  <a:pt x="17859" y="205382"/>
                </a:lnTo>
                <a:lnTo>
                  <a:pt x="0" y="196453"/>
                </a:lnTo>
                <a:lnTo>
                  <a:pt x="8929" y="178593"/>
                </a:lnTo>
                <a:lnTo>
                  <a:pt x="26789" y="160734"/>
                </a:lnTo>
                <a:lnTo>
                  <a:pt x="62508" y="133945"/>
                </a:lnTo>
                <a:lnTo>
                  <a:pt x="62508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616648" y="1660922"/>
            <a:ext cx="142876" cy="375048"/>
          </a:xfrm>
          <a:custGeom>
            <a:avLst/>
            <a:gdLst/>
            <a:ahLst/>
            <a:cxnLst/>
            <a:rect l="0" t="0" r="0" b="0"/>
            <a:pathLst>
              <a:path w="142876" h="375048">
                <a:moveTo>
                  <a:pt x="142875" y="0"/>
                </a:moveTo>
                <a:lnTo>
                  <a:pt x="133946" y="0"/>
                </a:lnTo>
                <a:lnTo>
                  <a:pt x="133946" y="0"/>
                </a:lnTo>
                <a:lnTo>
                  <a:pt x="125016" y="8929"/>
                </a:lnTo>
                <a:lnTo>
                  <a:pt x="116086" y="8929"/>
                </a:lnTo>
                <a:lnTo>
                  <a:pt x="107157" y="26789"/>
                </a:lnTo>
                <a:lnTo>
                  <a:pt x="107157" y="44648"/>
                </a:lnTo>
                <a:lnTo>
                  <a:pt x="107157" y="80367"/>
                </a:lnTo>
                <a:lnTo>
                  <a:pt x="107157" y="116086"/>
                </a:lnTo>
                <a:lnTo>
                  <a:pt x="107157" y="160734"/>
                </a:lnTo>
                <a:lnTo>
                  <a:pt x="107157" y="205382"/>
                </a:lnTo>
                <a:lnTo>
                  <a:pt x="107157" y="250031"/>
                </a:lnTo>
                <a:lnTo>
                  <a:pt x="107157" y="294679"/>
                </a:lnTo>
                <a:lnTo>
                  <a:pt x="116086" y="321468"/>
                </a:lnTo>
                <a:lnTo>
                  <a:pt x="116086" y="348257"/>
                </a:lnTo>
                <a:lnTo>
                  <a:pt x="116086" y="357187"/>
                </a:lnTo>
                <a:lnTo>
                  <a:pt x="107157" y="375047"/>
                </a:lnTo>
                <a:lnTo>
                  <a:pt x="98227" y="366117"/>
                </a:lnTo>
                <a:lnTo>
                  <a:pt x="80368" y="357187"/>
                </a:lnTo>
                <a:lnTo>
                  <a:pt x="62508" y="330398"/>
                </a:lnTo>
                <a:lnTo>
                  <a:pt x="35719" y="294679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527352" y="1803797"/>
            <a:ext cx="330399" cy="17860"/>
          </a:xfrm>
          <a:custGeom>
            <a:avLst/>
            <a:gdLst/>
            <a:ahLst/>
            <a:cxnLst/>
            <a:rect l="0" t="0" r="0" b="0"/>
            <a:pathLst>
              <a:path w="330399" h="17860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26789" y="8929"/>
                </a:lnTo>
                <a:lnTo>
                  <a:pt x="53578" y="8929"/>
                </a:lnTo>
                <a:lnTo>
                  <a:pt x="98226" y="17859"/>
                </a:lnTo>
                <a:lnTo>
                  <a:pt x="142875" y="17859"/>
                </a:lnTo>
                <a:lnTo>
                  <a:pt x="187523" y="17859"/>
                </a:lnTo>
                <a:lnTo>
                  <a:pt x="232171" y="17859"/>
                </a:lnTo>
                <a:lnTo>
                  <a:pt x="267890" y="8929"/>
                </a:lnTo>
                <a:lnTo>
                  <a:pt x="303609" y="8929"/>
                </a:lnTo>
                <a:lnTo>
                  <a:pt x="330398" y="0"/>
                </a:lnTo>
                <a:lnTo>
                  <a:pt x="33039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750594" y="1821656"/>
            <a:ext cx="196454" cy="133946"/>
          </a:xfrm>
          <a:custGeom>
            <a:avLst/>
            <a:gdLst/>
            <a:ahLst/>
            <a:cxnLst/>
            <a:rect l="0" t="0" r="0" b="0"/>
            <a:pathLst>
              <a:path w="196454" h="133946">
                <a:moveTo>
                  <a:pt x="0" y="53578"/>
                </a:move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29" y="107156"/>
                </a:lnTo>
                <a:lnTo>
                  <a:pt x="26789" y="125016"/>
                </a:lnTo>
                <a:lnTo>
                  <a:pt x="53578" y="133945"/>
                </a:lnTo>
                <a:lnTo>
                  <a:pt x="80367" y="133945"/>
                </a:lnTo>
                <a:lnTo>
                  <a:pt x="107156" y="133945"/>
                </a:lnTo>
                <a:lnTo>
                  <a:pt x="142875" y="116086"/>
                </a:lnTo>
                <a:lnTo>
                  <a:pt x="169664" y="107156"/>
                </a:lnTo>
                <a:lnTo>
                  <a:pt x="187523" y="80367"/>
                </a:lnTo>
                <a:lnTo>
                  <a:pt x="196453" y="62508"/>
                </a:lnTo>
                <a:lnTo>
                  <a:pt x="196453" y="35719"/>
                </a:lnTo>
                <a:lnTo>
                  <a:pt x="178594" y="17859"/>
                </a:lnTo>
                <a:lnTo>
                  <a:pt x="160734" y="0"/>
                </a:lnTo>
                <a:lnTo>
                  <a:pt x="125015" y="0"/>
                </a:lnTo>
                <a:lnTo>
                  <a:pt x="98226" y="8930"/>
                </a:lnTo>
                <a:lnTo>
                  <a:pt x="80367" y="26789"/>
                </a:lnTo>
                <a:lnTo>
                  <a:pt x="71437" y="35719"/>
                </a:lnTo>
                <a:lnTo>
                  <a:pt x="62508" y="53578"/>
                </a:lnTo>
                <a:lnTo>
                  <a:pt x="71437" y="62508"/>
                </a:lnTo>
                <a:lnTo>
                  <a:pt x="98226" y="71438"/>
                </a:lnTo>
                <a:lnTo>
                  <a:pt x="125015" y="71438"/>
                </a:lnTo>
                <a:lnTo>
                  <a:pt x="125015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018484" y="1768078"/>
            <a:ext cx="276822" cy="232173"/>
          </a:xfrm>
          <a:custGeom>
            <a:avLst/>
            <a:gdLst/>
            <a:ahLst/>
            <a:cxnLst/>
            <a:rect l="0" t="0" r="0" b="0"/>
            <a:pathLst>
              <a:path w="276822" h="232173">
                <a:moveTo>
                  <a:pt x="8930" y="53578"/>
                </a:move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0" y="205383"/>
                </a:lnTo>
                <a:lnTo>
                  <a:pt x="0" y="214312"/>
                </a:lnTo>
                <a:lnTo>
                  <a:pt x="0" y="214312"/>
                </a:lnTo>
                <a:lnTo>
                  <a:pt x="0" y="205383"/>
                </a:lnTo>
                <a:lnTo>
                  <a:pt x="8930" y="187523"/>
                </a:lnTo>
                <a:lnTo>
                  <a:pt x="8930" y="160734"/>
                </a:lnTo>
                <a:lnTo>
                  <a:pt x="17860" y="133945"/>
                </a:lnTo>
                <a:lnTo>
                  <a:pt x="17860" y="89297"/>
                </a:lnTo>
                <a:lnTo>
                  <a:pt x="26789" y="62508"/>
                </a:lnTo>
                <a:lnTo>
                  <a:pt x="35719" y="35719"/>
                </a:lnTo>
                <a:lnTo>
                  <a:pt x="44649" y="26789"/>
                </a:lnTo>
                <a:lnTo>
                  <a:pt x="53579" y="35719"/>
                </a:lnTo>
                <a:lnTo>
                  <a:pt x="62508" y="53578"/>
                </a:lnTo>
                <a:lnTo>
                  <a:pt x="71438" y="80367"/>
                </a:lnTo>
                <a:lnTo>
                  <a:pt x="71438" y="116086"/>
                </a:lnTo>
                <a:lnTo>
                  <a:pt x="71438" y="151805"/>
                </a:lnTo>
                <a:lnTo>
                  <a:pt x="71438" y="178594"/>
                </a:lnTo>
                <a:lnTo>
                  <a:pt x="71438" y="205383"/>
                </a:lnTo>
                <a:lnTo>
                  <a:pt x="71438" y="223242"/>
                </a:lnTo>
                <a:lnTo>
                  <a:pt x="71438" y="232172"/>
                </a:lnTo>
                <a:lnTo>
                  <a:pt x="80368" y="223242"/>
                </a:lnTo>
                <a:lnTo>
                  <a:pt x="89297" y="214312"/>
                </a:lnTo>
                <a:lnTo>
                  <a:pt x="107157" y="178594"/>
                </a:lnTo>
                <a:lnTo>
                  <a:pt x="125016" y="133945"/>
                </a:lnTo>
                <a:lnTo>
                  <a:pt x="142875" y="89297"/>
                </a:lnTo>
                <a:lnTo>
                  <a:pt x="169664" y="53578"/>
                </a:lnTo>
                <a:lnTo>
                  <a:pt x="196454" y="17859"/>
                </a:lnTo>
                <a:lnTo>
                  <a:pt x="214313" y="0"/>
                </a:lnTo>
                <a:lnTo>
                  <a:pt x="232172" y="8930"/>
                </a:lnTo>
                <a:lnTo>
                  <a:pt x="232172" y="26789"/>
                </a:lnTo>
                <a:lnTo>
                  <a:pt x="232172" y="62508"/>
                </a:lnTo>
                <a:lnTo>
                  <a:pt x="232172" y="98226"/>
                </a:lnTo>
                <a:lnTo>
                  <a:pt x="223243" y="133945"/>
                </a:lnTo>
                <a:lnTo>
                  <a:pt x="214313" y="169664"/>
                </a:lnTo>
                <a:lnTo>
                  <a:pt x="205383" y="187523"/>
                </a:lnTo>
                <a:lnTo>
                  <a:pt x="205383" y="205383"/>
                </a:lnTo>
                <a:lnTo>
                  <a:pt x="214313" y="214312"/>
                </a:lnTo>
                <a:lnTo>
                  <a:pt x="223243" y="205383"/>
                </a:lnTo>
                <a:lnTo>
                  <a:pt x="232172" y="187523"/>
                </a:lnTo>
                <a:lnTo>
                  <a:pt x="250032" y="151805"/>
                </a:lnTo>
                <a:lnTo>
                  <a:pt x="276821" y="116086"/>
                </a:lnTo>
                <a:lnTo>
                  <a:pt x="276821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277445" y="1723429"/>
            <a:ext cx="428626" cy="285751"/>
          </a:xfrm>
          <a:custGeom>
            <a:avLst/>
            <a:gdLst/>
            <a:ahLst/>
            <a:cxnLst/>
            <a:rect l="0" t="0" r="0" b="0"/>
            <a:pathLst>
              <a:path w="428626" h="285751">
                <a:moveTo>
                  <a:pt x="0" y="196454"/>
                </a:moveTo>
                <a:lnTo>
                  <a:pt x="0" y="196454"/>
                </a:lnTo>
                <a:lnTo>
                  <a:pt x="0" y="205383"/>
                </a:lnTo>
                <a:lnTo>
                  <a:pt x="0" y="205383"/>
                </a:lnTo>
                <a:lnTo>
                  <a:pt x="8930" y="214313"/>
                </a:lnTo>
                <a:lnTo>
                  <a:pt x="35719" y="223243"/>
                </a:lnTo>
                <a:lnTo>
                  <a:pt x="62508" y="214313"/>
                </a:lnTo>
                <a:lnTo>
                  <a:pt x="89297" y="214313"/>
                </a:lnTo>
                <a:lnTo>
                  <a:pt x="116086" y="205383"/>
                </a:lnTo>
                <a:lnTo>
                  <a:pt x="142875" y="187524"/>
                </a:lnTo>
                <a:lnTo>
                  <a:pt x="160735" y="169665"/>
                </a:lnTo>
                <a:lnTo>
                  <a:pt x="178594" y="151805"/>
                </a:lnTo>
                <a:lnTo>
                  <a:pt x="178594" y="133946"/>
                </a:lnTo>
                <a:lnTo>
                  <a:pt x="160735" y="116086"/>
                </a:lnTo>
                <a:lnTo>
                  <a:pt x="142875" y="98227"/>
                </a:lnTo>
                <a:lnTo>
                  <a:pt x="125016" y="98227"/>
                </a:lnTo>
                <a:lnTo>
                  <a:pt x="98227" y="98227"/>
                </a:lnTo>
                <a:lnTo>
                  <a:pt x="71438" y="116086"/>
                </a:lnTo>
                <a:lnTo>
                  <a:pt x="53578" y="133946"/>
                </a:lnTo>
                <a:lnTo>
                  <a:pt x="35719" y="169665"/>
                </a:lnTo>
                <a:lnTo>
                  <a:pt x="26789" y="196454"/>
                </a:lnTo>
                <a:lnTo>
                  <a:pt x="35719" y="223243"/>
                </a:lnTo>
                <a:lnTo>
                  <a:pt x="44649" y="250032"/>
                </a:lnTo>
                <a:lnTo>
                  <a:pt x="71438" y="267891"/>
                </a:lnTo>
                <a:lnTo>
                  <a:pt x="89297" y="285750"/>
                </a:lnTo>
                <a:lnTo>
                  <a:pt x="116086" y="285750"/>
                </a:lnTo>
                <a:lnTo>
                  <a:pt x="133946" y="276821"/>
                </a:lnTo>
                <a:lnTo>
                  <a:pt x="160735" y="258961"/>
                </a:lnTo>
                <a:lnTo>
                  <a:pt x="178594" y="232172"/>
                </a:lnTo>
                <a:lnTo>
                  <a:pt x="187524" y="205383"/>
                </a:lnTo>
                <a:lnTo>
                  <a:pt x="196453" y="169665"/>
                </a:lnTo>
                <a:lnTo>
                  <a:pt x="205383" y="133946"/>
                </a:lnTo>
                <a:lnTo>
                  <a:pt x="205383" y="107157"/>
                </a:lnTo>
                <a:lnTo>
                  <a:pt x="214313" y="89297"/>
                </a:lnTo>
                <a:lnTo>
                  <a:pt x="223243" y="89297"/>
                </a:lnTo>
                <a:lnTo>
                  <a:pt x="223243" y="98227"/>
                </a:lnTo>
                <a:lnTo>
                  <a:pt x="223243" y="116086"/>
                </a:lnTo>
                <a:lnTo>
                  <a:pt x="223243" y="133946"/>
                </a:lnTo>
                <a:lnTo>
                  <a:pt x="223243" y="151805"/>
                </a:lnTo>
                <a:lnTo>
                  <a:pt x="232172" y="178594"/>
                </a:lnTo>
                <a:lnTo>
                  <a:pt x="232172" y="196454"/>
                </a:lnTo>
                <a:lnTo>
                  <a:pt x="232172" y="214313"/>
                </a:lnTo>
                <a:lnTo>
                  <a:pt x="232172" y="223243"/>
                </a:lnTo>
                <a:lnTo>
                  <a:pt x="241102" y="223243"/>
                </a:lnTo>
                <a:lnTo>
                  <a:pt x="241102" y="223243"/>
                </a:lnTo>
                <a:lnTo>
                  <a:pt x="241102" y="214313"/>
                </a:lnTo>
                <a:lnTo>
                  <a:pt x="250032" y="187524"/>
                </a:lnTo>
                <a:lnTo>
                  <a:pt x="267891" y="160735"/>
                </a:lnTo>
                <a:lnTo>
                  <a:pt x="285750" y="125016"/>
                </a:lnTo>
                <a:lnTo>
                  <a:pt x="312539" y="89297"/>
                </a:lnTo>
                <a:lnTo>
                  <a:pt x="339328" y="62508"/>
                </a:lnTo>
                <a:lnTo>
                  <a:pt x="366118" y="26790"/>
                </a:lnTo>
                <a:lnTo>
                  <a:pt x="383977" y="8930"/>
                </a:lnTo>
                <a:lnTo>
                  <a:pt x="401836" y="0"/>
                </a:lnTo>
                <a:lnTo>
                  <a:pt x="410766" y="8930"/>
                </a:lnTo>
                <a:lnTo>
                  <a:pt x="428625" y="8930"/>
                </a:lnTo>
                <a:lnTo>
                  <a:pt x="428625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000500" y="2089547"/>
            <a:ext cx="1643064" cy="44649"/>
          </a:xfrm>
          <a:custGeom>
            <a:avLst/>
            <a:gdLst/>
            <a:ahLst/>
            <a:cxnLst/>
            <a:rect l="0" t="0" r="0" b="0"/>
            <a:pathLst>
              <a:path w="1643064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26789" y="44648"/>
                </a:lnTo>
                <a:lnTo>
                  <a:pt x="62508" y="44648"/>
                </a:lnTo>
                <a:lnTo>
                  <a:pt x="107156" y="44648"/>
                </a:lnTo>
                <a:lnTo>
                  <a:pt x="151805" y="44648"/>
                </a:lnTo>
                <a:lnTo>
                  <a:pt x="223242" y="44648"/>
                </a:lnTo>
                <a:lnTo>
                  <a:pt x="294680" y="44648"/>
                </a:lnTo>
                <a:lnTo>
                  <a:pt x="383977" y="44648"/>
                </a:lnTo>
                <a:lnTo>
                  <a:pt x="482203" y="44648"/>
                </a:lnTo>
                <a:lnTo>
                  <a:pt x="598289" y="44648"/>
                </a:lnTo>
                <a:lnTo>
                  <a:pt x="714375" y="35718"/>
                </a:lnTo>
                <a:lnTo>
                  <a:pt x="839391" y="26789"/>
                </a:lnTo>
                <a:lnTo>
                  <a:pt x="973336" y="17859"/>
                </a:lnTo>
                <a:lnTo>
                  <a:pt x="1116211" y="17859"/>
                </a:lnTo>
                <a:lnTo>
                  <a:pt x="1250156" y="8929"/>
                </a:lnTo>
                <a:lnTo>
                  <a:pt x="1366242" y="8929"/>
                </a:lnTo>
                <a:lnTo>
                  <a:pt x="1482328" y="8929"/>
                </a:lnTo>
                <a:lnTo>
                  <a:pt x="1571625" y="0"/>
                </a:lnTo>
                <a:lnTo>
                  <a:pt x="1643063" y="0"/>
                </a:lnTo>
                <a:lnTo>
                  <a:pt x="164306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8037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The </a:t>
            </a:r>
            <a:r>
              <a:rPr lang="en-US" sz="2000" dirty="0" err="1"/>
              <a:t>ScrumMaster</a:t>
            </a:r>
            <a:r>
              <a:rPr lang="en-US" sz="2000" dirty="0"/>
              <a:t> helps everyone involved understand and embrace the Scrum values, principles, and practices.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She </a:t>
            </a:r>
            <a:r>
              <a:rPr lang="en-US" sz="2000" dirty="0"/>
              <a:t>acts as a coach, providing process leadership and helping the Scrum team and the rest of the organization develop their own high-performance, organization-specific Scrum approach.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At </a:t>
            </a:r>
            <a:r>
              <a:rPr lang="en-US" sz="2000" dirty="0"/>
              <a:t>the same time, the </a:t>
            </a:r>
            <a:r>
              <a:rPr lang="en-US" sz="2000" dirty="0" err="1"/>
              <a:t>ScrumMaster</a:t>
            </a:r>
            <a:r>
              <a:rPr lang="en-US" sz="2000" dirty="0"/>
              <a:t> helps the organization through the challenging change management process that can occur during a Scrum adoption.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As </a:t>
            </a:r>
            <a:r>
              <a:rPr lang="en-US" sz="2000" dirty="0"/>
              <a:t>a facilitator, the </a:t>
            </a:r>
            <a:r>
              <a:rPr lang="en-US" sz="2000" dirty="0" err="1"/>
              <a:t>ScrumMaster</a:t>
            </a:r>
            <a:r>
              <a:rPr lang="en-US" sz="2000" dirty="0"/>
              <a:t> helps the team resolve issues and make improvements to its use of Scrum.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She </a:t>
            </a:r>
            <a:r>
              <a:rPr lang="en-US" sz="2000" dirty="0"/>
              <a:t>is also responsible for protecting the team </a:t>
            </a:r>
            <a:r>
              <a:rPr lang="en-US" sz="2000" dirty="0" smtClean="0"/>
              <a:t>from outside interference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4107656" y="5152430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17860" y="17859"/>
                </a:moveTo>
                <a:lnTo>
                  <a:pt x="17860" y="8929"/>
                </a:ln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107656" y="5125641"/>
            <a:ext cx="4152305" cy="151805"/>
          </a:xfrm>
          <a:custGeom>
            <a:avLst/>
            <a:gdLst/>
            <a:ahLst/>
            <a:cxnLst/>
            <a:rect l="0" t="0" r="0" b="0"/>
            <a:pathLst>
              <a:path w="4152305" h="151805">
                <a:moveTo>
                  <a:pt x="0" y="17859"/>
                </a:moveTo>
                <a:lnTo>
                  <a:pt x="8930" y="17859"/>
                </a:lnTo>
                <a:lnTo>
                  <a:pt x="17860" y="17859"/>
                </a:lnTo>
                <a:lnTo>
                  <a:pt x="35719" y="17859"/>
                </a:lnTo>
                <a:lnTo>
                  <a:pt x="53578" y="26789"/>
                </a:lnTo>
                <a:lnTo>
                  <a:pt x="80367" y="26789"/>
                </a:lnTo>
                <a:lnTo>
                  <a:pt x="107157" y="35718"/>
                </a:lnTo>
                <a:lnTo>
                  <a:pt x="133946" y="44648"/>
                </a:lnTo>
                <a:lnTo>
                  <a:pt x="169664" y="53578"/>
                </a:lnTo>
                <a:lnTo>
                  <a:pt x="214313" y="62507"/>
                </a:lnTo>
                <a:lnTo>
                  <a:pt x="267891" y="71437"/>
                </a:lnTo>
                <a:lnTo>
                  <a:pt x="321469" y="71437"/>
                </a:lnTo>
                <a:lnTo>
                  <a:pt x="383977" y="71437"/>
                </a:lnTo>
                <a:lnTo>
                  <a:pt x="455414" y="71437"/>
                </a:lnTo>
                <a:lnTo>
                  <a:pt x="517922" y="71437"/>
                </a:lnTo>
                <a:lnTo>
                  <a:pt x="589360" y="62507"/>
                </a:lnTo>
                <a:lnTo>
                  <a:pt x="651867" y="62507"/>
                </a:lnTo>
                <a:lnTo>
                  <a:pt x="723305" y="62507"/>
                </a:lnTo>
                <a:lnTo>
                  <a:pt x="794742" y="53578"/>
                </a:lnTo>
                <a:lnTo>
                  <a:pt x="866180" y="53578"/>
                </a:lnTo>
                <a:lnTo>
                  <a:pt x="937617" y="44648"/>
                </a:lnTo>
                <a:lnTo>
                  <a:pt x="1017985" y="44648"/>
                </a:lnTo>
                <a:lnTo>
                  <a:pt x="1098352" y="44648"/>
                </a:lnTo>
                <a:lnTo>
                  <a:pt x="1178719" y="35718"/>
                </a:lnTo>
                <a:lnTo>
                  <a:pt x="1268016" y="35718"/>
                </a:lnTo>
                <a:lnTo>
                  <a:pt x="1348383" y="26789"/>
                </a:lnTo>
                <a:lnTo>
                  <a:pt x="1437680" y="26789"/>
                </a:lnTo>
                <a:lnTo>
                  <a:pt x="1518047" y="17859"/>
                </a:lnTo>
                <a:lnTo>
                  <a:pt x="1607344" y="17859"/>
                </a:lnTo>
                <a:lnTo>
                  <a:pt x="1696641" y="8929"/>
                </a:lnTo>
                <a:lnTo>
                  <a:pt x="1785938" y="8929"/>
                </a:lnTo>
                <a:lnTo>
                  <a:pt x="1884164" y="8929"/>
                </a:lnTo>
                <a:lnTo>
                  <a:pt x="1982391" y="0"/>
                </a:lnTo>
                <a:lnTo>
                  <a:pt x="2080617" y="0"/>
                </a:lnTo>
                <a:lnTo>
                  <a:pt x="2187774" y="0"/>
                </a:lnTo>
                <a:lnTo>
                  <a:pt x="2294930" y="8929"/>
                </a:lnTo>
                <a:lnTo>
                  <a:pt x="2411016" y="8929"/>
                </a:lnTo>
                <a:lnTo>
                  <a:pt x="2527102" y="8929"/>
                </a:lnTo>
                <a:lnTo>
                  <a:pt x="2643188" y="8929"/>
                </a:lnTo>
                <a:lnTo>
                  <a:pt x="2768203" y="17859"/>
                </a:lnTo>
                <a:lnTo>
                  <a:pt x="2893219" y="26789"/>
                </a:lnTo>
                <a:lnTo>
                  <a:pt x="3009305" y="35718"/>
                </a:lnTo>
                <a:lnTo>
                  <a:pt x="3134321" y="53578"/>
                </a:lnTo>
                <a:lnTo>
                  <a:pt x="3250407" y="71437"/>
                </a:lnTo>
                <a:lnTo>
                  <a:pt x="3357563" y="98226"/>
                </a:lnTo>
                <a:lnTo>
                  <a:pt x="3464719" y="107156"/>
                </a:lnTo>
                <a:lnTo>
                  <a:pt x="3571875" y="125015"/>
                </a:lnTo>
                <a:lnTo>
                  <a:pt x="3661172" y="133945"/>
                </a:lnTo>
                <a:lnTo>
                  <a:pt x="3759399" y="142875"/>
                </a:lnTo>
                <a:lnTo>
                  <a:pt x="3848696" y="151804"/>
                </a:lnTo>
                <a:lnTo>
                  <a:pt x="3937992" y="151804"/>
                </a:lnTo>
                <a:lnTo>
                  <a:pt x="4027289" y="151804"/>
                </a:lnTo>
                <a:lnTo>
                  <a:pt x="4098726" y="151804"/>
                </a:lnTo>
                <a:lnTo>
                  <a:pt x="4152304" y="151804"/>
                </a:lnTo>
                <a:lnTo>
                  <a:pt x="4152304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84039" y="5366742"/>
            <a:ext cx="1759150" cy="89298"/>
          </a:xfrm>
          <a:custGeom>
            <a:avLst/>
            <a:gdLst/>
            <a:ahLst/>
            <a:cxnLst/>
            <a:rect l="0" t="0" r="0" b="0"/>
            <a:pathLst>
              <a:path w="1759150" h="89298">
                <a:moveTo>
                  <a:pt x="8930" y="17860"/>
                </a:moveTo>
                <a:lnTo>
                  <a:pt x="8930" y="1786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44649" y="0"/>
                </a:lnTo>
                <a:lnTo>
                  <a:pt x="80367" y="0"/>
                </a:lnTo>
                <a:lnTo>
                  <a:pt x="125016" y="0"/>
                </a:lnTo>
                <a:lnTo>
                  <a:pt x="178594" y="8930"/>
                </a:lnTo>
                <a:lnTo>
                  <a:pt x="250031" y="8930"/>
                </a:lnTo>
                <a:lnTo>
                  <a:pt x="321469" y="17860"/>
                </a:lnTo>
                <a:lnTo>
                  <a:pt x="410766" y="26789"/>
                </a:lnTo>
                <a:lnTo>
                  <a:pt x="500063" y="35719"/>
                </a:lnTo>
                <a:lnTo>
                  <a:pt x="598289" y="44649"/>
                </a:lnTo>
                <a:lnTo>
                  <a:pt x="705445" y="62508"/>
                </a:lnTo>
                <a:lnTo>
                  <a:pt x="803672" y="71438"/>
                </a:lnTo>
                <a:lnTo>
                  <a:pt x="910828" y="80367"/>
                </a:lnTo>
                <a:lnTo>
                  <a:pt x="1017984" y="89297"/>
                </a:lnTo>
                <a:lnTo>
                  <a:pt x="1125141" y="89297"/>
                </a:lnTo>
                <a:lnTo>
                  <a:pt x="1232297" y="89297"/>
                </a:lnTo>
                <a:lnTo>
                  <a:pt x="1339453" y="80367"/>
                </a:lnTo>
                <a:lnTo>
                  <a:pt x="1455539" y="71438"/>
                </a:lnTo>
                <a:lnTo>
                  <a:pt x="1562695" y="62508"/>
                </a:lnTo>
                <a:lnTo>
                  <a:pt x="1660922" y="53578"/>
                </a:lnTo>
                <a:lnTo>
                  <a:pt x="1759149" y="44649"/>
                </a:lnTo>
                <a:lnTo>
                  <a:pt x="1759149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607719" y="2562820"/>
            <a:ext cx="1857376" cy="62509"/>
          </a:xfrm>
          <a:custGeom>
            <a:avLst/>
            <a:gdLst/>
            <a:ahLst/>
            <a:cxnLst/>
            <a:rect l="0" t="0" r="0" b="0"/>
            <a:pathLst>
              <a:path w="1857376" h="62509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9" y="44649"/>
                </a:lnTo>
                <a:lnTo>
                  <a:pt x="44648" y="44649"/>
                </a:lnTo>
                <a:lnTo>
                  <a:pt x="62508" y="53578"/>
                </a:lnTo>
                <a:lnTo>
                  <a:pt x="80367" y="53578"/>
                </a:lnTo>
                <a:lnTo>
                  <a:pt x="107156" y="62508"/>
                </a:lnTo>
                <a:lnTo>
                  <a:pt x="125015" y="62508"/>
                </a:lnTo>
                <a:lnTo>
                  <a:pt x="160734" y="62508"/>
                </a:lnTo>
                <a:lnTo>
                  <a:pt x="187523" y="62508"/>
                </a:lnTo>
                <a:lnTo>
                  <a:pt x="232172" y="62508"/>
                </a:lnTo>
                <a:lnTo>
                  <a:pt x="267890" y="62508"/>
                </a:lnTo>
                <a:lnTo>
                  <a:pt x="312539" y="62508"/>
                </a:lnTo>
                <a:lnTo>
                  <a:pt x="357187" y="62508"/>
                </a:lnTo>
                <a:lnTo>
                  <a:pt x="401836" y="53578"/>
                </a:lnTo>
                <a:lnTo>
                  <a:pt x="455414" y="53578"/>
                </a:lnTo>
                <a:lnTo>
                  <a:pt x="508992" y="53578"/>
                </a:lnTo>
                <a:lnTo>
                  <a:pt x="571500" y="44649"/>
                </a:lnTo>
                <a:lnTo>
                  <a:pt x="634008" y="44649"/>
                </a:lnTo>
                <a:lnTo>
                  <a:pt x="696515" y="44649"/>
                </a:lnTo>
                <a:lnTo>
                  <a:pt x="767953" y="44649"/>
                </a:lnTo>
                <a:lnTo>
                  <a:pt x="830461" y="35719"/>
                </a:lnTo>
                <a:lnTo>
                  <a:pt x="910828" y="35719"/>
                </a:lnTo>
                <a:lnTo>
                  <a:pt x="982265" y="35719"/>
                </a:lnTo>
                <a:lnTo>
                  <a:pt x="1053703" y="35719"/>
                </a:lnTo>
                <a:lnTo>
                  <a:pt x="1125140" y="35719"/>
                </a:lnTo>
                <a:lnTo>
                  <a:pt x="1196578" y="35719"/>
                </a:lnTo>
                <a:lnTo>
                  <a:pt x="1268015" y="35719"/>
                </a:lnTo>
                <a:lnTo>
                  <a:pt x="1330523" y="35719"/>
                </a:lnTo>
                <a:lnTo>
                  <a:pt x="1393031" y="35719"/>
                </a:lnTo>
                <a:lnTo>
                  <a:pt x="1455539" y="35719"/>
                </a:lnTo>
                <a:lnTo>
                  <a:pt x="1518047" y="35719"/>
                </a:lnTo>
                <a:lnTo>
                  <a:pt x="1571625" y="26789"/>
                </a:lnTo>
                <a:lnTo>
                  <a:pt x="1634133" y="26789"/>
                </a:lnTo>
                <a:lnTo>
                  <a:pt x="1678781" y="17860"/>
                </a:lnTo>
                <a:lnTo>
                  <a:pt x="1732359" y="8930"/>
                </a:lnTo>
                <a:lnTo>
                  <a:pt x="1777008" y="8930"/>
                </a:lnTo>
                <a:lnTo>
                  <a:pt x="1812726" y="8930"/>
                </a:lnTo>
                <a:lnTo>
                  <a:pt x="1839515" y="0"/>
                </a:lnTo>
                <a:lnTo>
                  <a:pt x="1857375" y="0"/>
                </a:lnTo>
                <a:lnTo>
                  <a:pt x="18573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572125" y="2946796"/>
            <a:ext cx="98228" cy="17861"/>
          </a:xfrm>
          <a:custGeom>
            <a:avLst/>
            <a:gdLst/>
            <a:ahLst/>
            <a:cxnLst/>
            <a:rect l="0" t="0" r="0" b="0"/>
            <a:pathLst>
              <a:path w="98228" h="17861">
                <a:moveTo>
                  <a:pt x="0" y="0"/>
                </a:moveTo>
                <a:lnTo>
                  <a:pt x="17859" y="8930"/>
                </a:lnTo>
                <a:lnTo>
                  <a:pt x="53578" y="8930"/>
                </a:lnTo>
                <a:lnTo>
                  <a:pt x="98227" y="17860"/>
                </a:lnTo>
                <a:lnTo>
                  <a:pt x="98227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161234" y="2830711"/>
            <a:ext cx="4161235" cy="196454"/>
          </a:xfrm>
          <a:custGeom>
            <a:avLst/>
            <a:gdLst/>
            <a:ahLst/>
            <a:cxnLst/>
            <a:rect l="0" t="0" r="0" b="0"/>
            <a:pathLst>
              <a:path w="4161235" h="196454">
                <a:moveTo>
                  <a:pt x="0" y="196453"/>
                </a:moveTo>
                <a:lnTo>
                  <a:pt x="0" y="196453"/>
                </a:lnTo>
                <a:lnTo>
                  <a:pt x="0" y="196453"/>
                </a:lnTo>
                <a:lnTo>
                  <a:pt x="8930" y="187523"/>
                </a:lnTo>
                <a:lnTo>
                  <a:pt x="26789" y="187523"/>
                </a:lnTo>
                <a:lnTo>
                  <a:pt x="44649" y="187523"/>
                </a:lnTo>
                <a:lnTo>
                  <a:pt x="71438" y="178593"/>
                </a:lnTo>
                <a:lnTo>
                  <a:pt x="98227" y="169664"/>
                </a:lnTo>
                <a:lnTo>
                  <a:pt x="133946" y="169664"/>
                </a:lnTo>
                <a:lnTo>
                  <a:pt x="169664" y="160734"/>
                </a:lnTo>
                <a:lnTo>
                  <a:pt x="214313" y="160734"/>
                </a:lnTo>
                <a:lnTo>
                  <a:pt x="258961" y="151804"/>
                </a:lnTo>
                <a:lnTo>
                  <a:pt x="303610" y="142875"/>
                </a:lnTo>
                <a:lnTo>
                  <a:pt x="357188" y="142875"/>
                </a:lnTo>
                <a:lnTo>
                  <a:pt x="401836" y="142875"/>
                </a:lnTo>
                <a:lnTo>
                  <a:pt x="455414" y="142875"/>
                </a:lnTo>
                <a:lnTo>
                  <a:pt x="508993" y="142875"/>
                </a:lnTo>
                <a:lnTo>
                  <a:pt x="562571" y="142875"/>
                </a:lnTo>
                <a:lnTo>
                  <a:pt x="616149" y="142875"/>
                </a:lnTo>
                <a:lnTo>
                  <a:pt x="669727" y="133945"/>
                </a:lnTo>
                <a:lnTo>
                  <a:pt x="723305" y="133945"/>
                </a:lnTo>
                <a:lnTo>
                  <a:pt x="776883" y="133945"/>
                </a:lnTo>
                <a:lnTo>
                  <a:pt x="830461" y="125015"/>
                </a:lnTo>
                <a:lnTo>
                  <a:pt x="892969" y="125015"/>
                </a:lnTo>
                <a:lnTo>
                  <a:pt x="955477" y="125015"/>
                </a:lnTo>
                <a:lnTo>
                  <a:pt x="1017985" y="116085"/>
                </a:lnTo>
                <a:lnTo>
                  <a:pt x="1071563" y="125015"/>
                </a:lnTo>
                <a:lnTo>
                  <a:pt x="1134071" y="116085"/>
                </a:lnTo>
                <a:lnTo>
                  <a:pt x="1187649" y="125015"/>
                </a:lnTo>
                <a:lnTo>
                  <a:pt x="1250157" y="125015"/>
                </a:lnTo>
                <a:lnTo>
                  <a:pt x="1303735" y="125015"/>
                </a:lnTo>
                <a:lnTo>
                  <a:pt x="1357313" y="125015"/>
                </a:lnTo>
                <a:lnTo>
                  <a:pt x="1419821" y="116085"/>
                </a:lnTo>
                <a:lnTo>
                  <a:pt x="1482329" y="116085"/>
                </a:lnTo>
                <a:lnTo>
                  <a:pt x="1544836" y="116085"/>
                </a:lnTo>
                <a:lnTo>
                  <a:pt x="1607344" y="107156"/>
                </a:lnTo>
                <a:lnTo>
                  <a:pt x="1669852" y="98226"/>
                </a:lnTo>
                <a:lnTo>
                  <a:pt x="1732360" y="89296"/>
                </a:lnTo>
                <a:lnTo>
                  <a:pt x="1794868" y="89296"/>
                </a:lnTo>
                <a:lnTo>
                  <a:pt x="1857375" y="80367"/>
                </a:lnTo>
                <a:lnTo>
                  <a:pt x="1919883" y="71437"/>
                </a:lnTo>
                <a:lnTo>
                  <a:pt x="1991321" y="62507"/>
                </a:lnTo>
                <a:lnTo>
                  <a:pt x="2053829" y="62507"/>
                </a:lnTo>
                <a:lnTo>
                  <a:pt x="2116336" y="53578"/>
                </a:lnTo>
                <a:lnTo>
                  <a:pt x="2178844" y="53578"/>
                </a:lnTo>
                <a:lnTo>
                  <a:pt x="2241352" y="44648"/>
                </a:lnTo>
                <a:lnTo>
                  <a:pt x="2303860" y="44648"/>
                </a:lnTo>
                <a:lnTo>
                  <a:pt x="2375297" y="35718"/>
                </a:lnTo>
                <a:lnTo>
                  <a:pt x="2446735" y="35718"/>
                </a:lnTo>
                <a:lnTo>
                  <a:pt x="2518172" y="26789"/>
                </a:lnTo>
                <a:lnTo>
                  <a:pt x="2589610" y="17859"/>
                </a:lnTo>
                <a:lnTo>
                  <a:pt x="2661047" y="17859"/>
                </a:lnTo>
                <a:lnTo>
                  <a:pt x="2741414" y="8929"/>
                </a:lnTo>
                <a:lnTo>
                  <a:pt x="2812852" y="8929"/>
                </a:lnTo>
                <a:lnTo>
                  <a:pt x="2893219" y="8929"/>
                </a:lnTo>
                <a:lnTo>
                  <a:pt x="2964657" y="0"/>
                </a:lnTo>
                <a:lnTo>
                  <a:pt x="3045024" y="0"/>
                </a:lnTo>
                <a:lnTo>
                  <a:pt x="3125391" y="0"/>
                </a:lnTo>
                <a:lnTo>
                  <a:pt x="3214688" y="0"/>
                </a:lnTo>
                <a:lnTo>
                  <a:pt x="3295055" y="0"/>
                </a:lnTo>
                <a:lnTo>
                  <a:pt x="3384352" y="0"/>
                </a:lnTo>
                <a:lnTo>
                  <a:pt x="3464719" y="0"/>
                </a:lnTo>
                <a:lnTo>
                  <a:pt x="3554016" y="0"/>
                </a:lnTo>
                <a:lnTo>
                  <a:pt x="3643313" y="0"/>
                </a:lnTo>
                <a:lnTo>
                  <a:pt x="3732610" y="0"/>
                </a:lnTo>
                <a:lnTo>
                  <a:pt x="3839766" y="0"/>
                </a:lnTo>
                <a:lnTo>
                  <a:pt x="3929063" y="8929"/>
                </a:lnTo>
                <a:lnTo>
                  <a:pt x="4018360" y="8929"/>
                </a:lnTo>
                <a:lnTo>
                  <a:pt x="4098726" y="17859"/>
                </a:lnTo>
                <a:lnTo>
                  <a:pt x="4161234" y="17859"/>
                </a:lnTo>
                <a:lnTo>
                  <a:pt x="4161234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947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Software development roles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Architect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Programmer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Tester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DB administrator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UI designer </a:t>
            </a:r>
          </a:p>
          <a:p>
            <a:pPr marL="0" indent="0"/>
            <a:r>
              <a:rPr lang="en-US" dirty="0" smtClean="0"/>
              <a:t>Scrum development team – a diverse, cross-functional collection of these </a:t>
            </a:r>
            <a:r>
              <a:rPr lang="en-US" dirty="0" err="1" smtClean="0"/>
              <a:t>tyes</a:t>
            </a:r>
            <a:r>
              <a:rPr lang="en-US" dirty="0" smtClean="0"/>
              <a:t> who are responsible for 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4786313" y="4795242"/>
            <a:ext cx="759024" cy="26790"/>
          </a:xfrm>
          <a:custGeom>
            <a:avLst/>
            <a:gdLst/>
            <a:ahLst/>
            <a:cxnLst/>
            <a:rect l="0" t="0" r="0" b="0"/>
            <a:pathLst>
              <a:path w="759024" h="26790">
                <a:moveTo>
                  <a:pt x="0" y="26789"/>
                </a:moveTo>
                <a:lnTo>
                  <a:pt x="8929" y="17859"/>
                </a:lnTo>
                <a:lnTo>
                  <a:pt x="26789" y="17859"/>
                </a:lnTo>
                <a:lnTo>
                  <a:pt x="44648" y="17859"/>
                </a:lnTo>
                <a:lnTo>
                  <a:pt x="62507" y="17859"/>
                </a:lnTo>
                <a:lnTo>
                  <a:pt x="98226" y="17859"/>
                </a:lnTo>
                <a:lnTo>
                  <a:pt x="125015" y="17859"/>
                </a:lnTo>
                <a:lnTo>
                  <a:pt x="169664" y="17859"/>
                </a:lnTo>
                <a:lnTo>
                  <a:pt x="214312" y="17859"/>
                </a:lnTo>
                <a:lnTo>
                  <a:pt x="267890" y="17859"/>
                </a:lnTo>
                <a:lnTo>
                  <a:pt x="330398" y="17859"/>
                </a:lnTo>
                <a:lnTo>
                  <a:pt x="392906" y="17859"/>
                </a:lnTo>
                <a:lnTo>
                  <a:pt x="455414" y="17859"/>
                </a:lnTo>
                <a:lnTo>
                  <a:pt x="517921" y="8929"/>
                </a:lnTo>
                <a:lnTo>
                  <a:pt x="580429" y="8929"/>
                </a:lnTo>
                <a:lnTo>
                  <a:pt x="642937" y="8929"/>
                </a:lnTo>
                <a:lnTo>
                  <a:pt x="705445" y="0"/>
                </a:lnTo>
                <a:lnTo>
                  <a:pt x="759023" y="0"/>
                </a:lnTo>
                <a:lnTo>
                  <a:pt x="7590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170414" y="4661296"/>
            <a:ext cx="1884165" cy="142876"/>
          </a:xfrm>
          <a:custGeom>
            <a:avLst/>
            <a:gdLst/>
            <a:ahLst/>
            <a:cxnLst/>
            <a:rect l="0" t="0" r="0" b="0"/>
            <a:pathLst>
              <a:path w="1884165" h="142876">
                <a:moveTo>
                  <a:pt x="0" y="142875"/>
                </a:moveTo>
                <a:lnTo>
                  <a:pt x="0" y="133946"/>
                </a:lnTo>
                <a:lnTo>
                  <a:pt x="8930" y="133946"/>
                </a:lnTo>
                <a:lnTo>
                  <a:pt x="8930" y="125016"/>
                </a:lnTo>
                <a:lnTo>
                  <a:pt x="26789" y="116086"/>
                </a:lnTo>
                <a:lnTo>
                  <a:pt x="35719" y="116086"/>
                </a:lnTo>
                <a:lnTo>
                  <a:pt x="62508" y="107157"/>
                </a:lnTo>
                <a:lnTo>
                  <a:pt x="89297" y="98227"/>
                </a:lnTo>
                <a:lnTo>
                  <a:pt x="116086" y="98227"/>
                </a:lnTo>
                <a:lnTo>
                  <a:pt x="160734" y="89297"/>
                </a:lnTo>
                <a:lnTo>
                  <a:pt x="205383" y="89297"/>
                </a:lnTo>
                <a:lnTo>
                  <a:pt x="250031" y="89297"/>
                </a:lnTo>
                <a:lnTo>
                  <a:pt x="303609" y="98227"/>
                </a:lnTo>
                <a:lnTo>
                  <a:pt x="366117" y="98227"/>
                </a:lnTo>
                <a:lnTo>
                  <a:pt x="446484" y="98227"/>
                </a:lnTo>
                <a:lnTo>
                  <a:pt x="526852" y="98227"/>
                </a:lnTo>
                <a:lnTo>
                  <a:pt x="607219" y="89297"/>
                </a:lnTo>
                <a:lnTo>
                  <a:pt x="696516" y="89297"/>
                </a:lnTo>
                <a:lnTo>
                  <a:pt x="794742" y="80368"/>
                </a:lnTo>
                <a:lnTo>
                  <a:pt x="892969" y="71438"/>
                </a:lnTo>
                <a:lnTo>
                  <a:pt x="1000125" y="62508"/>
                </a:lnTo>
                <a:lnTo>
                  <a:pt x="1098352" y="53579"/>
                </a:lnTo>
                <a:lnTo>
                  <a:pt x="1205508" y="44649"/>
                </a:lnTo>
                <a:lnTo>
                  <a:pt x="1312664" y="26790"/>
                </a:lnTo>
                <a:lnTo>
                  <a:pt x="1410891" y="17860"/>
                </a:lnTo>
                <a:lnTo>
                  <a:pt x="1518047" y="8930"/>
                </a:lnTo>
                <a:lnTo>
                  <a:pt x="1616274" y="0"/>
                </a:lnTo>
                <a:lnTo>
                  <a:pt x="1705570" y="0"/>
                </a:lnTo>
                <a:lnTo>
                  <a:pt x="1794867" y="0"/>
                </a:lnTo>
                <a:lnTo>
                  <a:pt x="1884164" y="0"/>
                </a:lnTo>
                <a:lnTo>
                  <a:pt x="18841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393281" y="5036344"/>
            <a:ext cx="44650" cy="321470"/>
          </a:xfrm>
          <a:custGeom>
            <a:avLst/>
            <a:gdLst/>
            <a:ahLst/>
            <a:cxnLst/>
            <a:rect l="0" t="0" r="0" b="0"/>
            <a:pathLst>
              <a:path w="44650" h="321470">
                <a:moveTo>
                  <a:pt x="44649" y="8929"/>
                </a:moveTo>
                <a:lnTo>
                  <a:pt x="44649" y="8929"/>
                </a:lnTo>
                <a:lnTo>
                  <a:pt x="44649" y="8929"/>
                </a:lnTo>
                <a:lnTo>
                  <a:pt x="44649" y="8929"/>
                </a:lnTo>
                <a:lnTo>
                  <a:pt x="44649" y="8929"/>
                </a:lnTo>
                <a:lnTo>
                  <a:pt x="44649" y="8929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17859"/>
                </a:lnTo>
                <a:lnTo>
                  <a:pt x="44649" y="35719"/>
                </a:lnTo>
                <a:lnTo>
                  <a:pt x="44649" y="62508"/>
                </a:lnTo>
                <a:lnTo>
                  <a:pt x="35719" y="98226"/>
                </a:lnTo>
                <a:lnTo>
                  <a:pt x="26789" y="133945"/>
                </a:lnTo>
                <a:lnTo>
                  <a:pt x="17860" y="160734"/>
                </a:lnTo>
                <a:lnTo>
                  <a:pt x="8930" y="196453"/>
                </a:lnTo>
                <a:lnTo>
                  <a:pt x="0" y="223242"/>
                </a:lnTo>
                <a:lnTo>
                  <a:pt x="0" y="250031"/>
                </a:lnTo>
                <a:lnTo>
                  <a:pt x="0" y="267890"/>
                </a:lnTo>
                <a:lnTo>
                  <a:pt x="0" y="285750"/>
                </a:lnTo>
                <a:lnTo>
                  <a:pt x="0" y="294679"/>
                </a:lnTo>
                <a:lnTo>
                  <a:pt x="0" y="303609"/>
                </a:lnTo>
                <a:lnTo>
                  <a:pt x="8930" y="312539"/>
                </a:lnTo>
                <a:lnTo>
                  <a:pt x="8930" y="321469"/>
                </a:lnTo>
                <a:lnTo>
                  <a:pt x="17860" y="321469"/>
                </a:lnTo>
                <a:lnTo>
                  <a:pt x="17860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375422" y="5045273"/>
            <a:ext cx="187524" cy="125017"/>
          </a:xfrm>
          <a:custGeom>
            <a:avLst/>
            <a:gdLst/>
            <a:ahLst/>
            <a:cxnLst/>
            <a:rect l="0" t="0" r="0" b="0"/>
            <a:pathLst>
              <a:path w="187524" h="125017">
                <a:moveTo>
                  <a:pt x="17859" y="44649"/>
                </a:moveTo>
                <a:lnTo>
                  <a:pt x="17859" y="44649"/>
                </a:lnTo>
                <a:lnTo>
                  <a:pt x="17859" y="35719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44648" y="0"/>
                </a:lnTo>
                <a:lnTo>
                  <a:pt x="62508" y="0"/>
                </a:lnTo>
                <a:lnTo>
                  <a:pt x="98226" y="8930"/>
                </a:lnTo>
                <a:lnTo>
                  <a:pt x="125016" y="8930"/>
                </a:lnTo>
                <a:lnTo>
                  <a:pt x="151805" y="17860"/>
                </a:lnTo>
                <a:lnTo>
                  <a:pt x="169664" y="26790"/>
                </a:lnTo>
                <a:lnTo>
                  <a:pt x="187523" y="44649"/>
                </a:lnTo>
                <a:lnTo>
                  <a:pt x="187523" y="53579"/>
                </a:lnTo>
                <a:lnTo>
                  <a:pt x="178594" y="71438"/>
                </a:lnTo>
                <a:lnTo>
                  <a:pt x="160734" y="89297"/>
                </a:lnTo>
                <a:lnTo>
                  <a:pt x="125016" y="107157"/>
                </a:lnTo>
                <a:lnTo>
                  <a:pt x="98226" y="116086"/>
                </a:lnTo>
                <a:lnTo>
                  <a:pt x="53578" y="125016"/>
                </a:lnTo>
                <a:lnTo>
                  <a:pt x="26789" y="12501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823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59696"/>
            <a:ext cx="7772400" cy="5037381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 bwMode="auto">
          <a:xfrm>
            <a:off x="1848445" y="2009179"/>
            <a:ext cx="1401962" cy="562572"/>
          </a:xfrm>
          <a:custGeom>
            <a:avLst/>
            <a:gdLst/>
            <a:ahLst/>
            <a:cxnLst/>
            <a:rect l="0" t="0" r="0" b="0"/>
            <a:pathLst>
              <a:path w="1401962" h="562572">
                <a:moveTo>
                  <a:pt x="1098352" y="160735"/>
                </a:moveTo>
                <a:lnTo>
                  <a:pt x="1089422" y="160735"/>
                </a:lnTo>
                <a:lnTo>
                  <a:pt x="1089422" y="160735"/>
                </a:lnTo>
                <a:lnTo>
                  <a:pt x="1089422" y="160735"/>
                </a:lnTo>
                <a:lnTo>
                  <a:pt x="1089422" y="160735"/>
                </a:lnTo>
                <a:lnTo>
                  <a:pt x="1089422" y="160735"/>
                </a:lnTo>
                <a:lnTo>
                  <a:pt x="1089422" y="160735"/>
                </a:lnTo>
                <a:lnTo>
                  <a:pt x="1089422" y="151805"/>
                </a:lnTo>
                <a:lnTo>
                  <a:pt x="1080493" y="151805"/>
                </a:lnTo>
                <a:lnTo>
                  <a:pt x="1062633" y="142875"/>
                </a:lnTo>
                <a:lnTo>
                  <a:pt x="1053703" y="142875"/>
                </a:lnTo>
                <a:lnTo>
                  <a:pt x="1035844" y="133946"/>
                </a:lnTo>
                <a:lnTo>
                  <a:pt x="1009055" y="125016"/>
                </a:lnTo>
                <a:lnTo>
                  <a:pt x="982266" y="116086"/>
                </a:lnTo>
                <a:lnTo>
                  <a:pt x="955477" y="107157"/>
                </a:lnTo>
                <a:lnTo>
                  <a:pt x="928688" y="89297"/>
                </a:lnTo>
                <a:lnTo>
                  <a:pt x="892969" y="80368"/>
                </a:lnTo>
                <a:lnTo>
                  <a:pt x="857250" y="71438"/>
                </a:lnTo>
                <a:lnTo>
                  <a:pt x="821532" y="53579"/>
                </a:lnTo>
                <a:lnTo>
                  <a:pt x="776883" y="44649"/>
                </a:lnTo>
                <a:lnTo>
                  <a:pt x="732235" y="26790"/>
                </a:lnTo>
                <a:lnTo>
                  <a:pt x="687586" y="17860"/>
                </a:lnTo>
                <a:lnTo>
                  <a:pt x="651868" y="8930"/>
                </a:lnTo>
                <a:lnTo>
                  <a:pt x="607219" y="8930"/>
                </a:lnTo>
                <a:lnTo>
                  <a:pt x="562571" y="0"/>
                </a:lnTo>
                <a:lnTo>
                  <a:pt x="526852" y="0"/>
                </a:lnTo>
                <a:lnTo>
                  <a:pt x="482203" y="0"/>
                </a:lnTo>
                <a:lnTo>
                  <a:pt x="446485" y="0"/>
                </a:lnTo>
                <a:lnTo>
                  <a:pt x="410766" y="0"/>
                </a:lnTo>
                <a:lnTo>
                  <a:pt x="366118" y="8930"/>
                </a:lnTo>
                <a:lnTo>
                  <a:pt x="339328" y="8930"/>
                </a:lnTo>
                <a:lnTo>
                  <a:pt x="294680" y="17860"/>
                </a:lnTo>
                <a:lnTo>
                  <a:pt x="258961" y="26790"/>
                </a:lnTo>
                <a:lnTo>
                  <a:pt x="232172" y="35719"/>
                </a:lnTo>
                <a:lnTo>
                  <a:pt x="196453" y="44649"/>
                </a:lnTo>
                <a:lnTo>
                  <a:pt x="169664" y="53579"/>
                </a:lnTo>
                <a:lnTo>
                  <a:pt x="142875" y="71438"/>
                </a:lnTo>
                <a:lnTo>
                  <a:pt x="116086" y="80368"/>
                </a:lnTo>
                <a:lnTo>
                  <a:pt x="98227" y="98227"/>
                </a:lnTo>
                <a:lnTo>
                  <a:pt x="80368" y="116086"/>
                </a:lnTo>
                <a:lnTo>
                  <a:pt x="62508" y="133946"/>
                </a:lnTo>
                <a:lnTo>
                  <a:pt x="53578" y="151805"/>
                </a:lnTo>
                <a:lnTo>
                  <a:pt x="35719" y="169665"/>
                </a:lnTo>
                <a:lnTo>
                  <a:pt x="26789" y="187524"/>
                </a:lnTo>
                <a:lnTo>
                  <a:pt x="17860" y="205383"/>
                </a:lnTo>
                <a:lnTo>
                  <a:pt x="8930" y="223243"/>
                </a:lnTo>
                <a:lnTo>
                  <a:pt x="8930" y="241102"/>
                </a:lnTo>
                <a:lnTo>
                  <a:pt x="0" y="258961"/>
                </a:lnTo>
                <a:lnTo>
                  <a:pt x="0" y="276821"/>
                </a:lnTo>
                <a:lnTo>
                  <a:pt x="0" y="303610"/>
                </a:lnTo>
                <a:lnTo>
                  <a:pt x="0" y="321469"/>
                </a:lnTo>
                <a:lnTo>
                  <a:pt x="8930" y="339329"/>
                </a:lnTo>
                <a:lnTo>
                  <a:pt x="17860" y="366118"/>
                </a:lnTo>
                <a:lnTo>
                  <a:pt x="26789" y="383977"/>
                </a:lnTo>
                <a:lnTo>
                  <a:pt x="44649" y="401836"/>
                </a:lnTo>
                <a:lnTo>
                  <a:pt x="62508" y="419696"/>
                </a:lnTo>
                <a:lnTo>
                  <a:pt x="80368" y="437555"/>
                </a:lnTo>
                <a:lnTo>
                  <a:pt x="107157" y="455415"/>
                </a:lnTo>
                <a:lnTo>
                  <a:pt x="133946" y="473274"/>
                </a:lnTo>
                <a:lnTo>
                  <a:pt x="160735" y="491134"/>
                </a:lnTo>
                <a:lnTo>
                  <a:pt x="187524" y="500063"/>
                </a:lnTo>
                <a:lnTo>
                  <a:pt x="214313" y="508993"/>
                </a:lnTo>
                <a:lnTo>
                  <a:pt x="250032" y="526852"/>
                </a:lnTo>
                <a:lnTo>
                  <a:pt x="285750" y="535782"/>
                </a:lnTo>
                <a:lnTo>
                  <a:pt x="321469" y="544712"/>
                </a:lnTo>
                <a:lnTo>
                  <a:pt x="366118" y="553641"/>
                </a:lnTo>
                <a:lnTo>
                  <a:pt x="401836" y="553641"/>
                </a:lnTo>
                <a:lnTo>
                  <a:pt x="455414" y="553641"/>
                </a:lnTo>
                <a:lnTo>
                  <a:pt x="500063" y="553641"/>
                </a:lnTo>
                <a:lnTo>
                  <a:pt x="544711" y="562571"/>
                </a:lnTo>
                <a:lnTo>
                  <a:pt x="598289" y="562571"/>
                </a:lnTo>
                <a:lnTo>
                  <a:pt x="642938" y="562571"/>
                </a:lnTo>
                <a:lnTo>
                  <a:pt x="696516" y="562571"/>
                </a:lnTo>
                <a:lnTo>
                  <a:pt x="750094" y="562571"/>
                </a:lnTo>
                <a:lnTo>
                  <a:pt x="803672" y="562571"/>
                </a:lnTo>
                <a:lnTo>
                  <a:pt x="857250" y="562571"/>
                </a:lnTo>
                <a:lnTo>
                  <a:pt x="901899" y="562571"/>
                </a:lnTo>
                <a:lnTo>
                  <a:pt x="955477" y="553641"/>
                </a:lnTo>
                <a:lnTo>
                  <a:pt x="1009055" y="553641"/>
                </a:lnTo>
                <a:lnTo>
                  <a:pt x="1053703" y="553641"/>
                </a:lnTo>
                <a:lnTo>
                  <a:pt x="1098352" y="544712"/>
                </a:lnTo>
                <a:lnTo>
                  <a:pt x="1134071" y="535782"/>
                </a:lnTo>
                <a:lnTo>
                  <a:pt x="1178719" y="526852"/>
                </a:lnTo>
                <a:lnTo>
                  <a:pt x="1223368" y="508993"/>
                </a:lnTo>
                <a:lnTo>
                  <a:pt x="1259086" y="500063"/>
                </a:lnTo>
                <a:lnTo>
                  <a:pt x="1294805" y="482204"/>
                </a:lnTo>
                <a:lnTo>
                  <a:pt x="1330524" y="464344"/>
                </a:lnTo>
                <a:lnTo>
                  <a:pt x="1357313" y="446485"/>
                </a:lnTo>
                <a:lnTo>
                  <a:pt x="1375172" y="428625"/>
                </a:lnTo>
                <a:lnTo>
                  <a:pt x="1384102" y="401836"/>
                </a:lnTo>
                <a:lnTo>
                  <a:pt x="1393032" y="383977"/>
                </a:lnTo>
                <a:lnTo>
                  <a:pt x="1401961" y="366118"/>
                </a:lnTo>
                <a:lnTo>
                  <a:pt x="1393032" y="348258"/>
                </a:lnTo>
                <a:lnTo>
                  <a:pt x="1393032" y="321469"/>
                </a:lnTo>
                <a:lnTo>
                  <a:pt x="1375172" y="285750"/>
                </a:lnTo>
                <a:lnTo>
                  <a:pt x="1357313" y="258961"/>
                </a:lnTo>
                <a:lnTo>
                  <a:pt x="1321594" y="223243"/>
                </a:lnTo>
                <a:lnTo>
                  <a:pt x="1276946" y="187524"/>
                </a:lnTo>
                <a:lnTo>
                  <a:pt x="1232297" y="160735"/>
                </a:lnTo>
                <a:lnTo>
                  <a:pt x="1169789" y="133946"/>
                </a:lnTo>
                <a:lnTo>
                  <a:pt x="1098352" y="98227"/>
                </a:lnTo>
                <a:lnTo>
                  <a:pt x="1017985" y="80368"/>
                </a:lnTo>
                <a:lnTo>
                  <a:pt x="928688" y="53579"/>
                </a:lnTo>
                <a:lnTo>
                  <a:pt x="839391" y="44649"/>
                </a:lnTo>
                <a:lnTo>
                  <a:pt x="741164" y="35719"/>
                </a:lnTo>
                <a:lnTo>
                  <a:pt x="651868" y="35719"/>
                </a:lnTo>
                <a:lnTo>
                  <a:pt x="553641" y="44649"/>
                </a:lnTo>
                <a:lnTo>
                  <a:pt x="455414" y="44649"/>
                </a:lnTo>
                <a:lnTo>
                  <a:pt x="455414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107406" y="1491258"/>
            <a:ext cx="169665" cy="535782"/>
          </a:xfrm>
          <a:custGeom>
            <a:avLst/>
            <a:gdLst/>
            <a:ahLst/>
            <a:cxnLst/>
            <a:rect l="0" t="0" r="0" b="0"/>
            <a:pathLst>
              <a:path w="169665" h="535782">
                <a:moveTo>
                  <a:pt x="26789" y="517921"/>
                </a:moveTo>
                <a:lnTo>
                  <a:pt x="26789" y="526851"/>
                </a:lnTo>
                <a:lnTo>
                  <a:pt x="26789" y="526851"/>
                </a:lnTo>
                <a:lnTo>
                  <a:pt x="26789" y="526851"/>
                </a:lnTo>
                <a:lnTo>
                  <a:pt x="17860" y="535781"/>
                </a:lnTo>
                <a:lnTo>
                  <a:pt x="8930" y="535781"/>
                </a:lnTo>
                <a:lnTo>
                  <a:pt x="8930" y="535781"/>
                </a:lnTo>
                <a:lnTo>
                  <a:pt x="0" y="526851"/>
                </a:lnTo>
                <a:lnTo>
                  <a:pt x="0" y="526851"/>
                </a:lnTo>
                <a:lnTo>
                  <a:pt x="0" y="517921"/>
                </a:lnTo>
                <a:lnTo>
                  <a:pt x="0" y="500062"/>
                </a:lnTo>
                <a:lnTo>
                  <a:pt x="0" y="482203"/>
                </a:lnTo>
                <a:lnTo>
                  <a:pt x="0" y="464343"/>
                </a:lnTo>
                <a:lnTo>
                  <a:pt x="8930" y="428625"/>
                </a:lnTo>
                <a:lnTo>
                  <a:pt x="8930" y="401836"/>
                </a:lnTo>
                <a:lnTo>
                  <a:pt x="26789" y="357187"/>
                </a:lnTo>
                <a:lnTo>
                  <a:pt x="35719" y="312539"/>
                </a:lnTo>
                <a:lnTo>
                  <a:pt x="53578" y="258961"/>
                </a:lnTo>
                <a:lnTo>
                  <a:pt x="71438" y="205382"/>
                </a:lnTo>
                <a:lnTo>
                  <a:pt x="89297" y="160734"/>
                </a:lnTo>
                <a:lnTo>
                  <a:pt x="107157" y="116086"/>
                </a:lnTo>
                <a:lnTo>
                  <a:pt x="125016" y="89296"/>
                </a:lnTo>
                <a:lnTo>
                  <a:pt x="133946" y="53578"/>
                </a:lnTo>
                <a:lnTo>
                  <a:pt x="142875" y="35718"/>
                </a:lnTo>
                <a:lnTo>
                  <a:pt x="151805" y="17859"/>
                </a:lnTo>
                <a:lnTo>
                  <a:pt x="160735" y="8929"/>
                </a:lnTo>
                <a:lnTo>
                  <a:pt x="160735" y="8929"/>
                </a:lnTo>
                <a:lnTo>
                  <a:pt x="169664" y="8929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750219" y="1026914"/>
            <a:ext cx="187524" cy="357189"/>
          </a:xfrm>
          <a:custGeom>
            <a:avLst/>
            <a:gdLst/>
            <a:ahLst/>
            <a:cxnLst/>
            <a:rect l="0" t="0" r="0" b="0"/>
            <a:pathLst>
              <a:path w="187524" h="357189">
                <a:moveTo>
                  <a:pt x="44648" y="98227"/>
                </a:moveTo>
                <a:lnTo>
                  <a:pt x="44648" y="98227"/>
                </a:lnTo>
                <a:lnTo>
                  <a:pt x="44648" y="98227"/>
                </a:lnTo>
                <a:lnTo>
                  <a:pt x="35719" y="89297"/>
                </a:lnTo>
                <a:lnTo>
                  <a:pt x="3571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98227"/>
                </a:lnTo>
                <a:lnTo>
                  <a:pt x="35719" y="107156"/>
                </a:lnTo>
                <a:lnTo>
                  <a:pt x="35719" y="125016"/>
                </a:lnTo>
                <a:lnTo>
                  <a:pt x="44648" y="142875"/>
                </a:lnTo>
                <a:lnTo>
                  <a:pt x="53578" y="178594"/>
                </a:lnTo>
                <a:lnTo>
                  <a:pt x="62508" y="214313"/>
                </a:lnTo>
                <a:lnTo>
                  <a:pt x="71437" y="250031"/>
                </a:lnTo>
                <a:lnTo>
                  <a:pt x="71437" y="285750"/>
                </a:lnTo>
                <a:lnTo>
                  <a:pt x="71437" y="321469"/>
                </a:lnTo>
                <a:lnTo>
                  <a:pt x="71437" y="339328"/>
                </a:lnTo>
                <a:lnTo>
                  <a:pt x="71437" y="357188"/>
                </a:lnTo>
                <a:lnTo>
                  <a:pt x="62508" y="357188"/>
                </a:lnTo>
                <a:lnTo>
                  <a:pt x="62508" y="357188"/>
                </a:lnTo>
                <a:lnTo>
                  <a:pt x="44648" y="339328"/>
                </a:lnTo>
                <a:lnTo>
                  <a:pt x="35719" y="303609"/>
                </a:lnTo>
                <a:lnTo>
                  <a:pt x="26789" y="267891"/>
                </a:lnTo>
                <a:lnTo>
                  <a:pt x="8929" y="232172"/>
                </a:lnTo>
                <a:lnTo>
                  <a:pt x="0" y="187523"/>
                </a:lnTo>
                <a:lnTo>
                  <a:pt x="0" y="151805"/>
                </a:lnTo>
                <a:lnTo>
                  <a:pt x="0" y="116086"/>
                </a:lnTo>
                <a:lnTo>
                  <a:pt x="8929" y="80367"/>
                </a:lnTo>
                <a:lnTo>
                  <a:pt x="26789" y="53578"/>
                </a:lnTo>
                <a:lnTo>
                  <a:pt x="53578" y="35719"/>
                </a:lnTo>
                <a:lnTo>
                  <a:pt x="80367" y="17859"/>
                </a:lnTo>
                <a:lnTo>
                  <a:pt x="116086" y="8930"/>
                </a:lnTo>
                <a:lnTo>
                  <a:pt x="151804" y="0"/>
                </a:lnTo>
                <a:lnTo>
                  <a:pt x="178594" y="8930"/>
                </a:lnTo>
                <a:lnTo>
                  <a:pt x="187523" y="17859"/>
                </a:lnTo>
                <a:lnTo>
                  <a:pt x="187523" y="35719"/>
                </a:lnTo>
                <a:lnTo>
                  <a:pt x="178594" y="53578"/>
                </a:lnTo>
                <a:lnTo>
                  <a:pt x="160734" y="89297"/>
                </a:lnTo>
                <a:lnTo>
                  <a:pt x="125015" y="116086"/>
                </a:lnTo>
                <a:lnTo>
                  <a:pt x="98226" y="133945"/>
                </a:lnTo>
                <a:lnTo>
                  <a:pt x="71437" y="151805"/>
                </a:lnTo>
                <a:lnTo>
                  <a:pt x="44648" y="169664"/>
                </a:lnTo>
                <a:lnTo>
                  <a:pt x="35719" y="160734"/>
                </a:lnTo>
                <a:lnTo>
                  <a:pt x="26789" y="160734"/>
                </a:lnTo>
                <a:lnTo>
                  <a:pt x="35719" y="142875"/>
                </a:lnTo>
                <a:lnTo>
                  <a:pt x="44648" y="125016"/>
                </a:lnTo>
                <a:lnTo>
                  <a:pt x="71437" y="107156"/>
                </a:lnTo>
                <a:lnTo>
                  <a:pt x="71437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00250" y="1044773"/>
            <a:ext cx="98228" cy="169665"/>
          </a:xfrm>
          <a:custGeom>
            <a:avLst/>
            <a:gdLst/>
            <a:ahLst/>
            <a:cxnLst/>
            <a:rect l="0" t="0" r="0" b="0"/>
            <a:pathLst>
              <a:path w="98228" h="169665">
                <a:moveTo>
                  <a:pt x="0" y="8930"/>
                </a:move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8930" y="89297"/>
                </a:lnTo>
                <a:lnTo>
                  <a:pt x="8930" y="116086"/>
                </a:lnTo>
                <a:lnTo>
                  <a:pt x="17859" y="142875"/>
                </a:lnTo>
                <a:lnTo>
                  <a:pt x="17859" y="160735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60735"/>
                </a:lnTo>
                <a:lnTo>
                  <a:pt x="17859" y="142875"/>
                </a:lnTo>
                <a:lnTo>
                  <a:pt x="26789" y="125016"/>
                </a:lnTo>
                <a:lnTo>
                  <a:pt x="26789" y="89297"/>
                </a:lnTo>
                <a:lnTo>
                  <a:pt x="35719" y="62508"/>
                </a:lnTo>
                <a:lnTo>
                  <a:pt x="44648" y="35719"/>
                </a:lnTo>
                <a:lnTo>
                  <a:pt x="53578" y="17860"/>
                </a:lnTo>
                <a:lnTo>
                  <a:pt x="62508" y="8930"/>
                </a:lnTo>
                <a:lnTo>
                  <a:pt x="80367" y="0"/>
                </a:lnTo>
                <a:lnTo>
                  <a:pt x="89297" y="0"/>
                </a:lnTo>
                <a:lnTo>
                  <a:pt x="98227" y="8930"/>
                </a:lnTo>
                <a:lnTo>
                  <a:pt x="98227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152055" y="1107281"/>
            <a:ext cx="17860" cy="71439"/>
          </a:xfrm>
          <a:custGeom>
            <a:avLst/>
            <a:gdLst/>
            <a:ahLst/>
            <a:cxnLst/>
            <a:rect l="0" t="0" r="0" b="0"/>
            <a:pathLst>
              <a:path w="17860" h="71439">
                <a:moveTo>
                  <a:pt x="0" y="0"/>
                </a:moveTo>
                <a:lnTo>
                  <a:pt x="0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71438"/>
                </a:lnTo>
                <a:lnTo>
                  <a:pt x="8929" y="71438"/>
                </a:lnTo>
                <a:lnTo>
                  <a:pt x="8929" y="71438"/>
                </a:lnTo>
                <a:lnTo>
                  <a:pt x="17859" y="62508"/>
                </a:lnTo>
                <a:lnTo>
                  <a:pt x="17859" y="35719"/>
                </a:lnTo>
                <a:lnTo>
                  <a:pt x="1785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152055" y="946547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17859" y="0"/>
                </a:moveTo>
                <a:lnTo>
                  <a:pt x="17859" y="0"/>
                </a:lnTo>
                <a:lnTo>
                  <a:pt x="8929" y="8929"/>
                </a:lnTo>
                <a:lnTo>
                  <a:pt x="8929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196703" y="1062633"/>
            <a:ext cx="116087" cy="62509"/>
          </a:xfrm>
          <a:custGeom>
            <a:avLst/>
            <a:gdLst/>
            <a:ahLst/>
            <a:cxnLst/>
            <a:rect l="0" t="0" r="0" b="0"/>
            <a:pathLst>
              <a:path w="116087" h="62509">
                <a:moveTo>
                  <a:pt x="44649" y="0"/>
                </a:moveTo>
                <a:lnTo>
                  <a:pt x="44649" y="8929"/>
                </a:lnTo>
                <a:lnTo>
                  <a:pt x="44649" y="8929"/>
                </a:lnTo>
                <a:lnTo>
                  <a:pt x="35719" y="17859"/>
                </a:lnTo>
                <a:lnTo>
                  <a:pt x="35719" y="35718"/>
                </a:lnTo>
                <a:lnTo>
                  <a:pt x="35719" y="44648"/>
                </a:lnTo>
                <a:lnTo>
                  <a:pt x="44649" y="53578"/>
                </a:lnTo>
                <a:lnTo>
                  <a:pt x="53578" y="62508"/>
                </a:lnTo>
                <a:lnTo>
                  <a:pt x="62508" y="62508"/>
                </a:lnTo>
                <a:lnTo>
                  <a:pt x="71438" y="62508"/>
                </a:lnTo>
                <a:lnTo>
                  <a:pt x="89297" y="62508"/>
                </a:lnTo>
                <a:lnTo>
                  <a:pt x="98227" y="62508"/>
                </a:lnTo>
                <a:lnTo>
                  <a:pt x="107156" y="53578"/>
                </a:lnTo>
                <a:lnTo>
                  <a:pt x="116086" y="35718"/>
                </a:lnTo>
                <a:lnTo>
                  <a:pt x="107156" y="26789"/>
                </a:lnTo>
                <a:lnTo>
                  <a:pt x="98227" y="8929"/>
                </a:lnTo>
                <a:lnTo>
                  <a:pt x="80367" y="0"/>
                </a:lnTo>
                <a:lnTo>
                  <a:pt x="53578" y="0"/>
                </a:lnTo>
                <a:lnTo>
                  <a:pt x="35719" y="0"/>
                </a:lnTo>
                <a:lnTo>
                  <a:pt x="893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17860" y="8929"/>
                </a:lnTo>
                <a:lnTo>
                  <a:pt x="17860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339578" y="991195"/>
            <a:ext cx="107157" cy="107157"/>
          </a:xfrm>
          <a:custGeom>
            <a:avLst/>
            <a:gdLst/>
            <a:ahLst/>
            <a:cxnLst/>
            <a:rect l="0" t="0" r="0" b="0"/>
            <a:pathLst>
              <a:path w="107157" h="107157">
                <a:moveTo>
                  <a:pt x="8930" y="893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17860" y="62508"/>
                </a:lnTo>
                <a:lnTo>
                  <a:pt x="26789" y="71438"/>
                </a:lnTo>
                <a:lnTo>
                  <a:pt x="35719" y="80367"/>
                </a:lnTo>
                <a:lnTo>
                  <a:pt x="44649" y="89297"/>
                </a:lnTo>
                <a:lnTo>
                  <a:pt x="53578" y="98227"/>
                </a:lnTo>
                <a:lnTo>
                  <a:pt x="53578" y="107156"/>
                </a:lnTo>
                <a:lnTo>
                  <a:pt x="53578" y="107156"/>
                </a:lnTo>
                <a:lnTo>
                  <a:pt x="53578" y="107156"/>
                </a:lnTo>
                <a:lnTo>
                  <a:pt x="53578" y="107156"/>
                </a:lnTo>
                <a:lnTo>
                  <a:pt x="53578" y="98227"/>
                </a:lnTo>
                <a:lnTo>
                  <a:pt x="44649" y="80367"/>
                </a:lnTo>
                <a:lnTo>
                  <a:pt x="44649" y="71438"/>
                </a:lnTo>
                <a:lnTo>
                  <a:pt x="44649" y="44649"/>
                </a:lnTo>
                <a:lnTo>
                  <a:pt x="53578" y="26789"/>
                </a:lnTo>
                <a:lnTo>
                  <a:pt x="62508" y="1786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518172" y="1017984"/>
            <a:ext cx="8931" cy="71439"/>
          </a:xfrm>
          <a:custGeom>
            <a:avLst/>
            <a:gdLst/>
            <a:ahLst/>
            <a:cxnLst/>
            <a:rect l="0" t="0" r="0" b="0"/>
            <a:pathLst>
              <a:path w="8931" h="7143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30" y="62508"/>
                </a:lnTo>
                <a:lnTo>
                  <a:pt x="8930" y="53578"/>
                </a:lnTo>
                <a:lnTo>
                  <a:pt x="8930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509242" y="866180"/>
            <a:ext cx="35720" cy="53579"/>
          </a:xfrm>
          <a:custGeom>
            <a:avLst/>
            <a:gdLst/>
            <a:ahLst/>
            <a:cxnLst/>
            <a:rect l="0" t="0" r="0" b="0"/>
            <a:pathLst>
              <a:path w="35720" h="53579">
                <a:moveTo>
                  <a:pt x="8930" y="53578"/>
                </a:moveTo>
                <a:lnTo>
                  <a:pt x="8930" y="53578"/>
                </a:lnTo>
                <a:lnTo>
                  <a:pt x="0" y="44648"/>
                </a:lnTo>
                <a:lnTo>
                  <a:pt x="0" y="35718"/>
                </a:lnTo>
                <a:lnTo>
                  <a:pt x="0" y="26789"/>
                </a:lnTo>
                <a:lnTo>
                  <a:pt x="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643188" y="830461"/>
            <a:ext cx="107157" cy="276821"/>
          </a:xfrm>
          <a:custGeom>
            <a:avLst/>
            <a:gdLst/>
            <a:ahLst/>
            <a:cxnLst/>
            <a:rect l="0" t="0" r="0" b="0"/>
            <a:pathLst>
              <a:path w="107157" h="27682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0" y="53578"/>
                </a:lnTo>
                <a:lnTo>
                  <a:pt x="0" y="89297"/>
                </a:lnTo>
                <a:lnTo>
                  <a:pt x="0" y="133945"/>
                </a:lnTo>
                <a:lnTo>
                  <a:pt x="0" y="169664"/>
                </a:lnTo>
                <a:lnTo>
                  <a:pt x="8929" y="205383"/>
                </a:lnTo>
                <a:lnTo>
                  <a:pt x="17859" y="232172"/>
                </a:lnTo>
                <a:lnTo>
                  <a:pt x="35718" y="250031"/>
                </a:lnTo>
                <a:lnTo>
                  <a:pt x="53578" y="267890"/>
                </a:lnTo>
                <a:lnTo>
                  <a:pt x="62507" y="276820"/>
                </a:lnTo>
                <a:lnTo>
                  <a:pt x="80367" y="276820"/>
                </a:lnTo>
                <a:lnTo>
                  <a:pt x="89296" y="267890"/>
                </a:lnTo>
                <a:lnTo>
                  <a:pt x="107156" y="250031"/>
                </a:lnTo>
                <a:lnTo>
                  <a:pt x="107156" y="232172"/>
                </a:lnTo>
                <a:lnTo>
                  <a:pt x="107156" y="205383"/>
                </a:lnTo>
                <a:lnTo>
                  <a:pt x="107156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580680" y="937617"/>
            <a:ext cx="214313" cy="44650"/>
          </a:xfrm>
          <a:custGeom>
            <a:avLst/>
            <a:gdLst/>
            <a:ahLst/>
            <a:cxnLst/>
            <a:rect l="0" t="0" r="0" b="0"/>
            <a:pathLst>
              <a:path w="214313" h="44650">
                <a:moveTo>
                  <a:pt x="35718" y="26789"/>
                </a:moveTo>
                <a:lnTo>
                  <a:pt x="26789" y="26789"/>
                </a:lnTo>
                <a:lnTo>
                  <a:pt x="17859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17859" y="44649"/>
                </a:lnTo>
                <a:lnTo>
                  <a:pt x="44648" y="44649"/>
                </a:lnTo>
                <a:lnTo>
                  <a:pt x="71437" y="35719"/>
                </a:lnTo>
                <a:lnTo>
                  <a:pt x="98226" y="35719"/>
                </a:lnTo>
                <a:lnTo>
                  <a:pt x="133945" y="26789"/>
                </a:lnTo>
                <a:lnTo>
                  <a:pt x="169664" y="17859"/>
                </a:lnTo>
                <a:lnTo>
                  <a:pt x="187523" y="893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777133" y="964406"/>
            <a:ext cx="62509" cy="80368"/>
          </a:xfrm>
          <a:custGeom>
            <a:avLst/>
            <a:gdLst/>
            <a:ahLst/>
            <a:cxnLst/>
            <a:rect l="0" t="0" r="0" b="0"/>
            <a:pathLst>
              <a:path w="62509" h="80368">
                <a:moveTo>
                  <a:pt x="26789" y="0"/>
                </a:moveTo>
                <a:lnTo>
                  <a:pt x="17859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17859" y="62508"/>
                </a:lnTo>
                <a:lnTo>
                  <a:pt x="26789" y="71438"/>
                </a:lnTo>
                <a:lnTo>
                  <a:pt x="35719" y="80367"/>
                </a:lnTo>
                <a:lnTo>
                  <a:pt x="44648" y="71438"/>
                </a:lnTo>
                <a:lnTo>
                  <a:pt x="62508" y="71438"/>
                </a:lnTo>
                <a:lnTo>
                  <a:pt x="62508" y="62508"/>
                </a:lnTo>
                <a:lnTo>
                  <a:pt x="62508" y="44649"/>
                </a:lnTo>
                <a:lnTo>
                  <a:pt x="62508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759273" y="875109"/>
            <a:ext cx="80369" cy="8931"/>
          </a:xfrm>
          <a:custGeom>
            <a:avLst/>
            <a:gdLst/>
            <a:ahLst/>
            <a:cxnLst/>
            <a:rect l="0" t="0" r="0" b="0"/>
            <a:pathLst>
              <a:path w="80369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26790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80368" y="8930"/>
                </a:lnTo>
                <a:lnTo>
                  <a:pt x="8036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875359" y="901898"/>
            <a:ext cx="133947" cy="125017"/>
          </a:xfrm>
          <a:custGeom>
            <a:avLst/>
            <a:gdLst/>
            <a:ahLst/>
            <a:cxnLst/>
            <a:rect l="0" t="0" r="0" b="0"/>
            <a:pathLst>
              <a:path w="133947" h="125017">
                <a:moveTo>
                  <a:pt x="1786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53579" y="8930"/>
                </a:lnTo>
                <a:lnTo>
                  <a:pt x="80368" y="8930"/>
                </a:lnTo>
                <a:lnTo>
                  <a:pt x="98227" y="8930"/>
                </a:lnTo>
                <a:lnTo>
                  <a:pt x="107157" y="17860"/>
                </a:lnTo>
                <a:lnTo>
                  <a:pt x="116086" y="26789"/>
                </a:lnTo>
                <a:lnTo>
                  <a:pt x="125016" y="35719"/>
                </a:lnTo>
                <a:lnTo>
                  <a:pt x="116086" y="62508"/>
                </a:lnTo>
                <a:lnTo>
                  <a:pt x="116086" y="80368"/>
                </a:lnTo>
                <a:lnTo>
                  <a:pt x="107157" y="98227"/>
                </a:lnTo>
                <a:lnTo>
                  <a:pt x="107157" y="116086"/>
                </a:lnTo>
                <a:lnTo>
                  <a:pt x="107157" y="125016"/>
                </a:lnTo>
                <a:lnTo>
                  <a:pt x="107157" y="125016"/>
                </a:lnTo>
                <a:lnTo>
                  <a:pt x="107157" y="125016"/>
                </a:lnTo>
                <a:lnTo>
                  <a:pt x="116086" y="116086"/>
                </a:lnTo>
                <a:lnTo>
                  <a:pt x="125016" y="107157"/>
                </a:lnTo>
                <a:lnTo>
                  <a:pt x="133946" y="89297"/>
                </a:lnTo>
                <a:lnTo>
                  <a:pt x="133946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875359" y="955476"/>
            <a:ext cx="133947" cy="26791"/>
          </a:xfrm>
          <a:custGeom>
            <a:avLst/>
            <a:gdLst/>
            <a:ahLst/>
            <a:cxnLst/>
            <a:rect l="0" t="0" r="0" b="0"/>
            <a:pathLst>
              <a:path w="133947" h="2679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26790"/>
                </a:lnTo>
                <a:lnTo>
                  <a:pt x="0" y="26790"/>
                </a:lnTo>
                <a:lnTo>
                  <a:pt x="17860" y="26790"/>
                </a:lnTo>
                <a:lnTo>
                  <a:pt x="44649" y="26790"/>
                </a:lnTo>
                <a:lnTo>
                  <a:pt x="71438" y="17860"/>
                </a:lnTo>
                <a:lnTo>
                  <a:pt x="107157" y="893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036094" y="946547"/>
            <a:ext cx="116087" cy="35720"/>
          </a:xfrm>
          <a:custGeom>
            <a:avLst/>
            <a:gdLst/>
            <a:ahLst/>
            <a:cxnLst/>
            <a:rect l="0" t="0" r="0" b="0"/>
            <a:pathLst>
              <a:path w="116087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53578" y="17859"/>
                </a:lnTo>
                <a:lnTo>
                  <a:pt x="62508" y="17859"/>
                </a:lnTo>
                <a:lnTo>
                  <a:pt x="80367" y="8929"/>
                </a:lnTo>
                <a:lnTo>
                  <a:pt x="98226" y="8929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080742" y="928687"/>
            <a:ext cx="125017" cy="89298"/>
          </a:xfrm>
          <a:custGeom>
            <a:avLst/>
            <a:gdLst/>
            <a:ahLst/>
            <a:cxnLst/>
            <a:rect l="0" t="0" r="0" b="0"/>
            <a:pathLst>
              <a:path w="125017" h="89298">
                <a:moveTo>
                  <a:pt x="62508" y="0"/>
                </a:moveTo>
                <a:lnTo>
                  <a:pt x="53578" y="0"/>
                </a:lnTo>
                <a:lnTo>
                  <a:pt x="44649" y="8930"/>
                </a:lnTo>
                <a:lnTo>
                  <a:pt x="26789" y="17860"/>
                </a:lnTo>
                <a:lnTo>
                  <a:pt x="17860" y="35719"/>
                </a:lnTo>
                <a:lnTo>
                  <a:pt x="8930" y="44649"/>
                </a:lnTo>
                <a:lnTo>
                  <a:pt x="0" y="62508"/>
                </a:lnTo>
                <a:lnTo>
                  <a:pt x="8930" y="71438"/>
                </a:lnTo>
                <a:lnTo>
                  <a:pt x="17860" y="80368"/>
                </a:lnTo>
                <a:lnTo>
                  <a:pt x="26789" y="89297"/>
                </a:lnTo>
                <a:lnTo>
                  <a:pt x="53578" y="89297"/>
                </a:lnTo>
                <a:lnTo>
                  <a:pt x="71438" y="89297"/>
                </a:lnTo>
                <a:lnTo>
                  <a:pt x="98227" y="80368"/>
                </a:lnTo>
                <a:lnTo>
                  <a:pt x="125016" y="62508"/>
                </a:lnTo>
                <a:lnTo>
                  <a:pt x="125016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223617" y="785812"/>
            <a:ext cx="151806" cy="205384"/>
          </a:xfrm>
          <a:custGeom>
            <a:avLst/>
            <a:gdLst/>
            <a:ahLst/>
            <a:cxnLst/>
            <a:rect l="0" t="0" r="0" b="0"/>
            <a:pathLst>
              <a:path w="151806" h="205384">
                <a:moveTo>
                  <a:pt x="62508" y="142875"/>
                </a:moveTo>
                <a:lnTo>
                  <a:pt x="62508" y="142875"/>
                </a:lnTo>
                <a:lnTo>
                  <a:pt x="62508" y="151805"/>
                </a:lnTo>
                <a:lnTo>
                  <a:pt x="53578" y="151805"/>
                </a:lnTo>
                <a:lnTo>
                  <a:pt x="53578" y="151805"/>
                </a:lnTo>
                <a:lnTo>
                  <a:pt x="35719" y="160735"/>
                </a:lnTo>
                <a:lnTo>
                  <a:pt x="26789" y="169664"/>
                </a:lnTo>
                <a:lnTo>
                  <a:pt x="17860" y="178594"/>
                </a:lnTo>
                <a:lnTo>
                  <a:pt x="8930" y="187524"/>
                </a:lnTo>
                <a:lnTo>
                  <a:pt x="0" y="196454"/>
                </a:lnTo>
                <a:lnTo>
                  <a:pt x="0" y="205383"/>
                </a:lnTo>
                <a:lnTo>
                  <a:pt x="0" y="205383"/>
                </a:lnTo>
                <a:lnTo>
                  <a:pt x="8930" y="205383"/>
                </a:lnTo>
                <a:lnTo>
                  <a:pt x="17860" y="205383"/>
                </a:lnTo>
                <a:lnTo>
                  <a:pt x="35719" y="196454"/>
                </a:lnTo>
                <a:lnTo>
                  <a:pt x="44649" y="178594"/>
                </a:lnTo>
                <a:lnTo>
                  <a:pt x="62508" y="160735"/>
                </a:lnTo>
                <a:lnTo>
                  <a:pt x="80367" y="142875"/>
                </a:lnTo>
                <a:lnTo>
                  <a:pt x="98227" y="116086"/>
                </a:lnTo>
                <a:lnTo>
                  <a:pt x="125016" y="89297"/>
                </a:lnTo>
                <a:lnTo>
                  <a:pt x="133946" y="62508"/>
                </a:lnTo>
                <a:lnTo>
                  <a:pt x="142875" y="35719"/>
                </a:lnTo>
                <a:lnTo>
                  <a:pt x="151805" y="17860"/>
                </a:lnTo>
                <a:lnTo>
                  <a:pt x="151805" y="0"/>
                </a:lnTo>
                <a:lnTo>
                  <a:pt x="142875" y="0"/>
                </a:lnTo>
                <a:lnTo>
                  <a:pt x="133946" y="8930"/>
                </a:lnTo>
                <a:lnTo>
                  <a:pt x="116086" y="26789"/>
                </a:lnTo>
                <a:lnTo>
                  <a:pt x="98227" y="53579"/>
                </a:lnTo>
                <a:lnTo>
                  <a:pt x="80367" y="80368"/>
                </a:lnTo>
                <a:lnTo>
                  <a:pt x="71438" y="116086"/>
                </a:lnTo>
                <a:lnTo>
                  <a:pt x="71438" y="142875"/>
                </a:lnTo>
                <a:lnTo>
                  <a:pt x="62508" y="169664"/>
                </a:lnTo>
                <a:lnTo>
                  <a:pt x="62508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884164" y="1366242"/>
            <a:ext cx="35720" cy="205384"/>
          </a:xfrm>
          <a:custGeom>
            <a:avLst/>
            <a:gdLst/>
            <a:ahLst/>
            <a:cxnLst/>
            <a:rect l="0" t="0" r="0" b="0"/>
            <a:pathLst>
              <a:path w="35720" h="20538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35719"/>
                </a:lnTo>
                <a:lnTo>
                  <a:pt x="8930" y="62508"/>
                </a:lnTo>
                <a:lnTo>
                  <a:pt x="17859" y="98227"/>
                </a:lnTo>
                <a:lnTo>
                  <a:pt x="17859" y="133945"/>
                </a:lnTo>
                <a:lnTo>
                  <a:pt x="17859" y="160734"/>
                </a:lnTo>
                <a:lnTo>
                  <a:pt x="17859" y="187523"/>
                </a:lnTo>
                <a:lnTo>
                  <a:pt x="17859" y="196453"/>
                </a:lnTo>
                <a:lnTo>
                  <a:pt x="26789" y="205383"/>
                </a:lnTo>
                <a:lnTo>
                  <a:pt x="26789" y="196453"/>
                </a:lnTo>
                <a:lnTo>
                  <a:pt x="35719" y="187523"/>
                </a:lnTo>
                <a:lnTo>
                  <a:pt x="35719" y="169664"/>
                </a:lnTo>
                <a:lnTo>
                  <a:pt x="35719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1964531" y="1437679"/>
            <a:ext cx="44650" cy="89298"/>
          </a:xfrm>
          <a:custGeom>
            <a:avLst/>
            <a:gdLst/>
            <a:ahLst/>
            <a:cxnLst/>
            <a:rect l="0" t="0" r="0" b="0"/>
            <a:pathLst>
              <a:path w="44650" h="89298">
                <a:moveTo>
                  <a:pt x="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26790"/>
                </a:lnTo>
                <a:lnTo>
                  <a:pt x="17860" y="44649"/>
                </a:lnTo>
                <a:lnTo>
                  <a:pt x="26789" y="62508"/>
                </a:lnTo>
                <a:lnTo>
                  <a:pt x="26789" y="71438"/>
                </a:lnTo>
                <a:lnTo>
                  <a:pt x="35719" y="80368"/>
                </a:lnTo>
                <a:lnTo>
                  <a:pt x="44649" y="89297"/>
                </a:lnTo>
                <a:lnTo>
                  <a:pt x="44649" y="89297"/>
                </a:lnTo>
                <a:lnTo>
                  <a:pt x="44649" y="80368"/>
                </a:lnTo>
                <a:lnTo>
                  <a:pt x="44649" y="71438"/>
                </a:lnTo>
                <a:lnTo>
                  <a:pt x="44649" y="62508"/>
                </a:lnTo>
                <a:lnTo>
                  <a:pt x="44649" y="35719"/>
                </a:lnTo>
                <a:lnTo>
                  <a:pt x="4464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1973461" y="1321594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17859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2071688" y="1348383"/>
            <a:ext cx="116086" cy="107157"/>
          </a:xfrm>
          <a:custGeom>
            <a:avLst/>
            <a:gdLst/>
            <a:ahLst/>
            <a:cxnLst/>
            <a:rect l="0" t="0" r="0" b="0"/>
            <a:pathLst>
              <a:path w="116086" h="107157">
                <a:moveTo>
                  <a:pt x="35718" y="0"/>
                </a:moveTo>
                <a:lnTo>
                  <a:pt x="35718" y="0"/>
                </a:lnTo>
                <a:lnTo>
                  <a:pt x="26789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29" y="44648"/>
                </a:lnTo>
                <a:lnTo>
                  <a:pt x="17859" y="44648"/>
                </a:lnTo>
                <a:lnTo>
                  <a:pt x="44648" y="44648"/>
                </a:lnTo>
                <a:lnTo>
                  <a:pt x="62507" y="53578"/>
                </a:lnTo>
                <a:lnTo>
                  <a:pt x="89296" y="53578"/>
                </a:lnTo>
                <a:lnTo>
                  <a:pt x="107156" y="62507"/>
                </a:lnTo>
                <a:lnTo>
                  <a:pt x="116085" y="71437"/>
                </a:lnTo>
                <a:lnTo>
                  <a:pt x="116085" y="80367"/>
                </a:lnTo>
                <a:lnTo>
                  <a:pt x="98226" y="98226"/>
                </a:lnTo>
                <a:lnTo>
                  <a:pt x="80367" y="107156"/>
                </a:lnTo>
                <a:lnTo>
                  <a:pt x="62507" y="107156"/>
                </a:lnTo>
                <a:lnTo>
                  <a:pt x="35718" y="107156"/>
                </a:lnTo>
                <a:lnTo>
                  <a:pt x="17859" y="98226"/>
                </a:lnTo>
                <a:lnTo>
                  <a:pt x="8929" y="98226"/>
                </a:lnTo>
                <a:lnTo>
                  <a:pt x="8929" y="80367"/>
                </a:lnTo>
                <a:lnTo>
                  <a:pt x="17859" y="71437"/>
                </a:lnTo>
                <a:lnTo>
                  <a:pt x="26789" y="62507"/>
                </a:lnTo>
                <a:lnTo>
                  <a:pt x="26789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2214563" y="1259086"/>
            <a:ext cx="80368" cy="196454"/>
          </a:xfrm>
          <a:custGeom>
            <a:avLst/>
            <a:gdLst/>
            <a:ahLst/>
            <a:cxnLst/>
            <a:rect l="0" t="0" r="0" b="0"/>
            <a:pathLst>
              <a:path w="80368" h="196454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8929" y="107156"/>
                </a:lnTo>
                <a:lnTo>
                  <a:pt x="8929" y="133945"/>
                </a:lnTo>
                <a:lnTo>
                  <a:pt x="17859" y="160734"/>
                </a:lnTo>
                <a:lnTo>
                  <a:pt x="26789" y="178593"/>
                </a:lnTo>
                <a:lnTo>
                  <a:pt x="44648" y="187523"/>
                </a:lnTo>
                <a:lnTo>
                  <a:pt x="53578" y="196453"/>
                </a:lnTo>
                <a:lnTo>
                  <a:pt x="71437" y="187523"/>
                </a:lnTo>
                <a:lnTo>
                  <a:pt x="71437" y="178593"/>
                </a:lnTo>
                <a:lnTo>
                  <a:pt x="80367" y="169664"/>
                </a:lnTo>
                <a:lnTo>
                  <a:pt x="80367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2134195" y="1285875"/>
            <a:ext cx="214314" cy="53579"/>
          </a:xfrm>
          <a:custGeom>
            <a:avLst/>
            <a:gdLst/>
            <a:ahLst/>
            <a:cxnLst/>
            <a:rect l="0" t="0" r="0" b="0"/>
            <a:pathLst>
              <a:path w="214314" h="53579">
                <a:moveTo>
                  <a:pt x="0" y="53578"/>
                </a:moveTo>
                <a:lnTo>
                  <a:pt x="0" y="53578"/>
                </a:lnTo>
                <a:lnTo>
                  <a:pt x="8930" y="53578"/>
                </a:lnTo>
                <a:lnTo>
                  <a:pt x="17860" y="44648"/>
                </a:lnTo>
                <a:lnTo>
                  <a:pt x="44649" y="35719"/>
                </a:lnTo>
                <a:lnTo>
                  <a:pt x="71438" y="26789"/>
                </a:lnTo>
                <a:lnTo>
                  <a:pt x="107157" y="26789"/>
                </a:lnTo>
                <a:lnTo>
                  <a:pt x="142875" y="8930"/>
                </a:lnTo>
                <a:lnTo>
                  <a:pt x="178594" y="893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2393156" y="1241227"/>
            <a:ext cx="178595" cy="321469"/>
          </a:xfrm>
          <a:custGeom>
            <a:avLst/>
            <a:gdLst/>
            <a:ahLst/>
            <a:cxnLst/>
            <a:rect l="0" t="0" r="0" b="0"/>
            <a:pathLst>
              <a:path w="178595" h="321469">
                <a:moveTo>
                  <a:pt x="44649" y="98226"/>
                </a:moveTo>
                <a:lnTo>
                  <a:pt x="35719" y="98226"/>
                </a:lnTo>
                <a:lnTo>
                  <a:pt x="35719" y="107156"/>
                </a:lnTo>
                <a:lnTo>
                  <a:pt x="35719" y="116086"/>
                </a:lnTo>
                <a:lnTo>
                  <a:pt x="26789" y="125015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53578" y="133945"/>
                </a:lnTo>
                <a:lnTo>
                  <a:pt x="53578" y="116086"/>
                </a:lnTo>
                <a:lnTo>
                  <a:pt x="62508" y="98226"/>
                </a:lnTo>
                <a:lnTo>
                  <a:pt x="71438" y="80367"/>
                </a:lnTo>
                <a:lnTo>
                  <a:pt x="71438" y="62507"/>
                </a:lnTo>
                <a:lnTo>
                  <a:pt x="62508" y="35718"/>
                </a:lnTo>
                <a:lnTo>
                  <a:pt x="53578" y="17859"/>
                </a:lnTo>
                <a:lnTo>
                  <a:pt x="44649" y="8929"/>
                </a:lnTo>
                <a:lnTo>
                  <a:pt x="35719" y="0"/>
                </a:lnTo>
                <a:lnTo>
                  <a:pt x="1786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8930" y="35718"/>
                </a:lnTo>
                <a:lnTo>
                  <a:pt x="17860" y="35718"/>
                </a:lnTo>
                <a:lnTo>
                  <a:pt x="26789" y="35718"/>
                </a:lnTo>
                <a:lnTo>
                  <a:pt x="53578" y="35718"/>
                </a:lnTo>
                <a:lnTo>
                  <a:pt x="71438" y="35718"/>
                </a:lnTo>
                <a:lnTo>
                  <a:pt x="98227" y="26789"/>
                </a:lnTo>
                <a:lnTo>
                  <a:pt x="116086" y="26789"/>
                </a:lnTo>
                <a:lnTo>
                  <a:pt x="133946" y="35718"/>
                </a:lnTo>
                <a:lnTo>
                  <a:pt x="142875" y="53578"/>
                </a:lnTo>
                <a:lnTo>
                  <a:pt x="142875" y="89296"/>
                </a:lnTo>
                <a:lnTo>
                  <a:pt x="133946" y="125015"/>
                </a:lnTo>
                <a:lnTo>
                  <a:pt x="133946" y="160734"/>
                </a:lnTo>
                <a:lnTo>
                  <a:pt x="125016" y="205382"/>
                </a:lnTo>
                <a:lnTo>
                  <a:pt x="125016" y="241101"/>
                </a:lnTo>
                <a:lnTo>
                  <a:pt x="116086" y="276820"/>
                </a:lnTo>
                <a:lnTo>
                  <a:pt x="125016" y="294679"/>
                </a:lnTo>
                <a:lnTo>
                  <a:pt x="125016" y="312538"/>
                </a:lnTo>
                <a:lnTo>
                  <a:pt x="133946" y="321468"/>
                </a:lnTo>
                <a:lnTo>
                  <a:pt x="142875" y="312538"/>
                </a:lnTo>
                <a:lnTo>
                  <a:pt x="160735" y="294679"/>
                </a:lnTo>
                <a:lnTo>
                  <a:pt x="169664" y="276820"/>
                </a:lnTo>
                <a:lnTo>
                  <a:pt x="178594" y="250031"/>
                </a:lnTo>
                <a:lnTo>
                  <a:pt x="178594" y="223242"/>
                </a:lnTo>
                <a:lnTo>
                  <a:pt x="169664" y="196452"/>
                </a:lnTo>
                <a:lnTo>
                  <a:pt x="160735" y="187523"/>
                </a:lnTo>
                <a:lnTo>
                  <a:pt x="142875" y="178593"/>
                </a:lnTo>
                <a:lnTo>
                  <a:pt x="125016" y="178593"/>
                </a:lnTo>
                <a:lnTo>
                  <a:pt x="107157" y="178593"/>
                </a:lnTo>
                <a:lnTo>
                  <a:pt x="89297" y="178593"/>
                </a:lnTo>
                <a:lnTo>
                  <a:pt x="89297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2732484" y="1214437"/>
            <a:ext cx="133947" cy="160736"/>
          </a:xfrm>
          <a:custGeom>
            <a:avLst/>
            <a:gdLst/>
            <a:ahLst/>
            <a:cxnLst/>
            <a:rect l="0" t="0" r="0" b="0"/>
            <a:pathLst>
              <a:path w="133947" h="160736">
                <a:moveTo>
                  <a:pt x="8930" y="17860"/>
                </a:moveTo>
                <a:lnTo>
                  <a:pt x="8930" y="26790"/>
                </a:lnTo>
                <a:lnTo>
                  <a:pt x="0" y="35719"/>
                </a:lnTo>
                <a:lnTo>
                  <a:pt x="0" y="53579"/>
                </a:lnTo>
                <a:lnTo>
                  <a:pt x="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8930" y="151805"/>
                </a:lnTo>
                <a:lnTo>
                  <a:pt x="17860" y="151805"/>
                </a:lnTo>
                <a:lnTo>
                  <a:pt x="26789" y="151805"/>
                </a:lnTo>
                <a:lnTo>
                  <a:pt x="35719" y="151805"/>
                </a:lnTo>
                <a:lnTo>
                  <a:pt x="44649" y="133946"/>
                </a:lnTo>
                <a:lnTo>
                  <a:pt x="53579" y="116086"/>
                </a:lnTo>
                <a:lnTo>
                  <a:pt x="62508" y="89297"/>
                </a:lnTo>
                <a:lnTo>
                  <a:pt x="71438" y="62508"/>
                </a:lnTo>
                <a:lnTo>
                  <a:pt x="80368" y="35719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17860"/>
                </a:lnTo>
                <a:lnTo>
                  <a:pt x="80368" y="44649"/>
                </a:lnTo>
                <a:lnTo>
                  <a:pt x="71438" y="80368"/>
                </a:lnTo>
                <a:lnTo>
                  <a:pt x="71438" y="107157"/>
                </a:lnTo>
                <a:lnTo>
                  <a:pt x="80368" y="133946"/>
                </a:lnTo>
                <a:lnTo>
                  <a:pt x="80368" y="151805"/>
                </a:lnTo>
                <a:lnTo>
                  <a:pt x="89297" y="151805"/>
                </a:lnTo>
                <a:lnTo>
                  <a:pt x="107157" y="160735"/>
                </a:lnTo>
                <a:lnTo>
                  <a:pt x="116086" y="151805"/>
                </a:lnTo>
                <a:lnTo>
                  <a:pt x="133946" y="133946"/>
                </a:lnTo>
                <a:lnTo>
                  <a:pt x="133946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2893219" y="1187648"/>
            <a:ext cx="125016" cy="160736"/>
          </a:xfrm>
          <a:custGeom>
            <a:avLst/>
            <a:gdLst/>
            <a:ahLst/>
            <a:cxnLst/>
            <a:rect l="0" t="0" r="0" b="0"/>
            <a:pathLst>
              <a:path w="125016" h="160736">
                <a:moveTo>
                  <a:pt x="89297" y="0"/>
                </a:moveTo>
                <a:lnTo>
                  <a:pt x="80367" y="0"/>
                </a:lnTo>
                <a:lnTo>
                  <a:pt x="62508" y="8930"/>
                </a:lnTo>
                <a:lnTo>
                  <a:pt x="35719" y="8930"/>
                </a:lnTo>
                <a:lnTo>
                  <a:pt x="17859" y="17860"/>
                </a:lnTo>
                <a:lnTo>
                  <a:pt x="0" y="26789"/>
                </a:lnTo>
                <a:lnTo>
                  <a:pt x="0" y="35719"/>
                </a:lnTo>
                <a:lnTo>
                  <a:pt x="17859" y="44649"/>
                </a:lnTo>
                <a:lnTo>
                  <a:pt x="35719" y="53579"/>
                </a:lnTo>
                <a:lnTo>
                  <a:pt x="62508" y="62508"/>
                </a:lnTo>
                <a:lnTo>
                  <a:pt x="80367" y="71438"/>
                </a:lnTo>
                <a:lnTo>
                  <a:pt x="107156" y="80368"/>
                </a:lnTo>
                <a:lnTo>
                  <a:pt x="125015" y="98227"/>
                </a:lnTo>
                <a:lnTo>
                  <a:pt x="125015" y="107157"/>
                </a:lnTo>
                <a:lnTo>
                  <a:pt x="125015" y="125016"/>
                </a:lnTo>
                <a:lnTo>
                  <a:pt x="107156" y="142875"/>
                </a:lnTo>
                <a:lnTo>
                  <a:pt x="89297" y="151805"/>
                </a:lnTo>
                <a:lnTo>
                  <a:pt x="71437" y="160735"/>
                </a:lnTo>
                <a:lnTo>
                  <a:pt x="44648" y="160735"/>
                </a:lnTo>
                <a:lnTo>
                  <a:pt x="26789" y="151805"/>
                </a:lnTo>
                <a:lnTo>
                  <a:pt x="17859" y="133946"/>
                </a:lnTo>
                <a:lnTo>
                  <a:pt x="26789" y="116086"/>
                </a:lnTo>
                <a:lnTo>
                  <a:pt x="26789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2991445" y="1134070"/>
            <a:ext cx="187525" cy="160736"/>
          </a:xfrm>
          <a:custGeom>
            <a:avLst/>
            <a:gdLst/>
            <a:ahLst/>
            <a:cxnLst/>
            <a:rect l="0" t="0" r="0" b="0"/>
            <a:pathLst>
              <a:path w="187525" h="160736">
                <a:moveTo>
                  <a:pt x="8930" y="107157"/>
                </a:moveTo>
                <a:lnTo>
                  <a:pt x="8930" y="107157"/>
                </a:lnTo>
                <a:lnTo>
                  <a:pt x="0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17860" y="116086"/>
                </a:lnTo>
                <a:lnTo>
                  <a:pt x="35719" y="107157"/>
                </a:lnTo>
                <a:lnTo>
                  <a:pt x="62508" y="98227"/>
                </a:lnTo>
                <a:lnTo>
                  <a:pt x="89297" y="80367"/>
                </a:lnTo>
                <a:lnTo>
                  <a:pt x="107157" y="62508"/>
                </a:lnTo>
                <a:lnTo>
                  <a:pt x="125016" y="44649"/>
                </a:lnTo>
                <a:lnTo>
                  <a:pt x="133946" y="26789"/>
                </a:lnTo>
                <a:lnTo>
                  <a:pt x="142875" y="17860"/>
                </a:lnTo>
                <a:lnTo>
                  <a:pt x="133946" y="0"/>
                </a:lnTo>
                <a:lnTo>
                  <a:pt x="125016" y="0"/>
                </a:lnTo>
                <a:lnTo>
                  <a:pt x="107157" y="0"/>
                </a:lnTo>
                <a:lnTo>
                  <a:pt x="89297" y="17860"/>
                </a:lnTo>
                <a:lnTo>
                  <a:pt x="71438" y="35719"/>
                </a:lnTo>
                <a:lnTo>
                  <a:pt x="53578" y="62508"/>
                </a:lnTo>
                <a:lnTo>
                  <a:pt x="44649" y="89297"/>
                </a:lnTo>
                <a:lnTo>
                  <a:pt x="35719" y="116086"/>
                </a:lnTo>
                <a:lnTo>
                  <a:pt x="44649" y="133946"/>
                </a:lnTo>
                <a:lnTo>
                  <a:pt x="53578" y="151805"/>
                </a:lnTo>
                <a:lnTo>
                  <a:pt x="71438" y="160735"/>
                </a:lnTo>
                <a:lnTo>
                  <a:pt x="89297" y="160735"/>
                </a:lnTo>
                <a:lnTo>
                  <a:pt x="116086" y="160735"/>
                </a:lnTo>
                <a:lnTo>
                  <a:pt x="133946" y="151805"/>
                </a:lnTo>
                <a:lnTo>
                  <a:pt x="151805" y="142875"/>
                </a:lnTo>
                <a:lnTo>
                  <a:pt x="169664" y="125016"/>
                </a:lnTo>
                <a:lnTo>
                  <a:pt x="178594" y="107157"/>
                </a:lnTo>
                <a:lnTo>
                  <a:pt x="187524" y="80367"/>
                </a:lnTo>
                <a:lnTo>
                  <a:pt x="187524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3178969" y="1160859"/>
            <a:ext cx="80368" cy="107158"/>
          </a:xfrm>
          <a:custGeom>
            <a:avLst/>
            <a:gdLst/>
            <a:ahLst/>
            <a:cxnLst/>
            <a:rect l="0" t="0" r="0" b="0"/>
            <a:pathLst>
              <a:path w="80368" h="10715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8929" y="62508"/>
                </a:lnTo>
                <a:lnTo>
                  <a:pt x="8929" y="80368"/>
                </a:lnTo>
                <a:lnTo>
                  <a:pt x="8929" y="98227"/>
                </a:lnTo>
                <a:lnTo>
                  <a:pt x="8929" y="107157"/>
                </a:lnTo>
                <a:lnTo>
                  <a:pt x="17859" y="107157"/>
                </a:lnTo>
                <a:lnTo>
                  <a:pt x="17859" y="107157"/>
                </a:lnTo>
                <a:lnTo>
                  <a:pt x="26789" y="98227"/>
                </a:lnTo>
                <a:lnTo>
                  <a:pt x="35719" y="89297"/>
                </a:lnTo>
                <a:lnTo>
                  <a:pt x="44648" y="71438"/>
                </a:lnTo>
                <a:lnTo>
                  <a:pt x="53578" y="53578"/>
                </a:lnTo>
                <a:lnTo>
                  <a:pt x="62508" y="35719"/>
                </a:lnTo>
                <a:lnTo>
                  <a:pt x="71437" y="26789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3312914" y="1053703"/>
            <a:ext cx="169665" cy="196454"/>
          </a:xfrm>
          <a:custGeom>
            <a:avLst/>
            <a:gdLst/>
            <a:ahLst/>
            <a:cxnLst/>
            <a:rect l="0" t="0" r="0" b="0"/>
            <a:pathLst>
              <a:path w="169665" h="196454">
                <a:moveTo>
                  <a:pt x="125016" y="0"/>
                </a:moveTo>
                <a:lnTo>
                  <a:pt x="116086" y="8930"/>
                </a:lnTo>
                <a:lnTo>
                  <a:pt x="116086" y="17859"/>
                </a:lnTo>
                <a:lnTo>
                  <a:pt x="107156" y="26789"/>
                </a:lnTo>
                <a:lnTo>
                  <a:pt x="98227" y="35719"/>
                </a:lnTo>
                <a:lnTo>
                  <a:pt x="98227" y="44648"/>
                </a:lnTo>
                <a:lnTo>
                  <a:pt x="98227" y="62508"/>
                </a:lnTo>
                <a:lnTo>
                  <a:pt x="107156" y="71438"/>
                </a:lnTo>
                <a:lnTo>
                  <a:pt x="125016" y="80367"/>
                </a:lnTo>
                <a:lnTo>
                  <a:pt x="133945" y="89297"/>
                </a:lnTo>
                <a:lnTo>
                  <a:pt x="151805" y="98227"/>
                </a:lnTo>
                <a:lnTo>
                  <a:pt x="169664" y="107156"/>
                </a:lnTo>
                <a:lnTo>
                  <a:pt x="169664" y="116086"/>
                </a:lnTo>
                <a:lnTo>
                  <a:pt x="169664" y="133945"/>
                </a:lnTo>
                <a:lnTo>
                  <a:pt x="160734" y="151805"/>
                </a:lnTo>
                <a:lnTo>
                  <a:pt x="142875" y="160734"/>
                </a:lnTo>
                <a:lnTo>
                  <a:pt x="116086" y="178594"/>
                </a:lnTo>
                <a:lnTo>
                  <a:pt x="89297" y="187524"/>
                </a:lnTo>
                <a:lnTo>
                  <a:pt x="53578" y="196453"/>
                </a:lnTo>
                <a:lnTo>
                  <a:pt x="26789" y="187524"/>
                </a:lnTo>
                <a:lnTo>
                  <a:pt x="17859" y="178594"/>
                </a:lnTo>
                <a:lnTo>
                  <a:pt x="0" y="160734"/>
                </a:lnTo>
                <a:lnTo>
                  <a:pt x="8930" y="133945"/>
                </a:lnTo>
                <a:lnTo>
                  <a:pt x="17859" y="107156"/>
                </a:lnTo>
                <a:lnTo>
                  <a:pt x="17859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3375422" y="964406"/>
            <a:ext cx="330399" cy="250032"/>
          </a:xfrm>
          <a:custGeom>
            <a:avLst/>
            <a:gdLst/>
            <a:ahLst/>
            <a:cxnLst/>
            <a:rect l="0" t="0" r="0" b="0"/>
            <a:pathLst>
              <a:path w="330399" h="250032">
                <a:moveTo>
                  <a:pt x="187523" y="0"/>
                </a:moveTo>
                <a:lnTo>
                  <a:pt x="187523" y="0"/>
                </a:lnTo>
                <a:lnTo>
                  <a:pt x="178594" y="0"/>
                </a:lnTo>
                <a:lnTo>
                  <a:pt x="169664" y="0"/>
                </a:lnTo>
                <a:lnTo>
                  <a:pt x="160734" y="0"/>
                </a:lnTo>
                <a:lnTo>
                  <a:pt x="151805" y="8930"/>
                </a:lnTo>
                <a:lnTo>
                  <a:pt x="142875" y="17860"/>
                </a:lnTo>
                <a:lnTo>
                  <a:pt x="142875" y="44649"/>
                </a:lnTo>
                <a:lnTo>
                  <a:pt x="142875" y="71438"/>
                </a:lnTo>
                <a:lnTo>
                  <a:pt x="142875" y="107156"/>
                </a:lnTo>
                <a:lnTo>
                  <a:pt x="151805" y="142875"/>
                </a:lnTo>
                <a:lnTo>
                  <a:pt x="151805" y="169664"/>
                </a:lnTo>
                <a:lnTo>
                  <a:pt x="169664" y="205383"/>
                </a:lnTo>
                <a:lnTo>
                  <a:pt x="178594" y="223242"/>
                </a:lnTo>
                <a:lnTo>
                  <a:pt x="178594" y="241102"/>
                </a:lnTo>
                <a:lnTo>
                  <a:pt x="178594" y="241102"/>
                </a:lnTo>
                <a:lnTo>
                  <a:pt x="169664" y="250031"/>
                </a:lnTo>
                <a:lnTo>
                  <a:pt x="160734" y="241102"/>
                </a:lnTo>
                <a:lnTo>
                  <a:pt x="142875" y="232172"/>
                </a:lnTo>
                <a:lnTo>
                  <a:pt x="116086" y="214313"/>
                </a:lnTo>
                <a:lnTo>
                  <a:pt x="89297" y="196453"/>
                </a:lnTo>
                <a:lnTo>
                  <a:pt x="62508" y="178594"/>
                </a:lnTo>
                <a:lnTo>
                  <a:pt x="35719" y="160735"/>
                </a:lnTo>
                <a:lnTo>
                  <a:pt x="17859" y="151805"/>
                </a:lnTo>
                <a:lnTo>
                  <a:pt x="0" y="142875"/>
                </a:lnTo>
                <a:lnTo>
                  <a:pt x="0" y="133945"/>
                </a:lnTo>
                <a:lnTo>
                  <a:pt x="0" y="133945"/>
                </a:lnTo>
                <a:lnTo>
                  <a:pt x="17859" y="125016"/>
                </a:lnTo>
                <a:lnTo>
                  <a:pt x="44648" y="125016"/>
                </a:lnTo>
                <a:lnTo>
                  <a:pt x="80367" y="116086"/>
                </a:lnTo>
                <a:lnTo>
                  <a:pt x="116086" y="107156"/>
                </a:lnTo>
                <a:lnTo>
                  <a:pt x="160734" y="98227"/>
                </a:lnTo>
                <a:lnTo>
                  <a:pt x="205383" y="98227"/>
                </a:lnTo>
                <a:lnTo>
                  <a:pt x="241101" y="98227"/>
                </a:lnTo>
                <a:lnTo>
                  <a:pt x="267891" y="98227"/>
                </a:lnTo>
                <a:lnTo>
                  <a:pt x="276820" y="107156"/>
                </a:lnTo>
                <a:lnTo>
                  <a:pt x="276820" y="125016"/>
                </a:lnTo>
                <a:lnTo>
                  <a:pt x="267891" y="142875"/>
                </a:lnTo>
                <a:lnTo>
                  <a:pt x="258961" y="160735"/>
                </a:lnTo>
                <a:lnTo>
                  <a:pt x="241101" y="187524"/>
                </a:lnTo>
                <a:lnTo>
                  <a:pt x="232172" y="196453"/>
                </a:lnTo>
                <a:lnTo>
                  <a:pt x="232172" y="205383"/>
                </a:lnTo>
                <a:lnTo>
                  <a:pt x="232172" y="205383"/>
                </a:lnTo>
                <a:lnTo>
                  <a:pt x="250031" y="205383"/>
                </a:lnTo>
                <a:lnTo>
                  <a:pt x="258961" y="196453"/>
                </a:lnTo>
                <a:lnTo>
                  <a:pt x="285750" y="187524"/>
                </a:lnTo>
                <a:lnTo>
                  <a:pt x="303609" y="169664"/>
                </a:lnTo>
                <a:lnTo>
                  <a:pt x="321469" y="151805"/>
                </a:lnTo>
                <a:lnTo>
                  <a:pt x="330398" y="125016"/>
                </a:lnTo>
                <a:lnTo>
                  <a:pt x="330398" y="107156"/>
                </a:lnTo>
                <a:lnTo>
                  <a:pt x="312539" y="98227"/>
                </a:lnTo>
                <a:lnTo>
                  <a:pt x="294680" y="89297"/>
                </a:lnTo>
                <a:lnTo>
                  <a:pt x="267891" y="98227"/>
                </a:lnTo>
                <a:lnTo>
                  <a:pt x="232172" y="107156"/>
                </a:lnTo>
                <a:lnTo>
                  <a:pt x="205383" y="116086"/>
                </a:lnTo>
                <a:lnTo>
                  <a:pt x="178594" y="125016"/>
                </a:lnTo>
                <a:lnTo>
                  <a:pt x="160734" y="133945"/>
                </a:lnTo>
                <a:lnTo>
                  <a:pt x="160734" y="142875"/>
                </a:lnTo>
                <a:lnTo>
                  <a:pt x="178594" y="142875"/>
                </a:lnTo>
                <a:lnTo>
                  <a:pt x="196453" y="142875"/>
                </a:lnTo>
                <a:lnTo>
                  <a:pt x="196453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3705820" y="1000125"/>
            <a:ext cx="196454" cy="160735"/>
          </a:xfrm>
          <a:custGeom>
            <a:avLst/>
            <a:gdLst/>
            <a:ahLst/>
            <a:cxnLst/>
            <a:rect l="0" t="0" r="0" b="0"/>
            <a:pathLst>
              <a:path w="196454" h="160735">
                <a:moveTo>
                  <a:pt x="26789" y="44648"/>
                </a:moveTo>
                <a:lnTo>
                  <a:pt x="26789" y="53578"/>
                </a:lnTo>
                <a:lnTo>
                  <a:pt x="17860" y="62508"/>
                </a:lnTo>
                <a:lnTo>
                  <a:pt x="893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42875"/>
                </a:lnTo>
                <a:lnTo>
                  <a:pt x="8930" y="151805"/>
                </a:lnTo>
                <a:lnTo>
                  <a:pt x="17860" y="160734"/>
                </a:lnTo>
                <a:lnTo>
                  <a:pt x="26789" y="160734"/>
                </a:lnTo>
                <a:lnTo>
                  <a:pt x="35719" y="151805"/>
                </a:lnTo>
                <a:lnTo>
                  <a:pt x="35719" y="142875"/>
                </a:lnTo>
                <a:lnTo>
                  <a:pt x="44649" y="116086"/>
                </a:lnTo>
                <a:lnTo>
                  <a:pt x="53578" y="98226"/>
                </a:lnTo>
                <a:lnTo>
                  <a:pt x="62508" y="71437"/>
                </a:lnTo>
                <a:lnTo>
                  <a:pt x="80368" y="53578"/>
                </a:lnTo>
                <a:lnTo>
                  <a:pt x="98227" y="35719"/>
                </a:lnTo>
                <a:lnTo>
                  <a:pt x="116086" y="17859"/>
                </a:lnTo>
                <a:lnTo>
                  <a:pt x="142875" y="17859"/>
                </a:lnTo>
                <a:lnTo>
                  <a:pt x="160735" y="8930"/>
                </a:lnTo>
                <a:lnTo>
                  <a:pt x="178594" y="8930"/>
                </a:lnTo>
                <a:lnTo>
                  <a:pt x="187524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3857625" y="1098351"/>
            <a:ext cx="26790" cy="62509"/>
          </a:xfrm>
          <a:custGeom>
            <a:avLst/>
            <a:gdLst/>
            <a:ahLst/>
            <a:cxnLst/>
            <a:rect l="0" t="0" r="0" b="0"/>
            <a:pathLst>
              <a:path w="26790" h="62509">
                <a:moveTo>
                  <a:pt x="17859" y="0"/>
                </a:moveTo>
                <a:lnTo>
                  <a:pt x="17859" y="8930"/>
                </a:lnTo>
                <a:lnTo>
                  <a:pt x="8930" y="17860"/>
                </a:lnTo>
                <a:lnTo>
                  <a:pt x="8930" y="26790"/>
                </a:lnTo>
                <a:lnTo>
                  <a:pt x="0" y="35719"/>
                </a:ln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8930" y="62508"/>
                </a:lnTo>
                <a:lnTo>
                  <a:pt x="8930" y="53579"/>
                </a:lnTo>
                <a:lnTo>
                  <a:pt x="17859" y="35719"/>
                </a:lnTo>
                <a:lnTo>
                  <a:pt x="26789" y="17860"/>
                </a:lnTo>
                <a:lnTo>
                  <a:pt x="26789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3848695" y="964406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3955852" y="1035844"/>
            <a:ext cx="98227" cy="125016"/>
          </a:xfrm>
          <a:custGeom>
            <a:avLst/>
            <a:gdLst/>
            <a:ahLst/>
            <a:cxnLst/>
            <a:rect l="0" t="0" r="0" b="0"/>
            <a:pathLst>
              <a:path w="98227" h="125016">
                <a:moveTo>
                  <a:pt x="8929" y="62507"/>
                </a:moveTo>
                <a:lnTo>
                  <a:pt x="8929" y="62507"/>
                </a:lnTo>
                <a:lnTo>
                  <a:pt x="0" y="71437"/>
                </a:lnTo>
                <a:lnTo>
                  <a:pt x="0" y="71437"/>
                </a:lnTo>
                <a:lnTo>
                  <a:pt x="8929" y="80367"/>
                </a:lnTo>
                <a:lnTo>
                  <a:pt x="8929" y="80367"/>
                </a:lnTo>
                <a:lnTo>
                  <a:pt x="17859" y="80367"/>
                </a:lnTo>
                <a:lnTo>
                  <a:pt x="26789" y="71437"/>
                </a:lnTo>
                <a:lnTo>
                  <a:pt x="44648" y="71437"/>
                </a:lnTo>
                <a:lnTo>
                  <a:pt x="53578" y="53578"/>
                </a:lnTo>
                <a:lnTo>
                  <a:pt x="71437" y="44648"/>
                </a:lnTo>
                <a:lnTo>
                  <a:pt x="80367" y="35718"/>
                </a:lnTo>
                <a:lnTo>
                  <a:pt x="89296" y="17859"/>
                </a:lnTo>
                <a:lnTo>
                  <a:pt x="98226" y="8929"/>
                </a:lnTo>
                <a:lnTo>
                  <a:pt x="98226" y="0"/>
                </a:lnTo>
                <a:lnTo>
                  <a:pt x="98226" y="0"/>
                </a:lnTo>
                <a:lnTo>
                  <a:pt x="80367" y="0"/>
                </a:lnTo>
                <a:lnTo>
                  <a:pt x="71437" y="8929"/>
                </a:lnTo>
                <a:lnTo>
                  <a:pt x="53578" y="17859"/>
                </a:lnTo>
                <a:lnTo>
                  <a:pt x="35718" y="35718"/>
                </a:lnTo>
                <a:lnTo>
                  <a:pt x="26789" y="53578"/>
                </a:lnTo>
                <a:lnTo>
                  <a:pt x="17859" y="80367"/>
                </a:lnTo>
                <a:lnTo>
                  <a:pt x="17859" y="98226"/>
                </a:lnTo>
                <a:lnTo>
                  <a:pt x="26789" y="107156"/>
                </a:lnTo>
                <a:lnTo>
                  <a:pt x="35718" y="116086"/>
                </a:lnTo>
                <a:lnTo>
                  <a:pt x="53578" y="125015"/>
                </a:lnTo>
                <a:lnTo>
                  <a:pt x="71437" y="116086"/>
                </a:lnTo>
                <a:lnTo>
                  <a:pt x="98226" y="107156"/>
                </a:lnTo>
                <a:lnTo>
                  <a:pt x="98226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4054078" y="991195"/>
            <a:ext cx="151806" cy="142876"/>
          </a:xfrm>
          <a:custGeom>
            <a:avLst/>
            <a:gdLst/>
            <a:ahLst/>
            <a:cxnLst/>
            <a:rect l="0" t="0" r="0" b="0"/>
            <a:pathLst>
              <a:path w="151806" h="142876">
                <a:moveTo>
                  <a:pt x="107156" y="0"/>
                </a:moveTo>
                <a:lnTo>
                  <a:pt x="107156" y="0"/>
                </a:lnTo>
                <a:lnTo>
                  <a:pt x="116086" y="8930"/>
                </a:lnTo>
                <a:lnTo>
                  <a:pt x="125016" y="8930"/>
                </a:lnTo>
                <a:lnTo>
                  <a:pt x="125016" y="17860"/>
                </a:lnTo>
                <a:lnTo>
                  <a:pt x="133945" y="26789"/>
                </a:lnTo>
                <a:lnTo>
                  <a:pt x="142875" y="26789"/>
                </a:lnTo>
                <a:lnTo>
                  <a:pt x="151805" y="35719"/>
                </a:lnTo>
                <a:lnTo>
                  <a:pt x="151805" y="53578"/>
                </a:lnTo>
                <a:lnTo>
                  <a:pt x="151805" y="62508"/>
                </a:lnTo>
                <a:lnTo>
                  <a:pt x="142875" y="80367"/>
                </a:lnTo>
                <a:lnTo>
                  <a:pt x="133945" y="98227"/>
                </a:lnTo>
                <a:lnTo>
                  <a:pt x="107156" y="116086"/>
                </a:lnTo>
                <a:lnTo>
                  <a:pt x="80367" y="125016"/>
                </a:lnTo>
                <a:lnTo>
                  <a:pt x="53578" y="133946"/>
                </a:lnTo>
                <a:lnTo>
                  <a:pt x="26789" y="142875"/>
                </a:lnTo>
                <a:lnTo>
                  <a:pt x="17860" y="133946"/>
                </a:lnTo>
                <a:lnTo>
                  <a:pt x="0" y="133946"/>
                </a:lnTo>
                <a:lnTo>
                  <a:pt x="8930" y="116086"/>
                </a:lnTo>
                <a:lnTo>
                  <a:pt x="17860" y="107156"/>
                </a:lnTo>
                <a:lnTo>
                  <a:pt x="1786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4795242" y="401836"/>
            <a:ext cx="125017" cy="303610"/>
          </a:xfrm>
          <a:custGeom>
            <a:avLst/>
            <a:gdLst/>
            <a:ahLst/>
            <a:cxnLst/>
            <a:rect l="0" t="0" r="0" b="0"/>
            <a:pathLst>
              <a:path w="125017" h="303610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17859"/>
                </a:lnTo>
                <a:lnTo>
                  <a:pt x="17860" y="44648"/>
                </a:lnTo>
                <a:lnTo>
                  <a:pt x="17860" y="80367"/>
                </a:lnTo>
                <a:lnTo>
                  <a:pt x="26789" y="116086"/>
                </a:lnTo>
                <a:lnTo>
                  <a:pt x="44649" y="160734"/>
                </a:lnTo>
                <a:lnTo>
                  <a:pt x="62508" y="205383"/>
                </a:lnTo>
                <a:lnTo>
                  <a:pt x="80367" y="241102"/>
                </a:lnTo>
                <a:lnTo>
                  <a:pt x="98227" y="276820"/>
                </a:lnTo>
                <a:lnTo>
                  <a:pt x="116086" y="294680"/>
                </a:lnTo>
                <a:lnTo>
                  <a:pt x="125016" y="303609"/>
                </a:lnTo>
                <a:lnTo>
                  <a:pt x="125016" y="303609"/>
                </a:lnTo>
                <a:lnTo>
                  <a:pt x="125016" y="285750"/>
                </a:lnTo>
                <a:lnTo>
                  <a:pt x="107156" y="258961"/>
                </a:lnTo>
                <a:lnTo>
                  <a:pt x="89297" y="223242"/>
                </a:lnTo>
                <a:lnTo>
                  <a:pt x="62508" y="169664"/>
                </a:lnTo>
                <a:lnTo>
                  <a:pt x="62508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4625578" y="366117"/>
            <a:ext cx="455415" cy="160736"/>
          </a:xfrm>
          <a:custGeom>
            <a:avLst/>
            <a:gdLst/>
            <a:ahLst/>
            <a:cxnLst/>
            <a:rect l="0" t="0" r="0" b="0"/>
            <a:pathLst>
              <a:path w="455415" h="160736">
                <a:moveTo>
                  <a:pt x="35719" y="62508"/>
                </a:moveTo>
                <a:lnTo>
                  <a:pt x="17860" y="53578"/>
                </a:lnTo>
                <a:lnTo>
                  <a:pt x="0" y="44649"/>
                </a:lnTo>
                <a:lnTo>
                  <a:pt x="0" y="44649"/>
                </a:lnTo>
                <a:lnTo>
                  <a:pt x="0" y="35719"/>
                </a:lnTo>
                <a:lnTo>
                  <a:pt x="8930" y="35719"/>
                </a:lnTo>
                <a:lnTo>
                  <a:pt x="26789" y="26789"/>
                </a:lnTo>
                <a:lnTo>
                  <a:pt x="44649" y="26789"/>
                </a:lnTo>
                <a:lnTo>
                  <a:pt x="71438" y="17860"/>
                </a:lnTo>
                <a:lnTo>
                  <a:pt x="107156" y="8930"/>
                </a:lnTo>
                <a:lnTo>
                  <a:pt x="151805" y="8930"/>
                </a:lnTo>
                <a:lnTo>
                  <a:pt x="205383" y="0"/>
                </a:lnTo>
                <a:lnTo>
                  <a:pt x="258961" y="0"/>
                </a:lnTo>
                <a:lnTo>
                  <a:pt x="375047" y="8930"/>
                </a:lnTo>
                <a:lnTo>
                  <a:pt x="446485" y="17860"/>
                </a:lnTo>
                <a:lnTo>
                  <a:pt x="455414" y="44649"/>
                </a:lnTo>
                <a:lnTo>
                  <a:pt x="437555" y="80367"/>
                </a:lnTo>
                <a:lnTo>
                  <a:pt x="383977" y="116086"/>
                </a:lnTo>
                <a:lnTo>
                  <a:pt x="330399" y="133945"/>
                </a:lnTo>
                <a:lnTo>
                  <a:pt x="294680" y="151805"/>
                </a:lnTo>
                <a:lnTo>
                  <a:pt x="267891" y="160735"/>
                </a:lnTo>
                <a:lnTo>
                  <a:pt x="258961" y="160735"/>
                </a:lnTo>
                <a:lnTo>
                  <a:pt x="276820" y="160735"/>
                </a:lnTo>
                <a:lnTo>
                  <a:pt x="303610" y="151805"/>
                </a:lnTo>
                <a:lnTo>
                  <a:pt x="357188" y="142875"/>
                </a:lnTo>
                <a:lnTo>
                  <a:pt x="419695" y="133945"/>
                </a:lnTo>
                <a:lnTo>
                  <a:pt x="419695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5170289" y="544711"/>
            <a:ext cx="53579" cy="116087"/>
          </a:xfrm>
          <a:custGeom>
            <a:avLst/>
            <a:gdLst/>
            <a:ahLst/>
            <a:cxnLst/>
            <a:rect l="0" t="0" r="0" b="0"/>
            <a:pathLst>
              <a:path w="53579" h="116087">
                <a:moveTo>
                  <a:pt x="17859" y="0"/>
                </a:moveTo>
                <a:lnTo>
                  <a:pt x="17859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62508"/>
                </a:lnTo>
                <a:lnTo>
                  <a:pt x="0" y="80367"/>
                </a:lnTo>
                <a:lnTo>
                  <a:pt x="8930" y="98227"/>
                </a:lnTo>
                <a:lnTo>
                  <a:pt x="8930" y="107156"/>
                </a:lnTo>
                <a:lnTo>
                  <a:pt x="17859" y="116086"/>
                </a:lnTo>
                <a:lnTo>
                  <a:pt x="26789" y="107156"/>
                </a:lnTo>
                <a:lnTo>
                  <a:pt x="35719" y="98227"/>
                </a:lnTo>
                <a:lnTo>
                  <a:pt x="53578" y="71437"/>
                </a:lnTo>
                <a:lnTo>
                  <a:pt x="53578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5161359" y="392906"/>
            <a:ext cx="62509" cy="35720"/>
          </a:xfrm>
          <a:custGeom>
            <a:avLst/>
            <a:gdLst/>
            <a:ahLst/>
            <a:cxnLst/>
            <a:rect l="0" t="0" r="0" b="0"/>
            <a:pathLst>
              <a:path w="62509" h="35720">
                <a:moveTo>
                  <a:pt x="17860" y="8930"/>
                </a:moveTo>
                <a:lnTo>
                  <a:pt x="8930" y="893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17860" y="26789"/>
                </a:lnTo>
                <a:lnTo>
                  <a:pt x="35719" y="26789"/>
                </a:lnTo>
                <a:lnTo>
                  <a:pt x="62508" y="35719"/>
                </a:lnTo>
                <a:lnTo>
                  <a:pt x="62508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5304234" y="437555"/>
            <a:ext cx="205384" cy="169665"/>
          </a:xfrm>
          <a:custGeom>
            <a:avLst/>
            <a:gdLst/>
            <a:ahLst/>
            <a:cxnLst/>
            <a:rect l="0" t="0" r="0" b="0"/>
            <a:pathLst>
              <a:path w="205384" h="169665">
                <a:moveTo>
                  <a:pt x="0" y="62507"/>
                </a:moveTo>
                <a:lnTo>
                  <a:pt x="0" y="71437"/>
                </a:lnTo>
                <a:lnTo>
                  <a:pt x="0" y="89297"/>
                </a:lnTo>
                <a:lnTo>
                  <a:pt x="8930" y="98226"/>
                </a:lnTo>
                <a:lnTo>
                  <a:pt x="17860" y="116086"/>
                </a:lnTo>
                <a:lnTo>
                  <a:pt x="26789" y="133945"/>
                </a:lnTo>
                <a:lnTo>
                  <a:pt x="44649" y="142875"/>
                </a:lnTo>
                <a:lnTo>
                  <a:pt x="71438" y="151804"/>
                </a:lnTo>
                <a:lnTo>
                  <a:pt x="89297" y="160734"/>
                </a:lnTo>
                <a:lnTo>
                  <a:pt x="116086" y="169664"/>
                </a:lnTo>
                <a:lnTo>
                  <a:pt x="133946" y="169664"/>
                </a:lnTo>
                <a:lnTo>
                  <a:pt x="151805" y="160734"/>
                </a:lnTo>
                <a:lnTo>
                  <a:pt x="160735" y="151804"/>
                </a:lnTo>
                <a:lnTo>
                  <a:pt x="169664" y="133945"/>
                </a:lnTo>
                <a:lnTo>
                  <a:pt x="178594" y="107156"/>
                </a:lnTo>
                <a:lnTo>
                  <a:pt x="178594" y="80367"/>
                </a:lnTo>
                <a:lnTo>
                  <a:pt x="187524" y="53578"/>
                </a:lnTo>
                <a:lnTo>
                  <a:pt x="187524" y="26789"/>
                </a:lnTo>
                <a:lnTo>
                  <a:pt x="187524" y="17859"/>
                </a:lnTo>
                <a:lnTo>
                  <a:pt x="187524" y="0"/>
                </a:lnTo>
                <a:lnTo>
                  <a:pt x="187524" y="0"/>
                </a:lnTo>
                <a:lnTo>
                  <a:pt x="187524" y="0"/>
                </a:lnTo>
                <a:lnTo>
                  <a:pt x="196454" y="8929"/>
                </a:lnTo>
                <a:lnTo>
                  <a:pt x="205383" y="17859"/>
                </a:lnTo>
                <a:lnTo>
                  <a:pt x="205383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5545336" y="401836"/>
            <a:ext cx="142876" cy="160735"/>
          </a:xfrm>
          <a:custGeom>
            <a:avLst/>
            <a:gdLst/>
            <a:ahLst/>
            <a:cxnLst/>
            <a:rect l="0" t="0" r="0" b="0"/>
            <a:pathLst>
              <a:path w="142876" h="160735">
                <a:moveTo>
                  <a:pt x="53578" y="80367"/>
                </a:moveTo>
                <a:lnTo>
                  <a:pt x="44648" y="80367"/>
                </a:lnTo>
                <a:lnTo>
                  <a:pt x="35719" y="80367"/>
                </a:lnTo>
                <a:lnTo>
                  <a:pt x="26789" y="89297"/>
                </a:lnTo>
                <a:lnTo>
                  <a:pt x="17859" y="107156"/>
                </a:lnTo>
                <a:lnTo>
                  <a:pt x="8930" y="116086"/>
                </a:lnTo>
                <a:lnTo>
                  <a:pt x="8930" y="133945"/>
                </a:lnTo>
                <a:lnTo>
                  <a:pt x="17859" y="142875"/>
                </a:lnTo>
                <a:lnTo>
                  <a:pt x="26789" y="151805"/>
                </a:lnTo>
                <a:lnTo>
                  <a:pt x="44648" y="160734"/>
                </a:lnTo>
                <a:lnTo>
                  <a:pt x="62508" y="160734"/>
                </a:lnTo>
                <a:lnTo>
                  <a:pt x="80367" y="151805"/>
                </a:lnTo>
                <a:lnTo>
                  <a:pt x="98227" y="142875"/>
                </a:lnTo>
                <a:lnTo>
                  <a:pt x="116086" y="133945"/>
                </a:lnTo>
                <a:lnTo>
                  <a:pt x="133945" y="116086"/>
                </a:lnTo>
                <a:lnTo>
                  <a:pt x="142875" y="107156"/>
                </a:lnTo>
                <a:lnTo>
                  <a:pt x="142875" y="98226"/>
                </a:lnTo>
                <a:lnTo>
                  <a:pt x="142875" y="89297"/>
                </a:lnTo>
                <a:lnTo>
                  <a:pt x="142875" y="89297"/>
                </a:lnTo>
                <a:lnTo>
                  <a:pt x="133945" y="98226"/>
                </a:lnTo>
                <a:lnTo>
                  <a:pt x="125016" y="98226"/>
                </a:lnTo>
                <a:lnTo>
                  <a:pt x="125016" y="107156"/>
                </a:lnTo>
                <a:lnTo>
                  <a:pt x="125016" y="116086"/>
                </a:lnTo>
                <a:lnTo>
                  <a:pt x="125016" y="116086"/>
                </a:lnTo>
                <a:lnTo>
                  <a:pt x="133945" y="116086"/>
                </a:lnTo>
                <a:lnTo>
                  <a:pt x="142875" y="116086"/>
                </a:lnTo>
                <a:lnTo>
                  <a:pt x="142875" y="107156"/>
                </a:lnTo>
                <a:lnTo>
                  <a:pt x="142875" y="98226"/>
                </a:lnTo>
                <a:lnTo>
                  <a:pt x="142875" y="89297"/>
                </a:lnTo>
                <a:lnTo>
                  <a:pt x="125016" y="80367"/>
                </a:lnTo>
                <a:lnTo>
                  <a:pt x="107156" y="62508"/>
                </a:lnTo>
                <a:lnTo>
                  <a:pt x="80367" y="53578"/>
                </a:lnTo>
                <a:lnTo>
                  <a:pt x="53578" y="44648"/>
                </a:lnTo>
                <a:lnTo>
                  <a:pt x="26789" y="35719"/>
                </a:lnTo>
                <a:lnTo>
                  <a:pt x="8930" y="2678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5759648" y="267891"/>
            <a:ext cx="142876" cy="321469"/>
          </a:xfrm>
          <a:custGeom>
            <a:avLst/>
            <a:gdLst/>
            <a:ahLst/>
            <a:cxnLst/>
            <a:rect l="0" t="0" r="0" b="0"/>
            <a:pathLst>
              <a:path w="142876" h="321469">
                <a:moveTo>
                  <a:pt x="8930" y="1785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17859"/>
                </a:lnTo>
                <a:lnTo>
                  <a:pt x="26790" y="44648"/>
                </a:lnTo>
                <a:lnTo>
                  <a:pt x="26790" y="98226"/>
                </a:lnTo>
                <a:lnTo>
                  <a:pt x="26790" y="151804"/>
                </a:lnTo>
                <a:lnTo>
                  <a:pt x="26790" y="196453"/>
                </a:lnTo>
                <a:lnTo>
                  <a:pt x="26790" y="241101"/>
                </a:lnTo>
                <a:lnTo>
                  <a:pt x="44649" y="276820"/>
                </a:lnTo>
                <a:lnTo>
                  <a:pt x="53579" y="303609"/>
                </a:lnTo>
                <a:lnTo>
                  <a:pt x="80368" y="321468"/>
                </a:lnTo>
                <a:lnTo>
                  <a:pt x="98227" y="321468"/>
                </a:lnTo>
                <a:lnTo>
                  <a:pt x="116086" y="312539"/>
                </a:lnTo>
                <a:lnTo>
                  <a:pt x="133946" y="303609"/>
                </a:lnTo>
                <a:lnTo>
                  <a:pt x="142875" y="285750"/>
                </a:lnTo>
                <a:lnTo>
                  <a:pt x="142875" y="258961"/>
                </a:lnTo>
                <a:lnTo>
                  <a:pt x="142875" y="232171"/>
                </a:lnTo>
                <a:lnTo>
                  <a:pt x="142875" y="23217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5643563" y="446484"/>
            <a:ext cx="330399" cy="26790"/>
          </a:xfrm>
          <a:custGeom>
            <a:avLst/>
            <a:gdLst/>
            <a:ahLst/>
            <a:cxnLst/>
            <a:rect l="0" t="0" r="0" b="0"/>
            <a:pathLst>
              <a:path w="330399" h="26790">
                <a:moveTo>
                  <a:pt x="89296" y="17860"/>
                </a:moveTo>
                <a:lnTo>
                  <a:pt x="71437" y="17860"/>
                </a:lnTo>
                <a:lnTo>
                  <a:pt x="44648" y="17860"/>
                </a:lnTo>
                <a:lnTo>
                  <a:pt x="17859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35718" y="26789"/>
                </a:lnTo>
                <a:lnTo>
                  <a:pt x="71437" y="17860"/>
                </a:lnTo>
                <a:lnTo>
                  <a:pt x="125015" y="17860"/>
                </a:lnTo>
                <a:lnTo>
                  <a:pt x="178593" y="8930"/>
                </a:lnTo>
                <a:lnTo>
                  <a:pt x="232171" y="8930"/>
                </a:lnTo>
                <a:lnTo>
                  <a:pt x="285750" y="8930"/>
                </a:lnTo>
                <a:lnTo>
                  <a:pt x="330398" y="0"/>
                </a:lnTo>
                <a:lnTo>
                  <a:pt x="33039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5920383" y="267891"/>
            <a:ext cx="455415" cy="267891"/>
          </a:xfrm>
          <a:custGeom>
            <a:avLst/>
            <a:gdLst/>
            <a:ahLst/>
            <a:cxnLst/>
            <a:rect l="0" t="0" r="0" b="0"/>
            <a:pathLst>
              <a:path w="455415" h="267891">
                <a:moveTo>
                  <a:pt x="44648" y="169664"/>
                </a:moveTo>
                <a:lnTo>
                  <a:pt x="44648" y="169664"/>
                </a:lnTo>
                <a:lnTo>
                  <a:pt x="26789" y="169664"/>
                </a:lnTo>
                <a:lnTo>
                  <a:pt x="17859" y="178593"/>
                </a:lnTo>
                <a:lnTo>
                  <a:pt x="8930" y="187523"/>
                </a:lnTo>
                <a:lnTo>
                  <a:pt x="0" y="196453"/>
                </a:lnTo>
                <a:lnTo>
                  <a:pt x="0" y="205382"/>
                </a:lnTo>
                <a:lnTo>
                  <a:pt x="8930" y="214312"/>
                </a:lnTo>
                <a:lnTo>
                  <a:pt x="17859" y="223242"/>
                </a:lnTo>
                <a:lnTo>
                  <a:pt x="26789" y="232171"/>
                </a:lnTo>
                <a:lnTo>
                  <a:pt x="44648" y="232171"/>
                </a:lnTo>
                <a:lnTo>
                  <a:pt x="62508" y="232171"/>
                </a:lnTo>
                <a:lnTo>
                  <a:pt x="80367" y="232171"/>
                </a:lnTo>
                <a:lnTo>
                  <a:pt x="98226" y="223242"/>
                </a:lnTo>
                <a:lnTo>
                  <a:pt x="98226" y="223242"/>
                </a:lnTo>
                <a:lnTo>
                  <a:pt x="107156" y="214312"/>
                </a:lnTo>
                <a:lnTo>
                  <a:pt x="107156" y="205382"/>
                </a:lnTo>
                <a:lnTo>
                  <a:pt x="107156" y="205382"/>
                </a:lnTo>
                <a:lnTo>
                  <a:pt x="107156" y="205382"/>
                </a:lnTo>
                <a:lnTo>
                  <a:pt x="107156" y="205382"/>
                </a:lnTo>
                <a:lnTo>
                  <a:pt x="107156" y="214312"/>
                </a:lnTo>
                <a:lnTo>
                  <a:pt x="116086" y="214312"/>
                </a:lnTo>
                <a:lnTo>
                  <a:pt x="125015" y="214312"/>
                </a:lnTo>
                <a:lnTo>
                  <a:pt x="142875" y="214312"/>
                </a:lnTo>
                <a:lnTo>
                  <a:pt x="169664" y="205382"/>
                </a:lnTo>
                <a:lnTo>
                  <a:pt x="196453" y="196453"/>
                </a:lnTo>
                <a:lnTo>
                  <a:pt x="223242" y="187523"/>
                </a:lnTo>
                <a:lnTo>
                  <a:pt x="241101" y="178593"/>
                </a:lnTo>
                <a:lnTo>
                  <a:pt x="258961" y="160734"/>
                </a:lnTo>
                <a:lnTo>
                  <a:pt x="267890" y="151804"/>
                </a:lnTo>
                <a:lnTo>
                  <a:pt x="276820" y="142875"/>
                </a:lnTo>
                <a:lnTo>
                  <a:pt x="285750" y="125015"/>
                </a:lnTo>
                <a:lnTo>
                  <a:pt x="294680" y="107156"/>
                </a:lnTo>
                <a:lnTo>
                  <a:pt x="303609" y="80367"/>
                </a:lnTo>
                <a:lnTo>
                  <a:pt x="303609" y="53578"/>
                </a:lnTo>
                <a:lnTo>
                  <a:pt x="303609" y="26789"/>
                </a:lnTo>
                <a:lnTo>
                  <a:pt x="294680" y="8929"/>
                </a:lnTo>
                <a:lnTo>
                  <a:pt x="276820" y="0"/>
                </a:lnTo>
                <a:lnTo>
                  <a:pt x="267890" y="0"/>
                </a:lnTo>
                <a:lnTo>
                  <a:pt x="223242" y="8929"/>
                </a:lnTo>
                <a:lnTo>
                  <a:pt x="178594" y="44648"/>
                </a:lnTo>
                <a:lnTo>
                  <a:pt x="151805" y="98226"/>
                </a:lnTo>
                <a:lnTo>
                  <a:pt x="133945" y="151804"/>
                </a:lnTo>
                <a:lnTo>
                  <a:pt x="151805" y="196453"/>
                </a:lnTo>
                <a:lnTo>
                  <a:pt x="178594" y="223242"/>
                </a:lnTo>
                <a:lnTo>
                  <a:pt x="214312" y="250031"/>
                </a:lnTo>
                <a:lnTo>
                  <a:pt x="258961" y="258961"/>
                </a:lnTo>
                <a:lnTo>
                  <a:pt x="312539" y="267890"/>
                </a:lnTo>
                <a:lnTo>
                  <a:pt x="357187" y="258961"/>
                </a:lnTo>
                <a:lnTo>
                  <a:pt x="401836" y="250031"/>
                </a:lnTo>
                <a:lnTo>
                  <a:pt x="437555" y="232171"/>
                </a:lnTo>
                <a:lnTo>
                  <a:pt x="455414" y="205382"/>
                </a:lnTo>
                <a:lnTo>
                  <a:pt x="455414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6491883" y="196453"/>
            <a:ext cx="80368" cy="303610"/>
          </a:xfrm>
          <a:custGeom>
            <a:avLst/>
            <a:gdLst/>
            <a:ahLst/>
            <a:cxnLst/>
            <a:rect l="0" t="0" r="0" b="0"/>
            <a:pathLst>
              <a:path w="80368" h="303610">
                <a:moveTo>
                  <a:pt x="0" y="0"/>
                </a:moveTo>
                <a:lnTo>
                  <a:pt x="0" y="17859"/>
                </a:lnTo>
                <a:lnTo>
                  <a:pt x="0" y="62508"/>
                </a:lnTo>
                <a:lnTo>
                  <a:pt x="8930" y="107156"/>
                </a:lnTo>
                <a:lnTo>
                  <a:pt x="17859" y="160734"/>
                </a:lnTo>
                <a:lnTo>
                  <a:pt x="35719" y="214313"/>
                </a:lnTo>
                <a:lnTo>
                  <a:pt x="44648" y="250031"/>
                </a:lnTo>
                <a:lnTo>
                  <a:pt x="62508" y="276820"/>
                </a:lnTo>
                <a:lnTo>
                  <a:pt x="71437" y="294680"/>
                </a:lnTo>
                <a:lnTo>
                  <a:pt x="80367" y="303609"/>
                </a:lnTo>
                <a:lnTo>
                  <a:pt x="71437" y="303609"/>
                </a:lnTo>
                <a:lnTo>
                  <a:pt x="71437" y="294680"/>
                </a:lnTo>
                <a:lnTo>
                  <a:pt x="53578" y="285750"/>
                </a:lnTo>
                <a:lnTo>
                  <a:pt x="17859" y="267891"/>
                </a:lnTo>
                <a:lnTo>
                  <a:pt x="17859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6134695" y="133945"/>
            <a:ext cx="598290" cy="196454"/>
          </a:xfrm>
          <a:custGeom>
            <a:avLst/>
            <a:gdLst/>
            <a:ahLst/>
            <a:cxnLst/>
            <a:rect l="0" t="0" r="0" b="0"/>
            <a:pathLst>
              <a:path w="598290" h="196454">
                <a:moveTo>
                  <a:pt x="44649" y="196453"/>
                </a:moveTo>
                <a:lnTo>
                  <a:pt x="8930" y="187524"/>
                </a:lnTo>
                <a:lnTo>
                  <a:pt x="0" y="187524"/>
                </a:lnTo>
                <a:lnTo>
                  <a:pt x="0" y="178594"/>
                </a:lnTo>
                <a:lnTo>
                  <a:pt x="8930" y="178594"/>
                </a:lnTo>
                <a:lnTo>
                  <a:pt x="26789" y="169664"/>
                </a:lnTo>
                <a:lnTo>
                  <a:pt x="53578" y="169664"/>
                </a:lnTo>
                <a:lnTo>
                  <a:pt x="89297" y="160735"/>
                </a:lnTo>
                <a:lnTo>
                  <a:pt x="133946" y="151805"/>
                </a:lnTo>
                <a:lnTo>
                  <a:pt x="187524" y="133946"/>
                </a:lnTo>
                <a:lnTo>
                  <a:pt x="250032" y="125016"/>
                </a:lnTo>
                <a:lnTo>
                  <a:pt x="312539" y="107157"/>
                </a:lnTo>
                <a:lnTo>
                  <a:pt x="375047" y="89297"/>
                </a:lnTo>
                <a:lnTo>
                  <a:pt x="437555" y="71438"/>
                </a:lnTo>
                <a:lnTo>
                  <a:pt x="491133" y="44649"/>
                </a:lnTo>
                <a:lnTo>
                  <a:pt x="544711" y="26789"/>
                </a:lnTo>
                <a:lnTo>
                  <a:pt x="571500" y="17860"/>
                </a:lnTo>
                <a:lnTo>
                  <a:pt x="598289" y="0"/>
                </a:lnTo>
                <a:lnTo>
                  <a:pt x="5982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6652617" y="250031"/>
            <a:ext cx="160736" cy="258962"/>
          </a:xfrm>
          <a:custGeom>
            <a:avLst/>
            <a:gdLst/>
            <a:ahLst/>
            <a:cxnLst/>
            <a:rect l="0" t="0" r="0" b="0"/>
            <a:pathLst>
              <a:path w="160736" h="258962">
                <a:moveTo>
                  <a:pt x="0" y="0"/>
                </a:moveTo>
                <a:lnTo>
                  <a:pt x="0" y="17860"/>
                </a:lnTo>
                <a:lnTo>
                  <a:pt x="17860" y="53578"/>
                </a:lnTo>
                <a:lnTo>
                  <a:pt x="26789" y="89297"/>
                </a:lnTo>
                <a:lnTo>
                  <a:pt x="35719" y="125016"/>
                </a:lnTo>
                <a:lnTo>
                  <a:pt x="44649" y="160735"/>
                </a:lnTo>
                <a:lnTo>
                  <a:pt x="44649" y="196453"/>
                </a:lnTo>
                <a:lnTo>
                  <a:pt x="44649" y="232172"/>
                </a:lnTo>
                <a:lnTo>
                  <a:pt x="35719" y="250031"/>
                </a:lnTo>
                <a:lnTo>
                  <a:pt x="35719" y="258961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41102"/>
                </a:lnTo>
                <a:lnTo>
                  <a:pt x="35719" y="223242"/>
                </a:lnTo>
                <a:lnTo>
                  <a:pt x="44649" y="196453"/>
                </a:lnTo>
                <a:lnTo>
                  <a:pt x="53578" y="178594"/>
                </a:lnTo>
                <a:lnTo>
                  <a:pt x="62508" y="160735"/>
                </a:lnTo>
                <a:lnTo>
                  <a:pt x="62508" y="151805"/>
                </a:lnTo>
                <a:lnTo>
                  <a:pt x="80367" y="133946"/>
                </a:lnTo>
                <a:lnTo>
                  <a:pt x="98227" y="107156"/>
                </a:lnTo>
                <a:lnTo>
                  <a:pt x="107156" y="89297"/>
                </a:lnTo>
                <a:lnTo>
                  <a:pt x="125016" y="80367"/>
                </a:lnTo>
                <a:lnTo>
                  <a:pt x="142875" y="71438"/>
                </a:lnTo>
                <a:lnTo>
                  <a:pt x="160735" y="62508"/>
                </a:lnTo>
                <a:lnTo>
                  <a:pt x="160735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6741914" y="321469"/>
            <a:ext cx="187525" cy="151805"/>
          </a:xfrm>
          <a:custGeom>
            <a:avLst/>
            <a:gdLst/>
            <a:ahLst/>
            <a:cxnLst/>
            <a:rect l="0" t="0" r="0" b="0"/>
            <a:pathLst>
              <a:path w="187525" h="151805">
                <a:moveTo>
                  <a:pt x="116086" y="0"/>
                </a:moveTo>
                <a:lnTo>
                  <a:pt x="98227" y="26789"/>
                </a:lnTo>
                <a:lnTo>
                  <a:pt x="80367" y="44648"/>
                </a:lnTo>
                <a:lnTo>
                  <a:pt x="53578" y="71437"/>
                </a:lnTo>
                <a:lnTo>
                  <a:pt x="26789" y="98226"/>
                </a:lnTo>
                <a:lnTo>
                  <a:pt x="8930" y="125015"/>
                </a:lnTo>
                <a:lnTo>
                  <a:pt x="0" y="133945"/>
                </a:lnTo>
                <a:lnTo>
                  <a:pt x="0" y="151804"/>
                </a:lnTo>
                <a:lnTo>
                  <a:pt x="0" y="151804"/>
                </a:lnTo>
                <a:lnTo>
                  <a:pt x="17859" y="142875"/>
                </a:lnTo>
                <a:lnTo>
                  <a:pt x="35719" y="133945"/>
                </a:lnTo>
                <a:lnTo>
                  <a:pt x="53578" y="116086"/>
                </a:lnTo>
                <a:lnTo>
                  <a:pt x="71438" y="107156"/>
                </a:lnTo>
                <a:lnTo>
                  <a:pt x="80367" y="98226"/>
                </a:lnTo>
                <a:lnTo>
                  <a:pt x="98227" y="80367"/>
                </a:lnTo>
                <a:lnTo>
                  <a:pt x="107156" y="71437"/>
                </a:lnTo>
                <a:lnTo>
                  <a:pt x="125016" y="53578"/>
                </a:lnTo>
                <a:lnTo>
                  <a:pt x="133945" y="44648"/>
                </a:lnTo>
                <a:lnTo>
                  <a:pt x="142875" y="44648"/>
                </a:lnTo>
                <a:lnTo>
                  <a:pt x="133945" y="53578"/>
                </a:lnTo>
                <a:lnTo>
                  <a:pt x="125016" y="71437"/>
                </a:lnTo>
                <a:lnTo>
                  <a:pt x="116086" y="98226"/>
                </a:lnTo>
                <a:lnTo>
                  <a:pt x="107156" y="116086"/>
                </a:lnTo>
                <a:lnTo>
                  <a:pt x="107156" y="133945"/>
                </a:lnTo>
                <a:lnTo>
                  <a:pt x="116086" y="133945"/>
                </a:lnTo>
                <a:lnTo>
                  <a:pt x="133945" y="133945"/>
                </a:lnTo>
                <a:lnTo>
                  <a:pt x="160734" y="133945"/>
                </a:lnTo>
                <a:lnTo>
                  <a:pt x="187524" y="125015"/>
                </a:lnTo>
                <a:lnTo>
                  <a:pt x="187524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6929438" y="321469"/>
            <a:ext cx="160735" cy="142876"/>
          </a:xfrm>
          <a:custGeom>
            <a:avLst/>
            <a:gdLst/>
            <a:ahLst/>
            <a:cxnLst/>
            <a:rect l="0" t="0" r="0" b="0"/>
            <a:pathLst>
              <a:path w="160735" h="142876">
                <a:moveTo>
                  <a:pt x="125015" y="0"/>
                </a:moveTo>
                <a:lnTo>
                  <a:pt x="116085" y="0"/>
                </a:lnTo>
                <a:lnTo>
                  <a:pt x="107156" y="0"/>
                </a:lnTo>
                <a:lnTo>
                  <a:pt x="80367" y="17859"/>
                </a:lnTo>
                <a:lnTo>
                  <a:pt x="53578" y="35718"/>
                </a:lnTo>
                <a:lnTo>
                  <a:pt x="26789" y="62508"/>
                </a:lnTo>
                <a:lnTo>
                  <a:pt x="8929" y="89297"/>
                </a:lnTo>
                <a:lnTo>
                  <a:pt x="0" y="116086"/>
                </a:lnTo>
                <a:lnTo>
                  <a:pt x="8929" y="125015"/>
                </a:lnTo>
                <a:lnTo>
                  <a:pt x="17859" y="133945"/>
                </a:lnTo>
                <a:lnTo>
                  <a:pt x="44648" y="142875"/>
                </a:lnTo>
                <a:lnTo>
                  <a:pt x="71437" y="133945"/>
                </a:lnTo>
                <a:lnTo>
                  <a:pt x="107156" y="125015"/>
                </a:lnTo>
                <a:lnTo>
                  <a:pt x="133945" y="107156"/>
                </a:lnTo>
                <a:lnTo>
                  <a:pt x="142875" y="98226"/>
                </a:lnTo>
                <a:lnTo>
                  <a:pt x="160734" y="80367"/>
                </a:lnTo>
                <a:lnTo>
                  <a:pt x="160734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7072313" y="241102"/>
            <a:ext cx="35719" cy="250032"/>
          </a:xfrm>
          <a:custGeom>
            <a:avLst/>
            <a:gdLst/>
            <a:ahLst/>
            <a:cxnLst/>
            <a:rect l="0" t="0" r="0" b="0"/>
            <a:pathLst>
              <a:path w="35719" h="250032">
                <a:moveTo>
                  <a:pt x="35718" y="0"/>
                </a:moveTo>
                <a:lnTo>
                  <a:pt x="26789" y="0"/>
                </a:lnTo>
                <a:lnTo>
                  <a:pt x="17859" y="17859"/>
                </a:lnTo>
                <a:lnTo>
                  <a:pt x="0" y="44648"/>
                </a:lnTo>
                <a:lnTo>
                  <a:pt x="0" y="80367"/>
                </a:lnTo>
                <a:lnTo>
                  <a:pt x="0" y="125015"/>
                </a:lnTo>
                <a:lnTo>
                  <a:pt x="0" y="169664"/>
                </a:lnTo>
                <a:lnTo>
                  <a:pt x="8929" y="205382"/>
                </a:lnTo>
                <a:lnTo>
                  <a:pt x="17859" y="223242"/>
                </a:lnTo>
                <a:lnTo>
                  <a:pt x="17859" y="241101"/>
                </a:lnTo>
                <a:lnTo>
                  <a:pt x="17859" y="250031"/>
                </a:lnTo>
                <a:lnTo>
                  <a:pt x="26789" y="250031"/>
                </a:lnTo>
                <a:lnTo>
                  <a:pt x="26789" y="241101"/>
                </a:lnTo>
                <a:lnTo>
                  <a:pt x="35718" y="232171"/>
                </a:lnTo>
                <a:lnTo>
                  <a:pt x="35718" y="23217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7081242" y="258961"/>
            <a:ext cx="151806" cy="178595"/>
          </a:xfrm>
          <a:custGeom>
            <a:avLst/>
            <a:gdLst/>
            <a:ahLst/>
            <a:cxnLst/>
            <a:rect l="0" t="0" r="0" b="0"/>
            <a:pathLst>
              <a:path w="151806" h="178595">
                <a:moveTo>
                  <a:pt x="151805" y="0"/>
                </a:moveTo>
                <a:lnTo>
                  <a:pt x="151805" y="0"/>
                </a:lnTo>
                <a:lnTo>
                  <a:pt x="142875" y="8930"/>
                </a:lnTo>
                <a:lnTo>
                  <a:pt x="125016" y="8930"/>
                </a:lnTo>
                <a:lnTo>
                  <a:pt x="98227" y="44648"/>
                </a:lnTo>
                <a:lnTo>
                  <a:pt x="62508" y="71437"/>
                </a:lnTo>
                <a:lnTo>
                  <a:pt x="26789" y="107156"/>
                </a:lnTo>
                <a:lnTo>
                  <a:pt x="0" y="142875"/>
                </a:lnTo>
                <a:lnTo>
                  <a:pt x="0" y="160734"/>
                </a:lnTo>
                <a:lnTo>
                  <a:pt x="8930" y="169664"/>
                </a:lnTo>
                <a:lnTo>
                  <a:pt x="35719" y="178594"/>
                </a:lnTo>
                <a:lnTo>
                  <a:pt x="71438" y="178594"/>
                </a:lnTo>
                <a:lnTo>
                  <a:pt x="116086" y="178594"/>
                </a:lnTo>
                <a:lnTo>
                  <a:pt x="151805" y="169664"/>
                </a:lnTo>
                <a:lnTo>
                  <a:pt x="151805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7224117" y="294680"/>
            <a:ext cx="392907" cy="160735"/>
          </a:xfrm>
          <a:custGeom>
            <a:avLst/>
            <a:gdLst/>
            <a:ahLst/>
            <a:cxnLst/>
            <a:rect l="0" t="0" r="0" b="0"/>
            <a:pathLst>
              <a:path w="392907" h="160735">
                <a:moveTo>
                  <a:pt x="53578" y="98226"/>
                </a:moveTo>
                <a:lnTo>
                  <a:pt x="26789" y="107156"/>
                </a:lnTo>
                <a:lnTo>
                  <a:pt x="17860" y="116086"/>
                </a:lnTo>
                <a:lnTo>
                  <a:pt x="0" y="116086"/>
                </a:lnTo>
                <a:lnTo>
                  <a:pt x="0" y="125015"/>
                </a:lnTo>
                <a:lnTo>
                  <a:pt x="8930" y="125015"/>
                </a:lnTo>
                <a:lnTo>
                  <a:pt x="17860" y="116086"/>
                </a:lnTo>
                <a:lnTo>
                  <a:pt x="35719" y="116086"/>
                </a:lnTo>
                <a:lnTo>
                  <a:pt x="53578" y="107156"/>
                </a:lnTo>
                <a:lnTo>
                  <a:pt x="71438" y="107156"/>
                </a:lnTo>
                <a:lnTo>
                  <a:pt x="89297" y="98226"/>
                </a:lnTo>
                <a:lnTo>
                  <a:pt x="107156" y="89297"/>
                </a:lnTo>
                <a:lnTo>
                  <a:pt x="125016" y="80367"/>
                </a:lnTo>
                <a:lnTo>
                  <a:pt x="142875" y="71437"/>
                </a:lnTo>
                <a:lnTo>
                  <a:pt x="169664" y="53578"/>
                </a:lnTo>
                <a:lnTo>
                  <a:pt x="178594" y="44648"/>
                </a:lnTo>
                <a:lnTo>
                  <a:pt x="178594" y="35718"/>
                </a:lnTo>
                <a:lnTo>
                  <a:pt x="178594" y="26789"/>
                </a:lnTo>
                <a:lnTo>
                  <a:pt x="169664" y="26789"/>
                </a:lnTo>
                <a:lnTo>
                  <a:pt x="133946" y="35718"/>
                </a:lnTo>
                <a:lnTo>
                  <a:pt x="89297" y="53578"/>
                </a:lnTo>
                <a:lnTo>
                  <a:pt x="44649" y="89297"/>
                </a:lnTo>
                <a:lnTo>
                  <a:pt x="1786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26789" y="151804"/>
                </a:lnTo>
                <a:lnTo>
                  <a:pt x="44649" y="151804"/>
                </a:lnTo>
                <a:lnTo>
                  <a:pt x="80367" y="142875"/>
                </a:lnTo>
                <a:lnTo>
                  <a:pt x="98227" y="133945"/>
                </a:lnTo>
                <a:lnTo>
                  <a:pt x="125016" y="125015"/>
                </a:lnTo>
                <a:lnTo>
                  <a:pt x="133946" y="116086"/>
                </a:lnTo>
                <a:lnTo>
                  <a:pt x="151805" y="107156"/>
                </a:lnTo>
                <a:lnTo>
                  <a:pt x="169664" y="89297"/>
                </a:lnTo>
                <a:lnTo>
                  <a:pt x="187524" y="71437"/>
                </a:lnTo>
                <a:lnTo>
                  <a:pt x="205383" y="53578"/>
                </a:lnTo>
                <a:lnTo>
                  <a:pt x="214313" y="35718"/>
                </a:lnTo>
                <a:lnTo>
                  <a:pt x="223242" y="17859"/>
                </a:lnTo>
                <a:lnTo>
                  <a:pt x="223242" y="8929"/>
                </a:lnTo>
                <a:lnTo>
                  <a:pt x="223242" y="0"/>
                </a:lnTo>
                <a:lnTo>
                  <a:pt x="214313" y="0"/>
                </a:lnTo>
                <a:lnTo>
                  <a:pt x="214313" y="0"/>
                </a:lnTo>
                <a:lnTo>
                  <a:pt x="205383" y="17859"/>
                </a:lnTo>
                <a:lnTo>
                  <a:pt x="205383" y="44648"/>
                </a:lnTo>
                <a:lnTo>
                  <a:pt x="205383" y="71437"/>
                </a:lnTo>
                <a:lnTo>
                  <a:pt x="214313" y="107156"/>
                </a:lnTo>
                <a:lnTo>
                  <a:pt x="214313" y="125015"/>
                </a:lnTo>
                <a:lnTo>
                  <a:pt x="223242" y="142875"/>
                </a:lnTo>
                <a:lnTo>
                  <a:pt x="232172" y="160734"/>
                </a:lnTo>
                <a:lnTo>
                  <a:pt x="241102" y="160734"/>
                </a:lnTo>
                <a:lnTo>
                  <a:pt x="250031" y="160734"/>
                </a:lnTo>
                <a:lnTo>
                  <a:pt x="250031" y="151804"/>
                </a:lnTo>
                <a:lnTo>
                  <a:pt x="258961" y="142875"/>
                </a:lnTo>
                <a:lnTo>
                  <a:pt x="267891" y="133945"/>
                </a:lnTo>
                <a:lnTo>
                  <a:pt x="276821" y="116086"/>
                </a:lnTo>
                <a:lnTo>
                  <a:pt x="285750" y="107156"/>
                </a:lnTo>
                <a:lnTo>
                  <a:pt x="303610" y="98226"/>
                </a:lnTo>
                <a:lnTo>
                  <a:pt x="321469" y="80367"/>
                </a:lnTo>
                <a:lnTo>
                  <a:pt x="339328" y="71437"/>
                </a:lnTo>
                <a:lnTo>
                  <a:pt x="357188" y="53578"/>
                </a:lnTo>
                <a:lnTo>
                  <a:pt x="375047" y="44648"/>
                </a:lnTo>
                <a:lnTo>
                  <a:pt x="392906" y="35718"/>
                </a:lnTo>
                <a:lnTo>
                  <a:pt x="392906" y="35718"/>
                </a:lnTo>
                <a:lnTo>
                  <a:pt x="392906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4411266" y="276820"/>
            <a:ext cx="26790" cy="142876"/>
          </a:xfrm>
          <a:custGeom>
            <a:avLst/>
            <a:gdLst/>
            <a:ahLst/>
            <a:cxnLst/>
            <a:rect l="0" t="0" r="0" b="0"/>
            <a:pathLst>
              <a:path w="26790" h="142876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44649"/>
                </a:lnTo>
                <a:lnTo>
                  <a:pt x="0" y="80367"/>
                </a:lnTo>
                <a:lnTo>
                  <a:pt x="0" y="107157"/>
                </a:lnTo>
                <a:lnTo>
                  <a:pt x="8929" y="133946"/>
                </a:lnTo>
                <a:lnTo>
                  <a:pt x="8929" y="142875"/>
                </a:lnTo>
                <a:lnTo>
                  <a:pt x="17859" y="142875"/>
                </a:lnTo>
                <a:lnTo>
                  <a:pt x="26789" y="142875"/>
                </a:lnTo>
                <a:lnTo>
                  <a:pt x="26789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4536281" y="276820"/>
            <a:ext cx="8931" cy="53579"/>
          </a:xfrm>
          <a:custGeom>
            <a:avLst/>
            <a:gdLst/>
            <a:ahLst/>
            <a:cxnLst/>
            <a:rect l="0" t="0" r="0" b="0"/>
            <a:pathLst>
              <a:path w="8931" h="5357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8930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7572375" y="116086"/>
            <a:ext cx="26790" cy="62509"/>
          </a:xfrm>
          <a:custGeom>
            <a:avLst/>
            <a:gdLst/>
            <a:ahLst/>
            <a:cxnLst/>
            <a:rect l="0" t="0" r="0" b="0"/>
            <a:pathLst>
              <a:path w="26790" h="62509">
                <a:moveTo>
                  <a:pt x="26789" y="26789"/>
                </a:moveTo>
                <a:lnTo>
                  <a:pt x="17859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7661672" y="98227"/>
            <a:ext cx="8931" cy="62508"/>
          </a:xfrm>
          <a:custGeom>
            <a:avLst/>
            <a:gdLst/>
            <a:ahLst/>
            <a:cxnLst/>
            <a:rect l="0" t="0" r="0" b="0"/>
            <a:pathLst>
              <a:path w="8931" h="62508">
                <a:moveTo>
                  <a:pt x="8930" y="0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62507"/>
                </a:lnTo>
                <a:lnTo>
                  <a:pt x="0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2214563" y="589359"/>
            <a:ext cx="1562696" cy="116087"/>
          </a:xfrm>
          <a:custGeom>
            <a:avLst/>
            <a:gdLst/>
            <a:ahLst/>
            <a:cxnLst/>
            <a:rect l="0" t="0" r="0" b="0"/>
            <a:pathLst>
              <a:path w="1562696" h="116087">
                <a:moveTo>
                  <a:pt x="0" y="116086"/>
                </a:moveTo>
                <a:lnTo>
                  <a:pt x="8929" y="107157"/>
                </a:lnTo>
                <a:lnTo>
                  <a:pt x="26789" y="107157"/>
                </a:lnTo>
                <a:lnTo>
                  <a:pt x="44648" y="98227"/>
                </a:lnTo>
                <a:lnTo>
                  <a:pt x="71437" y="89297"/>
                </a:lnTo>
                <a:lnTo>
                  <a:pt x="107156" y="89297"/>
                </a:lnTo>
                <a:lnTo>
                  <a:pt x="160734" y="80368"/>
                </a:lnTo>
                <a:lnTo>
                  <a:pt x="214312" y="80368"/>
                </a:lnTo>
                <a:lnTo>
                  <a:pt x="276820" y="71438"/>
                </a:lnTo>
                <a:lnTo>
                  <a:pt x="348257" y="62508"/>
                </a:lnTo>
                <a:lnTo>
                  <a:pt x="419695" y="53579"/>
                </a:lnTo>
                <a:lnTo>
                  <a:pt x="500062" y="53579"/>
                </a:lnTo>
                <a:lnTo>
                  <a:pt x="580429" y="44649"/>
                </a:lnTo>
                <a:lnTo>
                  <a:pt x="669726" y="44649"/>
                </a:lnTo>
                <a:lnTo>
                  <a:pt x="759023" y="35719"/>
                </a:lnTo>
                <a:lnTo>
                  <a:pt x="839390" y="35719"/>
                </a:lnTo>
                <a:lnTo>
                  <a:pt x="928687" y="35719"/>
                </a:lnTo>
                <a:lnTo>
                  <a:pt x="1009054" y="35719"/>
                </a:lnTo>
                <a:lnTo>
                  <a:pt x="1089421" y="35719"/>
                </a:lnTo>
                <a:lnTo>
                  <a:pt x="1169789" y="26789"/>
                </a:lnTo>
                <a:lnTo>
                  <a:pt x="1250156" y="26789"/>
                </a:lnTo>
                <a:lnTo>
                  <a:pt x="1321593" y="17860"/>
                </a:lnTo>
                <a:lnTo>
                  <a:pt x="1384101" y="17860"/>
                </a:lnTo>
                <a:lnTo>
                  <a:pt x="1446609" y="8930"/>
                </a:lnTo>
                <a:lnTo>
                  <a:pt x="1491257" y="0"/>
                </a:lnTo>
                <a:lnTo>
                  <a:pt x="1526976" y="0"/>
                </a:lnTo>
                <a:lnTo>
                  <a:pt x="1544835" y="0"/>
                </a:lnTo>
                <a:lnTo>
                  <a:pt x="1562695" y="8930"/>
                </a:lnTo>
                <a:lnTo>
                  <a:pt x="1562695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2250281" y="0"/>
            <a:ext cx="142876" cy="437556"/>
          </a:xfrm>
          <a:custGeom>
            <a:avLst/>
            <a:gdLst/>
            <a:ahLst/>
            <a:cxnLst/>
            <a:rect l="0" t="0" r="0" b="0"/>
            <a:pathLst>
              <a:path w="142876" h="437556">
                <a:moveTo>
                  <a:pt x="142875" y="26789"/>
                </a:moveTo>
                <a:lnTo>
                  <a:pt x="13394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0"/>
                </a:lnTo>
                <a:lnTo>
                  <a:pt x="26789" y="0"/>
                </a:lnTo>
                <a:lnTo>
                  <a:pt x="8930" y="53578"/>
                </a:lnTo>
                <a:lnTo>
                  <a:pt x="0" y="133945"/>
                </a:lnTo>
                <a:lnTo>
                  <a:pt x="0" y="223242"/>
                </a:lnTo>
                <a:lnTo>
                  <a:pt x="17860" y="303609"/>
                </a:lnTo>
                <a:lnTo>
                  <a:pt x="35719" y="357187"/>
                </a:lnTo>
                <a:lnTo>
                  <a:pt x="62508" y="401836"/>
                </a:lnTo>
                <a:lnTo>
                  <a:pt x="80367" y="419695"/>
                </a:lnTo>
                <a:lnTo>
                  <a:pt x="98227" y="437555"/>
                </a:lnTo>
                <a:lnTo>
                  <a:pt x="98227" y="437555"/>
                </a:lnTo>
                <a:lnTo>
                  <a:pt x="89297" y="428625"/>
                </a:lnTo>
                <a:lnTo>
                  <a:pt x="71438" y="419695"/>
                </a:lnTo>
                <a:lnTo>
                  <a:pt x="71438" y="41969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2035969" y="187523"/>
            <a:ext cx="258962" cy="125017"/>
          </a:xfrm>
          <a:custGeom>
            <a:avLst/>
            <a:gdLst/>
            <a:ahLst/>
            <a:cxnLst/>
            <a:rect l="0" t="0" r="0" b="0"/>
            <a:pathLst>
              <a:path w="258962" h="125017">
                <a:moveTo>
                  <a:pt x="8929" y="125016"/>
                </a:moveTo>
                <a:lnTo>
                  <a:pt x="0" y="116086"/>
                </a:lnTo>
                <a:lnTo>
                  <a:pt x="0" y="116086"/>
                </a:lnTo>
                <a:lnTo>
                  <a:pt x="17859" y="107157"/>
                </a:lnTo>
                <a:lnTo>
                  <a:pt x="35719" y="98227"/>
                </a:lnTo>
                <a:lnTo>
                  <a:pt x="62508" y="89297"/>
                </a:lnTo>
                <a:lnTo>
                  <a:pt x="80367" y="80368"/>
                </a:lnTo>
                <a:lnTo>
                  <a:pt x="107156" y="62508"/>
                </a:lnTo>
                <a:lnTo>
                  <a:pt x="142875" y="53579"/>
                </a:lnTo>
                <a:lnTo>
                  <a:pt x="178594" y="35719"/>
                </a:lnTo>
                <a:lnTo>
                  <a:pt x="214312" y="1786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2455664" y="187523"/>
            <a:ext cx="196454" cy="205384"/>
          </a:xfrm>
          <a:custGeom>
            <a:avLst/>
            <a:gdLst/>
            <a:ahLst/>
            <a:cxnLst/>
            <a:rect l="0" t="0" r="0" b="0"/>
            <a:pathLst>
              <a:path w="196454" h="205384">
                <a:moveTo>
                  <a:pt x="0" y="17860"/>
                </a:moveTo>
                <a:lnTo>
                  <a:pt x="35719" y="53579"/>
                </a:lnTo>
                <a:lnTo>
                  <a:pt x="53578" y="89297"/>
                </a:lnTo>
                <a:lnTo>
                  <a:pt x="62508" y="116086"/>
                </a:lnTo>
                <a:lnTo>
                  <a:pt x="71438" y="160735"/>
                </a:lnTo>
                <a:lnTo>
                  <a:pt x="80367" y="187524"/>
                </a:lnTo>
                <a:lnTo>
                  <a:pt x="98227" y="205383"/>
                </a:lnTo>
                <a:lnTo>
                  <a:pt x="107156" y="205383"/>
                </a:lnTo>
                <a:lnTo>
                  <a:pt x="125016" y="205383"/>
                </a:lnTo>
                <a:lnTo>
                  <a:pt x="125016" y="187524"/>
                </a:lnTo>
                <a:lnTo>
                  <a:pt x="125016" y="178594"/>
                </a:lnTo>
                <a:lnTo>
                  <a:pt x="133945" y="160735"/>
                </a:lnTo>
                <a:lnTo>
                  <a:pt x="133945" y="142875"/>
                </a:lnTo>
                <a:lnTo>
                  <a:pt x="133945" y="125016"/>
                </a:lnTo>
                <a:lnTo>
                  <a:pt x="142875" y="98227"/>
                </a:lnTo>
                <a:lnTo>
                  <a:pt x="142875" y="62508"/>
                </a:lnTo>
                <a:lnTo>
                  <a:pt x="151805" y="44649"/>
                </a:lnTo>
                <a:lnTo>
                  <a:pt x="160734" y="26789"/>
                </a:lnTo>
                <a:lnTo>
                  <a:pt x="169664" y="8930"/>
                </a:lnTo>
                <a:lnTo>
                  <a:pt x="178594" y="0"/>
                </a:lnTo>
                <a:lnTo>
                  <a:pt x="187524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2723555" y="196453"/>
            <a:ext cx="80368" cy="187525"/>
          </a:xfrm>
          <a:custGeom>
            <a:avLst/>
            <a:gdLst/>
            <a:ahLst/>
            <a:cxnLst/>
            <a:rect l="0" t="0" r="0" b="0"/>
            <a:pathLst>
              <a:path w="80368" h="187525">
                <a:moveTo>
                  <a:pt x="8929" y="0"/>
                </a:moveTo>
                <a:lnTo>
                  <a:pt x="8929" y="44649"/>
                </a:lnTo>
                <a:lnTo>
                  <a:pt x="8929" y="80367"/>
                </a:lnTo>
                <a:lnTo>
                  <a:pt x="0" y="116086"/>
                </a:lnTo>
                <a:lnTo>
                  <a:pt x="8929" y="151805"/>
                </a:lnTo>
                <a:lnTo>
                  <a:pt x="17859" y="169664"/>
                </a:lnTo>
                <a:lnTo>
                  <a:pt x="35718" y="178594"/>
                </a:lnTo>
                <a:lnTo>
                  <a:pt x="62508" y="187524"/>
                </a:lnTo>
                <a:lnTo>
                  <a:pt x="71437" y="178594"/>
                </a:lnTo>
                <a:lnTo>
                  <a:pt x="80367" y="169664"/>
                </a:lnTo>
                <a:lnTo>
                  <a:pt x="80367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2812852" y="214312"/>
            <a:ext cx="866180" cy="232173"/>
          </a:xfrm>
          <a:custGeom>
            <a:avLst/>
            <a:gdLst/>
            <a:ahLst/>
            <a:cxnLst/>
            <a:rect l="0" t="0" r="0" b="0"/>
            <a:pathLst>
              <a:path w="866180" h="232173">
                <a:moveTo>
                  <a:pt x="8929" y="35719"/>
                </a:moveTo>
                <a:lnTo>
                  <a:pt x="8929" y="1786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8929" y="107157"/>
                </a:lnTo>
                <a:lnTo>
                  <a:pt x="17859" y="142875"/>
                </a:lnTo>
                <a:lnTo>
                  <a:pt x="35718" y="169665"/>
                </a:lnTo>
                <a:lnTo>
                  <a:pt x="53578" y="187524"/>
                </a:lnTo>
                <a:lnTo>
                  <a:pt x="71437" y="187524"/>
                </a:lnTo>
                <a:lnTo>
                  <a:pt x="89296" y="187524"/>
                </a:lnTo>
                <a:lnTo>
                  <a:pt x="107156" y="178594"/>
                </a:lnTo>
                <a:lnTo>
                  <a:pt x="116086" y="160735"/>
                </a:lnTo>
                <a:lnTo>
                  <a:pt x="116086" y="151805"/>
                </a:lnTo>
                <a:lnTo>
                  <a:pt x="125015" y="142875"/>
                </a:lnTo>
                <a:lnTo>
                  <a:pt x="133945" y="125016"/>
                </a:lnTo>
                <a:lnTo>
                  <a:pt x="133945" y="107157"/>
                </a:lnTo>
                <a:lnTo>
                  <a:pt x="142875" y="98227"/>
                </a:lnTo>
                <a:lnTo>
                  <a:pt x="151804" y="89297"/>
                </a:lnTo>
                <a:lnTo>
                  <a:pt x="151804" y="98227"/>
                </a:lnTo>
                <a:lnTo>
                  <a:pt x="160734" y="125016"/>
                </a:lnTo>
                <a:lnTo>
                  <a:pt x="169664" y="169665"/>
                </a:lnTo>
                <a:lnTo>
                  <a:pt x="187523" y="196454"/>
                </a:lnTo>
                <a:lnTo>
                  <a:pt x="205382" y="223243"/>
                </a:lnTo>
                <a:lnTo>
                  <a:pt x="232171" y="232172"/>
                </a:lnTo>
                <a:lnTo>
                  <a:pt x="250031" y="232172"/>
                </a:lnTo>
                <a:lnTo>
                  <a:pt x="267890" y="223243"/>
                </a:lnTo>
                <a:lnTo>
                  <a:pt x="276820" y="205383"/>
                </a:lnTo>
                <a:lnTo>
                  <a:pt x="285750" y="196454"/>
                </a:lnTo>
                <a:lnTo>
                  <a:pt x="294679" y="178594"/>
                </a:lnTo>
                <a:lnTo>
                  <a:pt x="303609" y="169665"/>
                </a:lnTo>
                <a:lnTo>
                  <a:pt x="312539" y="142875"/>
                </a:lnTo>
                <a:lnTo>
                  <a:pt x="312539" y="125016"/>
                </a:lnTo>
                <a:lnTo>
                  <a:pt x="321468" y="107157"/>
                </a:lnTo>
                <a:lnTo>
                  <a:pt x="330398" y="89297"/>
                </a:lnTo>
                <a:lnTo>
                  <a:pt x="330398" y="89297"/>
                </a:lnTo>
                <a:lnTo>
                  <a:pt x="339328" y="107157"/>
                </a:lnTo>
                <a:lnTo>
                  <a:pt x="348257" y="133946"/>
                </a:lnTo>
                <a:lnTo>
                  <a:pt x="357187" y="169665"/>
                </a:lnTo>
                <a:lnTo>
                  <a:pt x="375046" y="187524"/>
                </a:lnTo>
                <a:lnTo>
                  <a:pt x="392906" y="205383"/>
                </a:lnTo>
                <a:lnTo>
                  <a:pt x="410765" y="214313"/>
                </a:lnTo>
                <a:lnTo>
                  <a:pt x="428625" y="205383"/>
                </a:lnTo>
                <a:lnTo>
                  <a:pt x="437554" y="187524"/>
                </a:lnTo>
                <a:lnTo>
                  <a:pt x="446484" y="178594"/>
                </a:lnTo>
                <a:lnTo>
                  <a:pt x="455414" y="169665"/>
                </a:lnTo>
                <a:lnTo>
                  <a:pt x="464343" y="160735"/>
                </a:lnTo>
                <a:lnTo>
                  <a:pt x="473273" y="142875"/>
                </a:lnTo>
                <a:lnTo>
                  <a:pt x="482203" y="125016"/>
                </a:lnTo>
                <a:lnTo>
                  <a:pt x="491132" y="107157"/>
                </a:lnTo>
                <a:lnTo>
                  <a:pt x="500062" y="98227"/>
                </a:lnTo>
                <a:lnTo>
                  <a:pt x="500062" y="98227"/>
                </a:lnTo>
                <a:lnTo>
                  <a:pt x="508992" y="107157"/>
                </a:lnTo>
                <a:lnTo>
                  <a:pt x="517921" y="133946"/>
                </a:lnTo>
                <a:lnTo>
                  <a:pt x="535781" y="160735"/>
                </a:lnTo>
                <a:lnTo>
                  <a:pt x="544711" y="169665"/>
                </a:lnTo>
                <a:lnTo>
                  <a:pt x="562570" y="169665"/>
                </a:lnTo>
                <a:lnTo>
                  <a:pt x="571500" y="169665"/>
                </a:lnTo>
                <a:lnTo>
                  <a:pt x="580429" y="160735"/>
                </a:lnTo>
                <a:lnTo>
                  <a:pt x="580429" y="151805"/>
                </a:lnTo>
                <a:lnTo>
                  <a:pt x="589359" y="133946"/>
                </a:lnTo>
                <a:lnTo>
                  <a:pt x="598289" y="125016"/>
                </a:lnTo>
                <a:lnTo>
                  <a:pt x="598289" y="98227"/>
                </a:lnTo>
                <a:lnTo>
                  <a:pt x="607218" y="80368"/>
                </a:lnTo>
                <a:lnTo>
                  <a:pt x="607218" y="62508"/>
                </a:lnTo>
                <a:lnTo>
                  <a:pt x="607218" y="53579"/>
                </a:lnTo>
                <a:lnTo>
                  <a:pt x="616148" y="53579"/>
                </a:lnTo>
                <a:lnTo>
                  <a:pt x="616148" y="80368"/>
                </a:lnTo>
                <a:lnTo>
                  <a:pt x="616148" y="107157"/>
                </a:lnTo>
                <a:lnTo>
                  <a:pt x="634007" y="151805"/>
                </a:lnTo>
                <a:lnTo>
                  <a:pt x="642937" y="169665"/>
                </a:lnTo>
                <a:lnTo>
                  <a:pt x="660796" y="187524"/>
                </a:lnTo>
                <a:lnTo>
                  <a:pt x="678656" y="178594"/>
                </a:lnTo>
                <a:lnTo>
                  <a:pt x="687586" y="178594"/>
                </a:lnTo>
                <a:lnTo>
                  <a:pt x="705445" y="169665"/>
                </a:lnTo>
                <a:lnTo>
                  <a:pt x="714375" y="151805"/>
                </a:lnTo>
                <a:lnTo>
                  <a:pt x="723304" y="133946"/>
                </a:lnTo>
                <a:lnTo>
                  <a:pt x="741164" y="116086"/>
                </a:lnTo>
                <a:lnTo>
                  <a:pt x="750093" y="98227"/>
                </a:lnTo>
                <a:lnTo>
                  <a:pt x="767953" y="80368"/>
                </a:lnTo>
                <a:lnTo>
                  <a:pt x="776882" y="62508"/>
                </a:lnTo>
                <a:lnTo>
                  <a:pt x="785812" y="53579"/>
                </a:lnTo>
                <a:lnTo>
                  <a:pt x="794742" y="53579"/>
                </a:lnTo>
                <a:lnTo>
                  <a:pt x="812601" y="71438"/>
                </a:lnTo>
                <a:lnTo>
                  <a:pt x="821531" y="98227"/>
                </a:lnTo>
                <a:lnTo>
                  <a:pt x="839390" y="107157"/>
                </a:lnTo>
                <a:lnTo>
                  <a:pt x="848320" y="116086"/>
                </a:lnTo>
                <a:lnTo>
                  <a:pt x="857250" y="125016"/>
                </a:lnTo>
                <a:lnTo>
                  <a:pt x="866179" y="125016"/>
                </a:lnTo>
                <a:lnTo>
                  <a:pt x="866179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3696891" y="232172"/>
            <a:ext cx="232173" cy="169665"/>
          </a:xfrm>
          <a:custGeom>
            <a:avLst/>
            <a:gdLst/>
            <a:ahLst/>
            <a:cxnLst/>
            <a:rect l="0" t="0" r="0" b="0"/>
            <a:pathLst>
              <a:path w="232173" h="169665">
                <a:moveTo>
                  <a:pt x="0" y="142875"/>
                </a:moveTo>
                <a:lnTo>
                  <a:pt x="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17859" y="169664"/>
                </a:lnTo>
                <a:lnTo>
                  <a:pt x="26789" y="169664"/>
                </a:lnTo>
                <a:lnTo>
                  <a:pt x="44648" y="160734"/>
                </a:lnTo>
                <a:lnTo>
                  <a:pt x="62507" y="142875"/>
                </a:lnTo>
                <a:lnTo>
                  <a:pt x="71437" y="142875"/>
                </a:lnTo>
                <a:lnTo>
                  <a:pt x="89297" y="125015"/>
                </a:lnTo>
                <a:lnTo>
                  <a:pt x="107156" y="107156"/>
                </a:lnTo>
                <a:lnTo>
                  <a:pt x="125015" y="80367"/>
                </a:lnTo>
                <a:lnTo>
                  <a:pt x="142875" y="62508"/>
                </a:lnTo>
                <a:lnTo>
                  <a:pt x="151804" y="44648"/>
                </a:lnTo>
                <a:lnTo>
                  <a:pt x="151804" y="35719"/>
                </a:lnTo>
                <a:lnTo>
                  <a:pt x="151804" y="35719"/>
                </a:lnTo>
                <a:lnTo>
                  <a:pt x="151804" y="35719"/>
                </a:lnTo>
                <a:lnTo>
                  <a:pt x="151804" y="35719"/>
                </a:lnTo>
                <a:lnTo>
                  <a:pt x="151804" y="44648"/>
                </a:lnTo>
                <a:lnTo>
                  <a:pt x="151804" y="62508"/>
                </a:lnTo>
                <a:lnTo>
                  <a:pt x="151804" y="71437"/>
                </a:lnTo>
                <a:lnTo>
                  <a:pt x="160734" y="89297"/>
                </a:lnTo>
                <a:lnTo>
                  <a:pt x="169664" y="98226"/>
                </a:lnTo>
                <a:lnTo>
                  <a:pt x="169664" y="107156"/>
                </a:lnTo>
                <a:lnTo>
                  <a:pt x="187523" y="116086"/>
                </a:lnTo>
                <a:lnTo>
                  <a:pt x="196453" y="116086"/>
                </a:lnTo>
                <a:lnTo>
                  <a:pt x="205382" y="116086"/>
                </a:lnTo>
                <a:lnTo>
                  <a:pt x="214312" y="107156"/>
                </a:lnTo>
                <a:lnTo>
                  <a:pt x="223242" y="98226"/>
                </a:lnTo>
                <a:lnTo>
                  <a:pt x="232172" y="89297"/>
                </a:lnTo>
                <a:lnTo>
                  <a:pt x="232172" y="71437"/>
                </a:lnTo>
                <a:lnTo>
                  <a:pt x="232172" y="53578"/>
                </a:lnTo>
                <a:lnTo>
                  <a:pt x="223242" y="35719"/>
                </a:lnTo>
                <a:lnTo>
                  <a:pt x="214312" y="17859"/>
                </a:lnTo>
                <a:lnTo>
                  <a:pt x="205382" y="8930"/>
                </a:lnTo>
                <a:lnTo>
                  <a:pt x="196453" y="0"/>
                </a:lnTo>
                <a:lnTo>
                  <a:pt x="187523" y="0"/>
                </a:lnTo>
                <a:lnTo>
                  <a:pt x="178593" y="0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3964781" y="196453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0" y="62508"/>
                </a:moveTo>
                <a:lnTo>
                  <a:pt x="0" y="80367"/>
                </a:lnTo>
                <a:lnTo>
                  <a:pt x="0" y="98227"/>
                </a:lnTo>
                <a:lnTo>
                  <a:pt x="0" y="125016"/>
                </a:lnTo>
                <a:lnTo>
                  <a:pt x="8930" y="151805"/>
                </a:lnTo>
                <a:lnTo>
                  <a:pt x="8930" y="160734"/>
                </a:lnTo>
                <a:lnTo>
                  <a:pt x="17860" y="169664"/>
                </a:lnTo>
                <a:lnTo>
                  <a:pt x="26789" y="169664"/>
                </a:lnTo>
                <a:lnTo>
                  <a:pt x="35719" y="169664"/>
                </a:lnTo>
                <a:lnTo>
                  <a:pt x="44649" y="160734"/>
                </a:lnTo>
                <a:lnTo>
                  <a:pt x="53578" y="142875"/>
                </a:lnTo>
                <a:lnTo>
                  <a:pt x="71438" y="125016"/>
                </a:lnTo>
                <a:lnTo>
                  <a:pt x="80367" y="98227"/>
                </a:lnTo>
                <a:lnTo>
                  <a:pt x="80367" y="80367"/>
                </a:lnTo>
                <a:lnTo>
                  <a:pt x="89297" y="62508"/>
                </a:lnTo>
                <a:lnTo>
                  <a:pt x="98227" y="44649"/>
                </a:lnTo>
                <a:lnTo>
                  <a:pt x="107157" y="26789"/>
                </a:lnTo>
                <a:lnTo>
                  <a:pt x="116086" y="17859"/>
                </a:lnTo>
                <a:lnTo>
                  <a:pt x="133946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4179094" y="187523"/>
            <a:ext cx="17860" cy="125017"/>
          </a:xfrm>
          <a:custGeom>
            <a:avLst/>
            <a:gdLst/>
            <a:ahLst/>
            <a:cxnLst/>
            <a:rect l="0" t="0" r="0" b="0"/>
            <a:pathLst>
              <a:path w="17860" h="125017">
                <a:moveTo>
                  <a:pt x="8929" y="0"/>
                </a:moveTo>
                <a:lnTo>
                  <a:pt x="0" y="26789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80368"/>
                </a:lnTo>
                <a:lnTo>
                  <a:pt x="8929" y="98227"/>
                </a:lnTo>
                <a:lnTo>
                  <a:pt x="17859" y="107157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4286250" y="125016"/>
            <a:ext cx="71439" cy="62508"/>
          </a:xfrm>
          <a:custGeom>
            <a:avLst/>
            <a:gdLst/>
            <a:ahLst/>
            <a:cxnLst/>
            <a:rect l="0" t="0" r="0" b="0"/>
            <a:pathLst>
              <a:path w="71439" h="62508">
                <a:moveTo>
                  <a:pt x="0" y="8929"/>
                </a:moveTo>
                <a:lnTo>
                  <a:pt x="8930" y="0"/>
                </a:lnTo>
                <a:lnTo>
                  <a:pt x="17859" y="8929"/>
                </a:lnTo>
                <a:lnTo>
                  <a:pt x="26789" y="17859"/>
                </a:lnTo>
                <a:lnTo>
                  <a:pt x="35719" y="26789"/>
                </a:lnTo>
                <a:lnTo>
                  <a:pt x="44648" y="35718"/>
                </a:lnTo>
                <a:lnTo>
                  <a:pt x="53578" y="53578"/>
                </a:lnTo>
                <a:lnTo>
                  <a:pt x="71438" y="62507"/>
                </a:lnTo>
                <a:lnTo>
                  <a:pt x="71438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5929313" y="875109"/>
            <a:ext cx="2714625" cy="1366243"/>
          </a:xfrm>
          <a:custGeom>
            <a:avLst/>
            <a:gdLst/>
            <a:ahLst/>
            <a:cxnLst/>
            <a:rect l="0" t="0" r="0" b="0"/>
            <a:pathLst>
              <a:path w="2714625" h="1366243">
                <a:moveTo>
                  <a:pt x="2035968" y="276821"/>
                </a:moveTo>
                <a:lnTo>
                  <a:pt x="2027039" y="267891"/>
                </a:lnTo>
                <a:lnTo>
                  <a:pt x="2000250" y="250032"/>
                </a:lnTo>
                <a:lnTo>
                  <a:pt x="1964531" y="232172"/>
                </a:lnTo>
                <a:lnTo>
                  <a:pt x="1928812" y="205383"/>
                </a:lnTo>
                <a:lnTo>
                  <a:pt x="1884164" y="187524"/>
                </a:lnTo>
                <a:lnTo>
                  <a:pt x="1830585" y="160735"/>
                </a:lnTo>
                <a:lnTo>
                  <a:pt x="1785937" y="142875"/>
                </a:lnTo>
                <a:lnTo>
                  <a:pt x="1723429" y="125016"/>
                </a:lnTo>
                <a:lnTo>
                  <a:pt x="1660921" y="116086"/>
                </a:lnTo>
                <a:lnTo>
                  <a:pt x="1580554" y="107157"/>
                </a:lnTo>
                <a:lnTo>
                  <a:pt x="1500187" y="98227"/>
                </a:lnTo>
                <a:lnTo>
                  <a:pt x="1410890" y="89297"/>
                </a:lnTo>
                <a:lnTo>
                  <a:pt x="1312664" y="89297"/>
                </a:lnTo>
                <a:lnTo>
                  <a:pt x="1223367" y="80367"/>
                </a:lnTo>
                <a:lnTo>
                  <a:pt x="1125140" y="89297"/>
                </a:lnTo>
                <a:lnTo>
                  <a:pt x="1026914" y="98227"/>
                </a:lnTo>
                <a:lnTo>
                  <a:pt x="928687" y="107157"/>
                </a:lnTo>
                <a:lnTo>
                  <a:pt x="839390" y="125016"/>
                </a:lnTo>
                <a:lnTo>
                  <a:pt x="732234" y="151805"/>
                </a:lnTo>
                <a:lnTo>
                  <a:pt x="634007" y="178594"/>
                </a:lnTo>
                <a:lnTo>
                  <a:pt x="535781" y="223242"/>
                </a:lnTo>
                <a:lnTo>
                  <a:pt x="437554" y="258961"/>
                </a:lnTo>
                <a:lnTo>
                  <a:pt x="348257" y="312539"/>
                </a:lnTo>
                <a:lnTo>
                  <a:pt x="267890" y="357188"/>
                </a:lnTo>
                <a:lnTo>
                  <a:pt x="205382" y="410766"/>
                </a:lnTo>
                <a:lnTo>
                  <a:pt x="142875" y="473274"/>
                </a:lnTo>
                <a:lnTo>
                  <a:pt x="98226" y="526852"/>
                </a:lnTo>
                <a:lnTo>
                  <a:pt x="53578" y="589360"/>
                </a:lnTo>
                <a:lnTo>
                  <a:pt x="26789" y="651867"/>
                </a:lnTo>
                <a:lnTo>
                  <a:pt x="8929" y="723305"/>
                </a:lnTo>
                <a:lnTo>
                  <a:pt x="0" y="794742"/>
                </a:lnTo>
                <a:lnTo>
                  <a:pt x="8929" y="857250"/>
                </a:lnTo>
                <a:lnTo>
                  <a:pt x="26789" y="919758"/>
                </a:lnTo>
                <a:lnTo>
                  <a:pt x="53578" y="973336"/>
                </a:lnTo>
                <a:lnTo>
                  <a:pt x="98226" y="1026914"/>
                </a:lnTo>
                <a:lnTo>
                  <a:pt x="160734" y="1080492"/>
                </a:lnTo>
                <a:lnTo>
                  <a:pt x="214312" y="1125141"/>
                </a:lnTo>
                <a:lnTo>
                  <a:pt x="285750" y="1169789"/>
                </a:lnTo>
                <a:lnTo>
                  <a:pt x="366117" y="1205508"/>
                </a:lnTo>
                <a:lnTo>
                  <a:pt x="464343" y="1241227"/>
                </a:lnTo>
                <a:lnTo>
                  <a:pt x="562570" y="1268016"/>
                </a:lnTo>
                <a:lnTo>
                  <a:pt x="660796" y="1294805"/>
                </a:lnTo>
                <a:lnTo>
                  <a:pt x="776882" y="1312664"/>
                </a:lnTo>
                <a:lnTo>
                  <a:pt x="901898" y="1330524"/>
                </a:lnTo>
                <a:lnTo>
                  <a:pt x="1026914" y="1348383"/>
                </a:lnTo>
                <a:lnTo>
                  <a:pt x="1160859" y="1357313"/>
                </a:lnTo>
                <a:lnTo>
                  <a:pt x="1303734" y="1366242"/>
                </a:lnTo>
                <a:lnTo>
                  <a:pt x="1437679" y="1366242"/>
                </a:lnTo>
                <a:lnTo>
                  <a:pt x="1580554" y="1357313"/>
                </a:lnTo>
                <a:lnTo>
                  <a:pt x="1714500" y="1348383"/>
                </a:lnTo>
                <a:lnTo>
                  <a:pt x="1857375" y="1330524"/>
                </a:lnTo>
                <a:lnTo>
                  <a:pt x="2000250" y="1312664"/>
                </a:lnTo>
                <a:lnTo>
                  <a:pt x="2143125" y="1276945"/>
                </a:lnTo>
                <a:lnTo>
                  <a:pt x="2268139" y="1250156"/>
                </a:lnTo>
                <a:lnTo>
                  <a:pt x="2366366" y="1205508"/>
                </a:lnTo>
                <a:lnTo>
                  <a:pt x="2455663" y="1160860"/>
                </a:lnTo>
                <a:lnTo>
                  <a:pt x="2518171" y="1098352"/>
                </a:lnTo>
                <a:lnTo>
                  <a:pt x="2580678" y="1035844"/>
                </a:lnTo>
                <a:lnTo>
                  <a:pt x="2625327" y="955477"/>
                </a:lnTo>
                <a:lnTo>
                  <a:pt x="2669975" y="866180"/>
                </a:lnTo>
                <a:lnTo>
                  <a:pt x="2696764" y="776883"/>
                </a:lnTo>
                <a:lnTo>
                  <a:pt x="2714624" y="678656"/>
                </a:lnTo>
                <a:lnTo>
                  <a:pt x="2714624" y="580430"/>
                </a:lnTo>
                <a:lnTo>
                  <a:pt x="2696764" y="491133"/>
                </a:lnTo>
                <a:lnTo>
                  <a:pt x="2669975" y="401836"/>
                </a:lnTo>
                <a:lnTo>
                  <a:pt x="2607467" y="321469"/>
                </a:lnTo>
                <a:lnTo>
                  <a:pt x="2518171" y="241102"/>
                </a:lnTo>
                <a:lnTo>
                  <a:pt x="2375296" y="178594"/>
                </a:lnTo>
                <a:lnTo>
                  <a:pt x="2187773" y="125016"/>
                </a:lnTo>
                <a:lnTo>
                  <a:pt x="1937742" y="80367"/>
                </a:lnTo>
                <a:lnTo>
                  <a:pt x="1651992" y="44649"/>
                </a:lnTo>
                <a:lnTo>
                  <a:pt x="1339453" y="17860"/>
                </a:lnTo>
                <a:lnTo>
                  <a:pt x="1009054" y="0"/>
                </a:lnTo>
                <a:lnTo>
                  <a:pt x="100905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5706070" y="3607593"/>
            <a:ext cx="1509119" cy="1500189"/>
          </a:xfrm>
          <a:custGeom>
            <a:avLst/>
            <a:gdLst/>
            <a:ahLst/>
            <a:cxnLst/>
            <a:rect l="0" t="0" r="0" b="0"/>
            <a:pathLst>
              <a:path w="1509119" h="1500189">
                <a:moveTo>
                  <a:pt x="1321594" y="508993"/>
                </a:moveTo>
                <a:lnTo>
                  <a:pt x="1321594" y="500063"/>
                </a:lnTo>
                <a:lnTo>
                  <a:pt x="1312664" y="491133"/>
                </a:lnTo>
                <a:lnTo>
                  <a:pt x="1312664" y="473274"/>
                </a:lnTo>
                <a:lnTo>
                  <a:pt x="1303735" y="464344"/>
                </a:lnTo>
                <a:lnTo>
                  <a:pt x="1285875" y="446485"/>
                </a:lnTo>
                <a:lnTo>
                  <a:pt x="1276946" y="428625"/>
                </a:lnTo>
                <a:lnTo>
                  <a:pt x="1268016" y="401836"/>
                </a:lnTo>
                <a:lnTo>
                  <a:pt x="1259086" y="383977"/>
                </a:lnTo>
                <a:lnTo>
                  <a:pt x="1241227" y="357188"/>
                </a:lnTo>
                <a:lnTo>
                  <a:pt x="1223368" y="339328"/>
                </a:lnTo>
                <a:lnTo>
                  <a:pt x="1205508" y="312539"/>
                </a:lnTo>
                <a:lnTo>
                  <a:pt x="1187649" y="294680"/>
                </a:lnTo>
                <a:lnTo>
                  <a:pt x="1169789" y="267891"/>
                </a:lnTo>
                <a:lnTo>
                  <a:pt x="1143000" y="241102"/>
                </a:lnTo>
                <a:lnTo>
                  <a:pt x="1107282" y="214313"/>
                </a:lnTo>
                <a:lnTo>
                  <a:pt x="1080493" y="187524"/>
                </a:lnTo>
                <a:lnTo>
                  <a:pt x="1044774" y="160735"/>
                </a:lnTo>
                <a:lnTo>
                  <a:pt x="1009055" y="133946"/>
                </a:lnTo>
                <a:lnTo>
                  <a:pt x="973336" y="107157"/>
                </a:lnTo>
                <a:lnTo>
                  <a:pt x="928688" y="89297"/>
                </a:lnTo>
                <a:lnTo>
                  <a:pt x="884039" y="62508"/>
                </a:lnTo>
                <a:lnTo>
                  <a:pt x="848321" y="53578"/>
                </a:lnTo>
                <a:lnTo>
                  <a:pt x="803672" y="35719"/>
                </a:lnTo>
                <a:lnTo>
                  <a:pt x="759024" y="26789"/>
                </a:lnTo>
                <a:lnTo>
                  <a:pt x="714375" y="17860"/>
                </a:lnTo>
                <a:lnTo>
                  <a:pt x="669727" y="8930"/>
                </a:lnTo>
                <a:lnTo>
                  <a:pt x="616149" y="0"/>
                </a:lnTo>
                <a:lnTo>
                  <a:pt x="571500" y="0"/>
                </a:lnTo>
                <a:lnTo>
                  <a:pt x="517922" y="0"/>
                </a:lnTo>
                <a:lnTo>
                  <a:pt x="473274" y="8930"/>
                </a:lnTo>
                <a:lnTo>
                  <a:pt x="419696" y="17860"/>
                </a:lnTo>
                <a:lnTo>
                  <a:pt x="375047" y="35719"/>
                </a:lnTo>
                <a:lnTo>
                  <a:pt x="330399" y="53578"/>
                </a:lnTo>
                <a:lnTo>
                  <a:pt x="294680" y="71438"/>
                </a:lnTo>
                <a:lnTo>
                  <a:pt x="258961" y="98227"/>
                </a:lnTo>
                <a:lnTo>
                  <a:pt x="223243" y="125016"/>
                </a:lnTo>
                <a:lnTo>
                  <a:pt x="196453" y="151805"/>
                </a:lnTo>
                <a:lnTo>
                  <a:pt x="160735" y="187524"/>
                </a:lnTo>
                <a:lnTo>
                  <a:pt x="133946" y="223243"/>
                </a:lnTo>
                <a:lnTo>
                  <a:pt x="107157" y="267891"/>
                </a:lnTo>
                <a:lnTo>
                  <a:pt x="80368" y="303610"/>
                </a:lnTo>
                <a:lnTo>
                  <a:pt x="53578" y="348258"/>
                </a:lnTo>
                <a:lnTo>
                  <a:pt x="35719" y="392907"/>
                </a:lnTo>
                <a:lnTo>
                  <a:pt x="26789" y="437555"/>
                </a:lnTo>
                <a:lnTo>
                  <a:pt x="8930" y="491133"/>
                </a:lnTo>
                <a:lnTo>
                  <a:pt x="8930" y="544711"/>
                </a:lnTo>
                <a:lnTo>
                  <a:pt x="0" y="607219"/>
                </a:lnTo>
                <a:lnTo>
                  <a:pt x="0" y="660797"/>
                </a:lnTo>
                <a:lnTo>
                  <a:pt x="8930" y="723305"/>
                </a:lnTo>
                <a:lnTo>
                  <a:pt x="17860" y="785813"/>
                </a:lnTo>
                <a:lnTo>
                  <a:pt x="26789" y="857250"/>
                </a:lnTo>
                <a:lnTo>
                  <a:pt x="44649" y="919758"/>
                </a:lnTo>
                <a:lnTo>
                  <a:pt x="53578" y="982266"/>
                </a:lnTo>
                <a:lnTo>
                  <a:pt x="71438" y="1044774"/>
                </a:lnTo>
                <a:lnTo>
                  <a:pt x="98227" y="1107282"/>
                </a:lnTo>
                <a:lnTo>
                  <a:pt x="125016" y="1169789"/>
                </a:lnTo>
                <a:lnTo>
                  <a:pt x="151805" y="1223368"/>
                </a:lnTo>
                <a:lnTo>
                  <a:pt x="187524" y="1276946"/>
                </a:lnTo>
                <a:lnTo>
                  <a:pt x="232172" y="1321595"/>
                </a:lnTo>
                <a:lnTo>
                  <a:pt x="276821" y="1357313"/>
                </a:lnTo>
                <a:lnTo>
                  <a:pt x="321469" y="1393032"/>
                </a:lnTo>
                <a:lnTo>
                  <a:pt x="375047" y="1419821"/>
                </a:lnTo>
                <a:lnTo>
                  <a:pt x="428625" y="1446610"/>
                </a:lnTo>
                <a:lnTo>
                  <a:pt x="482203" y="1464470"/>
                </a:lnTo>
                <a:lnTo>
                  <a:pt x="535782" y="1482329"/>
                </a:lnTo>
                <a:lnTo>
                  <a:pt x="598289" y="1491259"/>
                </a:lnTo>
                <a:lnTo>
                  <a:pt x="660797" y="1500188"/>
                </a:lnTo>
                <a:lnTo>
                  <a:pt x="723305" y="1500188"/>
                </a:lnTo>
                <a:lnTo>
                  <a:pt x="785813" y="1491259"/>
                </a:lnTo>
                <a:lnTo>
                  <a:pt x="857250" y="1473399"/>
                </a:lnTo>
                <a:lnTo>
                  <a:pt x="919758" y="1455540"/>
                </a:lnTo>
                <a:lnTo>
                  <a:pt x="991196" y="1428751"/>
                </a:lnTo>
                <a:lnTo>
                  <a:pt x="1053703" y="1401962"/>
                </a:lnTo>
                <a:lnTo>
                  <a:pt x="1116211" y="1375173"/>
                </a:lnTo>
                <a:lnTo>
                  <a:pt x="1178719" y="1339454"/>
                </a:lnTo>
                <a:lnTo>
                  <a:pt x="1232297" y="1294805"/>
                </a:lnTo>
                <a:lnTo>
                  <a:pt x="1285875" y="1250157"/>
                </a:lnTo>
                <a:lnTo>
                  <a:pt x="1330524" y="1196578"/>
                </a:lnTo>
                <a:lnTo>
                  <a:pt x="1375172" y="1143000"/>
                </a:lnTo>
                <a:lnTo>
                  <a:pt x="1410891" y="1089422"/>
                </a:lnTo>
                <a:lnTo>
                  <a:pt x="1437680" y="1035844"/>
                </a:lnTo>
                <a:lnTo>
                  <a:pt x="1464469" y="973336"/>
                </a:lnTo>
                <a:lnTo>
                  <a:pt x="1482328" y="910828"/>
                </a:lnTo>
                <a:lnTo>
                  <a:pt x="1500188" y="839391"/>
                </a:lnTo>
                <a:lnTo>
                  <a:pt x="1500188" y="767953"/>
                </a:lnTo>
                <a:lnTo>
                  <a:pt x="1509118" y="687586"/>
                </a:lnTo>
                <a:lnTo>
                  <a:pt x="1500188" y="616149"/>
                </a:lnTo>
                <a:lnTo>
                  <a:pt x="1491258" y="535782"/>
                </a:lnTo>
                <a:lnTo>
                  <a:pt x="1473399" y="464344"/>
                </a:lnTo>
                <a:lnTo>
                  <a:pt x="1437680" y="383977"/>
                </a:lnTo>
                <a:lnTo>
                  <a:pt x="1393032" y="312539"/>
                </a:lnTo>
                <a:lnTo>
                  <a:pt x="1330524" y="250032"/>
                </a:lnTo>
                <a:lnTo>
                  <a:pt x="1259086" y="196453"/>
                </a:lnTo>
                <a:lnTo>
                  <a:pt x="1169789" y="142875"/>
                </a:lnTo>
                <a:lnTo>
                  <a:pt x="1071563" y="98227"/>
                </a:lnTo>
                <a:lnTo>
                  <a:pt x="973336" y="62508"/>
                </a:lnTo>
                <a:lnTo>
                  <a:pt x="866180" y="35719"/>
                </a:lnTo>
                <a:lnTo>
                  <a:pt x="776883" y="17860"/>
                </a:lnTo>
                <a:lnTo>
                  <a:pt x="687586" y="8930"/>
                </a:lnTo>
                <a:lnTo>
                  <a:pt x="616149" y="8930"/>
                </a:lnTo>
                <a:lnTo>
                  <a:pt x="544711" y="8930"/>
                </a:lnTo>
                <a:lnTo>
                  <a:pt x="544711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4089797" y="3714750"/>
            <a:ext cx="1919884" cy="1687712"/>
          </a:xfrm>
          <a:custGeom>
            <a:avLst/>
            <a:gdLst/>
            <a:ahLst/>
            <a:cxnLst/>
            <a:rect l="0" t="0" r="0" b="0"/>
            <a:pathLst>
              <a:path w="1919884" h="1687712">
                <a:moveTo>
                  <a:pt x="1509117" y="205382"/>
                </a:moveTo>
                <a:lnTo>
                  <a:pt x="1509117" y="196453"/>
                </a:lnTo>
                <a:lnTo>
                  <a:pt x="1518047" y="196453"/>
                </a:lnTo>
                <a:lnTo>
                  <a:pt x="1518047" y="178593"/>
                </a:lnTo>
                <a:lnTo>
                  <a:pt x="1518047" y="169664"/>
                </a:lnTo>
                <a:lnTo>
                  <a:pt x="1518047" y="151804"/>
                </a:lnTo>
                <a:lnTo>
                  <a:pt x="1509117" y="142875"/>
                </a:lnTo>
                <a:lnTo>
                  <a:pt x="1500187" y="116086"/>
                </a:lnTo>
                <a:lnTo>
                  <a:pt x="1491258" y="98226"/>
                </a:lnTo>
                <a:lnTo>
                  <a:pt x="1473398" y="89296"/>
                </a:lnTo>
                <a:lnTo>
                  <a:pt x="1455539" y="71437"/>
                </a:lnTo>
                <a:lnTo>
                  <a:pt x="1428750" y="62507"/>
                </a:lnTo>
                <a:lnTo>
                  <a:pt x="1410891" y="44648"/>
                </a:lnTo>
                <a:lnTo>
                  <a:pt x="1384101" y="35718"/>
                </a:lnTo>
                <a:lnTo>
                  <a:pt x="1357312" y="35718"/>
                </a:lnTo>
                <a:lnTo>
                  <a:pt x="1321594" y="35718"/>
                </a:lnTo>
                <a:lnTo>
                  <a:pt x="1294805" y="26789"/>
                </a:lnTo>
                <a:lnTo>
                  <a:pt x="1259086" y="26789"/>
                </a:lnTo>
                <a:lnTo>
                  <a:pt x="1214437" y="26789"/>
                </a:lnTo>
                <a:lnTo>
                  <a:pt x="1169789" y="17859"/>
                </a:lnTo>
                <a:lnTo>
                  <a:pt x="1107281" y="17859"/>
                </a:lnTo>
                <a:lnTo>
                  <a:pt x="1053703" y="17859"/>
                </a:lnTo>
                <a:lnTo>
                  <a:pt x="973336" y="26789"/>
                </a:lnTo>
                <a:lnTo>
                  <a:pt x="901898" y="35718"/>
                </a:lnTo>
                <a:lnTo>
                  <a:pt x="812601" y="44648"/>
                </a:lnTo>
                <a:lnTo>
                  <a:pt x="732234" y="62507"/>
                </a:lnTo>
                <a:lnTo>
                  <a:pt x="642937" y="89296"/>
                </a:lnTo>
                <a:lnTo>
                  <a:pt x="553641" y="116086"/>
                </a:lnTo>
                <a:lnTo>
                  <a:pt x="473273" y="142875"/>
                </a:lnTo>
                <a:lnTo>
                  <a:pt x="392906" y="178593"/>
                </a:lnTo>
                <a:lnTo>
                  <a:pt x="330398" y="214312"/>
                </a:lnTo>
                <a:lnTo>
                  <a:pt x="258961" y="250031"/>
                </a:lnTo>
                <a:lnTo>
                  <a:pt x="205383" y="294679"/>
                </a:lnTo>
                <a:lnTo>
                  <a:pt x="160734" y="339328"/>
                </a:lnTo>
                <a:lnTo>
                  <a:pt x="116086" y="392906"/>
                </a:lnTo>
                <a:lnTo>
                  <a:pt x="89297" y="446484"/>
                </a:lnTo>
                <a:lnTo>
                  <a:pt x="62508" y="508992"/>
                </a:lnTo>
                <a:lnTo>
                  <a:pt x="35719" y="571500"/>
                </a:lnTo>
                <a:lnTo>
                  <a:pt x="17859" y="634007"/>
                </a:lnTo>
                <a:lnTo>
                  <a:pt x="8930" y="705445"/>
                </a:lnTo>
                <a:lnTo>
                  <a:pt x="0" y="776882"/>
                </a:lnTo>
                <a:lnTo>
                  <a:pt x="0" y="857250"/>
                </a:lnTo>
                <a:lnTo>
                  <a:pt x="0" y="937617"/>
                </a:lnTo>
                <a:lnTo>
                  <a:pt x="8930" y="1026914"/>
                </a:lnTo>
                <a:lnTo>
                  <a:pt x="26789" y="1107281"/>
                </a:lnTo>
                <a:lnTo>
                  <a:pt x="53578" y="1178719"/>
                </a:lnTo>
                <a:lnTo>
                  <a:pt x="89297" y="1250156"/>
                </a:lnTo>
                <a:lnTo>
                  <a:pt x="125016" y="1312664"/>
                </a:lnTo>
                <a:lnTo>
                  <a:pt x="169664" y="1375172"/>
                </a:lnTo>
                <a:lnTo>
                  <a:pt x="232172" y="1419820"/>
                </a:lnTo>
                <a:lnTo>
                  <a:pt x="285750" y="1464469"/>
                </a:lnTo>
                <a:lnTo>
                  <a:pt x="348258" y="1500188"/>
                </a:lnTo>
                <a:lnTo>
                  <a:pt x="419695" y="1535906"/>
                </a:lnTo>
                <a:lnTo>
                  <a:pt x="491133" y="1571625"/>
                </a:lnTo>
                <a:lnTo>
                  <a:pt x="562570" y="1598414"/>
                </a:lnTo>
                <a:lnTo>
                  <a:pt x="634008" y="1625203"/>
                </a:lnTo>
                <a:lnTo>
                  <a:pt x="705445" y="1651992"/>
                </a:lnTo>
                <a:lnTo>
                  <a:pt x="785812" y="1669852"/>
                </a:lnTo>
                <a:lnTo>
                  <a:pt x="857250" y="1678781"/>
                </a:lnTo>
                <a:lnTo>
                  <a:pt x="937617" y="1687711"/>
                </a:lnTo>
                <a:lnTo>
                  <a:pt x="1009055" y="1687711"/>
                </a:lnTo>
                <a:lnTo>
                  <a:pt x="1080492" y="1678781"/>
                </a:lnTo>
                <a:lnTo>
                  <a:pt x="1151930" y="1660922"/>
                </a:lnTo>
                <a:lnTo>
                  <a:pt x="1232297" y="1643063"/>
                </a:lnTo>
                <a:lnTo>
                  <a:pt x="1303734" y="1598414"/>
                </a:lnTo>
                <a:lnTo>
                  <a:pt x="1375172" y="1553766"/>
                </a:lnTo>
                <a:lnTo>
                  <a:pt x="1446609" y="1500188"/>
                </a:lnTo>
                <a:lnTo>
                  <a:pt x="1518047" y="1428750"/>
                </a:lnTo>
                <a:lnTo>
                  <a:pt x="1580555" y="1366242"/>
                </a:lnTo>
                <a:lnTo>
                  <a:pt x="1643062" y="1294805"/>
                </a:lnTo>
                <a:lnTo>
                  <a:pt x="1687711" y="1223367"/>
                </a:lnTo>
                <a:lnTo>
                  <a:pt x="1732359" y="1151929"/>
                </a:lnTo>
                <a:lnTo>
                  <a:pt x="1777008" y="1071562"/>
                </a:lnTo>
                <a:lnTo>
                  <a:pt x="1812726" y="991195"/>
                </a:lnTo>
                <a:lnTo>
                  <a:pt x="1848445" y="901898"/>
                </a:lnTo>
                <a:lnTo>
                  <a:pt x="1884164" y="812601"/>
                </a:lnTo>
                <a:lnTo>
                  <a:pt x="1902023" y="714375"/>
                </a:lnTo>
                <a:lnTo>
                  <a:pt x="1919883" y="607218"/>
                </a:lnTo>
                <a:lnTo>
                  <a:pt x="1919883" y="508992"/>
                </a:lnTo>
                <a:lnTo>
                  <a:pt x="1910953" y="401836"/>
                </a:lnTo>
                <a:lnTo>
                  <a:pt x="1875234" y="303609"/>
                </a:lnTo>
                <a:lnTo>
                  <a:pt x="1830586" y="214312"/>
                </a:lnTo>
                <a:lnTo>
                  <a:pt x="1759148" y="133945"/>
                </a:lnTo>
                <a:lnTo>
                  <a:pt x="1678781" y="71437"/>
                </a:lnTo>
                <a:lnTo>
                  <a:pt x="1562695" y="26789"/>
                </a:lnTo>
                <a:lnTo>
                  <a:pt x="1428750" y="0"/>
                </a:lnTo>
                <a:lnTo>
                  <a:pt x="1276945" y="0"/>
                </a:lnTo>
                <a:lnTo>
                  <a:pt x="1107281" y="17859"/>
                </a:lnTo>
                <a:lnTo>
                  <a:pt x="937617" y="62507"/>
                </a:lnTo>
                <a:lnTo>
                  <a:pt x="767953" y="116086"/>
                </a:lnTo>
                <a:lnTo>
                  <a:pt x="625078" y="187523"/>
                </a:lnTo>
                <a:lnTo>
                  <a:pt x="500062" y="258961"/>
                </a:lnTo>
                <a:lnTo>
                  <a:pt x="500062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3982641" y="1902023"/>
            <a:ext cx="1151930" cy="383978"/>
          </a:xfrm>
          <a:custGeom>
            <a:avLst/>
            <a:gdLst/>
            <a:ahLst/>
            <a:cxnLst/>
            <a:rect l="0" t="0" r="0" b="0"/>
            <a:pathLst>
              <a:path w="1151930" h="383978">
                <a:moveTo>
                  <a:pt x="982265" y="62508"/>
                </a:moveTo>
                <a:lnTo>
                  <a:pt x="982265" y="53578"/>
                </a:lnTo>
                <a:lnTo>
                  <a:pt x="973336" y="53578"/>
                </a:lnTo>
                <a:lnTo>
                  <a:pt x="973336" y="53578"/>
                </a:lnTo>
                <a:lnTo>
                  <a:pt x="973336" y="53578"/>
                </a:lnTo>
                <a:lnTo>
                  <a:pt x="964406" y="53578"/>
                </a:lnTo>
                <a:lnTo>
                  <a:pt x="964406" y="44649"/>
                </a:lnTo>
                <a:lnTo>
                  <a:pt x="955476" y="44649"/>
                </a:lnTo>
                <a:lnTo>
                  <a:pt x="946547" y="44649"/>
                </a:lnTo>
                <a:lnTo>
                  <a:pt x="946547" y="35719"/>
                </a:lnTo>
                <a:lnTo>
                  <a:pt x="937617" y="35719"/>
                </a:lnTo>
                <a:lnTo>
                  <a:pt x="937617" y="35719"/>
                </a:lnTo>
                <a:lnTo>
                  <a:pt x="928687" y="35719"/>
                </a:lnTo>
                <a:lnTo>
                  <a:pt x="928687" y="26789"/>
                </a:lnTo>
                <a:lnTo>
                  <a:pt x="919757" y="26789"/>
                </a:lnTo>
                <a:lnTo>
                  <a:pt x="910828" y="26789"/>
                </a:lnTo>
                <a:lnTo>
                  <a:pt x="901898" y="26789"/>
                </a:lnTo>
                <a:lnTo>
                  <a:pt x="892968" y="26789"/>
                </a:lnTo>
                <a:lnTo>
                  <a:pt x="875109" y="26789"/>
                </a:lnTo>
                <a:lnTo>
                  <a:pt x="857250" y="26789"/>
                </a:lnTo>
                <a:lnTo>
                  <a:pt x="839390" y="26789"/>
                </a:lnTo>
                <a:lnTo>
                  <a:pt x="812601" y="26789"/>
                </a:lnTo>
                <a:lnTo>
                  <a:pt x="794742" y="17860"/>
                </a:lnTo>
                <a:lnTo>
                  <a:pt x="767953" y="17860"/>
                </a:lnTo>
                <a:lnTo>
                  <a:pt x="750093" y="8930"/>
                </a:lnTo>
                <a:lnTo>
                  <a:pt x="723304" y="8930"/>
                </a:lnTo>
                <a:lnTo>
                  <a:pt x="696515" y="0"/>
                </a:lnTo>
                <a:lnTo>
                  <a:pt x="669726" y="0"/>
                </a:lnTo>
                <a:lnTo>
                  <a:pt x="642937" y="0"/>
                </a:lnTo>
                <a:lnTo>
                  <a:pt x="625078" y="0"/>
                </a:lnTo>
                <a:lnTo>
                  <a:pt x="598289" y="0"/>
                </a:lnTo>
                <a:lnTo>
                  <a:pt x="571500" y="0"/>
                </a:lnTo>
                <a:lnTo>
                  <a:pt x="544711" y="0"/>
                </a:lnTo>
                <a:lnTo>
                  <a:pt x="517922" y="0"/>
                </a:lnTo>
                <a:lnTo>
                  <a:pt x="491132" y="8930"/>
                </a:lnTo>
                <a:lnTo>
                  <a:pt x="455414" y="8930"/>
                </a:lnTo>
                <a:lnTo>
                  <a:pt x="428625" y="8930"/>
                </a:lnTo>
                <a:lnTo>
                  <a:pt x="392906" y="17860"/>
                </a:lnTo>
                <a:lnTo>
                  <a:pt x="366117" y="17860"/>
                </a:lnTo>
                <a:lnTo>
                  <a:pt x="339328" y="26789"/>
                </a:lnTo>
                <a:lnTo>
                  <a:pt x="312539" y="26789"/>
                </a:lnTo>
                <a:lnTo>
                  <a:pt x="276820" y="35719"/>
                </a:lnTo>
                <a:lnTo>
                  <a:pt x="250031" y="44649"/>
                </a:lnTo>
                <a:lnTo>
                  <a:pt x="223242" y="53578"/>
                </a:lnTo>
                <a:lnTo>
                  <a:pt x="196453" y="62508"/>
                </a:lnTo>
                <a:lnTo>
                  <a:pt x="169664" y="62508"/>
                </a:lnTo>
                <a:lnTo>
                  <a:pt x="151804" y="71438"/>
                </a:lnTo>
                <a:lnTo>
                  <a:pt x="125015" y="71438"/>
                </a:lnTo>
                <a:lnTo>
                  <a:pt x="107156" y="80367"/>
                </a:lnTo>
                <a:lnTo>
                  <a:pt x="89297" y="89297"/>
                </a:lnTo>
                <a:lnTo>
                  <a:pt x="80367" y="89297"/>
                </a:lnTo>
                <a:lnTo>
                  <a:pt x="62507" y="98227"/>
                </a:lnTo>
                <a:lnTo>
                  <a:pt x="44648" y="107156"/>
                </a:lnTo>
                <a:lnTo>
                  <a:pt x="35718" y="125016"/>
                </a:lnTo>
                <a:lnTo>
                  <a:pt x="26789" y="133946"/>
                </a:lnTo>
                <a:lnTo>
                  <a:pt x="17859" y="142875"/>
                </a:lnTo>
                <a:lnTo>
                  <a:pt x="8929" y="160735"/>
                </a:lnTo>
                <a:lnTo>
                  <a:pt x="8929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205383"/>
                </a:lnTo>
                <a:lnTo>
                  <a:pt x="8929" y="214313"/>
                </a:lnTo>
                <a:lnTo>
                  <a:pt x="8929" y="223242"/>
                </a:lnTo>
                <a:lnTo>
                  <a:pt x="8929" y="232172"/>
                </a:lnTo>
                <a:lnTo>
                  <a:pt x="17859" y="241102"/>
                </a:lnTo>
                <a:lnTo>
                  <a:pt x="26789" y="258961"/>
                </a:lnTo>
                <a:lnTo>
                  <a:pt x="35718" y="267891"/>
                </a:lnTo>
                <a:lnTo>
                  <a:pt x="44648" y="285750"/>
                </a:lnTo>
                <a:lnTo>
                  <a:pt x="53578" y="294680"/>
                </a:lnTo>
                <a:lnTo>
                  <a:pt x="62507" y="303610"/>
                </a:lnTo>
                <a:lnTo>
                  <a:pt x="71437" y="312539"/>
                </a:lnTo>
                <a:lnTo>
                  <a:pt x="80367" y="321469"/>
                </a:lnTo>
                <a:lnTo>
                  <a:pt x="98226" y="321469"/>
                </a:lnTo>
                <a:lnTo>
                  <a:pt x="107156" y="321469"/>
                </a:lnTo>
                <a:lnTo>
                  <a:pt x="125015" y="321469"/>
                </a:lnTo>
                <a:lnTo>
                  <a:pt x="133945" y="321469"/>
                </a:lnTo>
                <a:lnTo>
                  <a:pt x="142875" y="330399"/>
                </a:lnTo>
                <a:lnTo>
                  <a:pt x="160734" y="339328"/>
                </a:lnTo>
                <a:lnTo>
                  <a:pt x="178593" y="357188"/>
                </a:lnTo>
                <a:lnTo>
                  <a:pt x="196453" y="366117"/>
                </a:lnTo>
                <a:lnTo>
                  <a:pt x="214312" y="375047"/>
                </a:lnTo>
                <a:lnTo>
                  <a:pt x="232172" y="383977"/>
                </a:lnTo>
                <a:lnTo>
                  <a:pt x="250031" y="383977"/>
                </a:lnTo>
                <a:lnTo>
                  <a:pt x="267890" y="383977"/>
                </a:lnTo>
                <a:lnTo>
                  <a:pt x="285750" y="383977"/>
                </a:lnTo>
                <a:lnTo>
                  <a:pt x="294679" y="375047"/>
                </a:lnTo>
                <a:lnTo>
                  <a:pt x="312539" y="375047"/>
                </a:lnTo>
                <a:lnTo>
                  <a:pt x="321468" y="375047"/>
                </a:lnTo>
                <a:lnTo>
                  <a:pt x="339328" y="375047"/>
                </a:lnTo>
                <a:lnTo>
                  <a:pt x="348257" y="375047"/>
                </a:lnTo>
                <a:lnTo>
                  <a:pt x="366117" y="375047"/>
                </a:lnTo>
                <a:lnTo>
                  <a:pt x="375047" y="375047"/>
                </a:lnTo>
                <a:lnTo>
                  <a:pt x="392906" y="375047"/>
                </a:lnTo>
                <a:lnTo>
                  <a:pt x="419695" y="375047"/>
                </a:lnTo>
                <a:lnTo>
                  <a:pt x="437554" y="375047"/>
                </a:lnTo>
                <a:lnTo>
                  <a:pt x="455414" y="375047"/>
                </a:lnTo>
                <a:lnTo>
                  <a:pt x="473273" y="366117"/>
                </a:lnTo>
                <a:lnTo>
                  <a:pt x="491132" y="366117"/>
                </a:lnTo>
                <a:lnTo>
                  <a:pt x="508992" y="357188"/>
                </a:lnTo>
                <a:lnTo>
                  <a:pt x="526851" y="357188"/>
                </a:lnTo>
                <a:lnTo>
                  <a:pt x="544711" y="348258"/>
                </a:lnTo>
                <a:lnTo>
                  <a:pt x="562570" y="348258"/>
                </a:lnTo>
                <a:lnTo>
                  <a:pt x="580429" y="348258"/>
                </a:lnTo>
                <a:lnTo>
                  <a:pt x="598289" y="348258"/>
                </a:lnTo>
                <a:lnTo>
                  <a:pt x="616148" y="348258"/>
                </a:lnTo>
                <a:lnTo>
                  <a:pt x="642937" y="348258"/>
                </a:lnTo>
                <a:lnTo>
                  <a:pt x="660797" y="339328"/>
                </a:lnTo>
                <a:lnTo>
                  <a:pt x="687586" y="339328"/>
                </a:lnTo>
                <a:lnTo>
                  <a:pt x="705445" y="339328"/>
                </a:lnTo>
                <a:lnTo>
                  <a:pt x="723304" y="330399"/>
                </a:lnTo>
                <a:lnTo>
                  <a:pt x="750093" y="330399"/>
                </a:lnTo>
                <a:lnTo>
                  <a:pt x="767953" y="330399"/>
                </a:lnTo>
                <a:lnTo>
                  <a:pt x="794742" y="330399"/>
                </a:lnTo>
                <a:lnTo>
                  <a:pt x="812601" y="330399"/>
                </a:lnTo>
                <a:lnTo>
                  <a:pt x="830461" y="339328"/>
                </a:lnTo>
                <a:lnTo>
                  <a:pt x="857250" y="348258"/>
                </a:lnTo>
                <a:lnTo>
                  <a:pt x="875109" y="357188"/>
                </a:lnTo>
                <a:lnTo>
                  <a:pt x="892968" y="366117"/>
                </a:lnTo>
                <a:lnTo>
                  <a:pt x="919757" y="366117"/>
                </a:lnTo>
                <a:lnTo>
                  <a:pt x="946547" y="366117"/>
                </a:lnTo>
                <a:lnTo>
                  <a:pt x="964406" y="366117"/>
                </a:lnTo>
                <a:lnTo>
                  <a:pt x="991195" y="357188"/>
                </a:lnTo>
                <a:lnTo>
                  <a:pt x="1009054" y="348258"/>
                </a:lnTo>
                <a:lnTo>
                  <a:pt x="1026914" y="339328"/>
                </a:lnTo>
                <a:lnTo>
                  <a:pt x="1035843" y="330399"/>
                </a:lnTo>
                <a:lnTo>
                  <a:pt x="1053703" y="321469"/>
                </a:lnTo>
                <a:lnTo>
                  <a:pt x="1062632" y="321469"/>
                </a:lnTo>
                <a:lnTo>
                  <a:pt x="1071562" y="312539"/>
                </a:lnTo>
                <a:lnTo>
                  <a:pt x="1080492" y="312539"/>
                </a:lnTo>
                <a:lnTo>
                  <a:pt x="1098351" y="312539"/>
                </a:lnTo>
                <a:lnTo>
                  <a:pt x="1098351" y="312539"/>
                </a:lnTo>
                <a:lnTo>
                  <a:pt x="1116211" y="303610"/>
                </a:lnTo>
                <a:lnTo>
                  <a:pt x="1125140" y="294680"/>
                </a:lnTo>
                <a:lnTo>
                  <a:pt x="1134070" y="276821"/>
                </a:lnTo>
                <a:lnTo>
                  <a:pt x="1143000" y="267891"/>
                </a:lnTo>
                <a:lnTo>
                  <a:pt x="1151929" y="241102"/>
                </a:lnTo>
                <a:lnTo>
                  <a:pt x="1143000" y="223242"/>
                </a:lnTo>
                <a:lnTo>
                  <a:pt x="1134070" y="205383"/>
                </a:lnTo>
                <a:lnTo>
                  <a:pt x="1116211" y="187524"/>
                </a:lnTo>
                <a:lnTo>
                  <a:pt x="1089422" y="169664"/>
                </a:lnTo>
                <a:lnTo>
                  <a:pt x="1071562" y="160735"/>
                </a:lnTo>
                <a:lnTo>
                  <a:pt x="1053703" y="142875"/>
                </a:lnTo>
                <a:lnTo>
                  <a:pt x="1026914" y="133946"/>
                </a:lnTo>
                <a:lnTo>
                  <a:pt x="1009054" y="116086"/>
                </a:lnTo>
                <a:lnTo>
                  <a:pt x="1000125" y="107156"/>
                </a:lnTo>
                <a:lnTo>
                  <a:pt x="982265" y="98227"/>
                </a:lnTo>
                <a:lnTo>
                  <a:pt x="964406" y="89297"/>
                </a:lnTo>
                <a:lnTo>
                  <a:pt x="955476" y="80367"/>
                </a:lnTo>
                <a:lnTo>
                  <a:pt x="955476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3562945" y="1857375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2794992" y="1607344"/>
            <a:ext cx="1214439" cy="687586"/>
          </a:xfrm>
          <a:custGeom>
            <a:avLst/>
            <a:gdLst/>
            <a:ahLst/>
            <a:cxnLst/>
            <a:rect l="0" t="0" r="0" b="0"/>
            <a:pathLst>
              <a:path w="1214439" h="687586">
                <a:moveTo>
                  <a:pt x="1053703" y="214312"/>
                </a:moveTo>
                <a:lnTo>
                  <a:pt x="1044774" y="214312"/>
                </a:lnTo>
                <a:lnTo>
                  <a:pt x="1044774" y="214312"/>
                </a:lnTo>
                <a:lnTo>
                  <a:pt x="1044774" y="205382"/>
                </a:lnTo>
                <a:lnTo>
                  <a:pt x="1035844" y="205382"/>
                </a:lnTo>
                <a:lnTo>
                  <a:pt x="1026914" y="196453"/>
                </a:lnTo>
                <a:lnTo>
                  <a:pt x="1017985" y="187523"/>
                </a:lnTo>
                <a:lnTo>
                  <a:pt x="1000125" y="187523"/>
                </a:lnTo>
                <a:lnTo>
                  <a:pt x="991196" y="178593"/>
                </a:lnTo>
                <a:lnTo>
                  <a:pt x="973336" y="169664"/>
                </a:lnTo>
                <a:lnTo>
                  <a:pt x="955477" y="160734"/>
                </a:lnTo>
                <a:lnTo>
                  <a:pt x="937617" y="151804"/>
                </a:lnTo>
                <a:lnTo>
                  <a:pt x="919758" y="151804"/>
                </a:lnTo>
                <a:lnTo>
                  <a:pt x="901899" y="133945"/>
                </a:lnTo>
                <a:lnTo>
                  <a:pt x="884039" y="125015"/>
                </a:lnTo>
                <a:lnTo>
                  <a:pt x="857250" y="116085"/>
                </a:lnTo>
                <a:lnTo>
                  <a:pt x="830461" y="107156"/>
                </a:lnTo>
                <a:lnTo>
                  <a:pt x="803672" y="98226"/>
                </a:lnTo>
                <a:lnTo>
                  <a:pt x="759024" y="89296"/>
                </a:lnTo>
                <a:lnTo>
                  <a:pt x="723305" y="89296"/>
                </a:lnTo>
                <a:lnTo>
                  <a:pt x="678656" y="80367"/>
                </a:lnTo>
                <a:lnTo>
                  <a:pt x="634008" y="80367"/>
                </a:lnTo>
                <a:lnTo>
                  <a:pt x="589360" y="80367"/>
                </a:lnTo>
                <a:lnTo>
                  <a:pt x="535781" y="80367"/>
                </a:lnTo>
                <a:lnTo>
                  <a:pt x="491133" y="89296"/>
                </a:lnTo>
                <a:lnTo>
                  <a:pt x="437555" y="80367"/>
                </a:lnTo>
                <a:lnTo>
                  <a:pt x="392906" y="89296"/>
                </a:lnTo>
                <a:lnTo>
                  <a:pt x="339328" y="89296"/>
                </a:lnTo>
                <a:lnTo>
                  <a:pt x="285750" y="98226"/>
                </a:lnTo>
                <a:lnTo>
                  <a:pt x="241102" y="107156"/>
                </a:lnTo>
                <a:lnTo>
                  <a:pt x="187524" y="116085"/>
                </a:lnTo>
                <a:lnTo>
                  <a:pt x="151805" y="133945"/>
                </a:lnTo>
                <a:lnTo>
                  <a:pt x="116086" y="142875"/>
                </a:lnTo>
                <a:lnTo>
                  <a:pt x="89297" y="160734"/>
                </a:lnTo>
                <a:lnTo>
                  <a:pt x="62508" y="178593"/>
                </a:lnTo>
                <a:lnTo>
                  <a:pt x="44649" y="196453"/>
                </a:lnTo>
                <a:lnTo>
                  <a:pt x="35719" y="214312"/>
                </a:lnTo>
                <a:lnTo>
                  <a:pt x="17860" y="232171"/>
                </a:lnTo>
                <a:lnTo>
                  <a:pt x="8930" y="250031"/>
                </a:lnTo>
                <a:lnTo>
                  <a:pt x="0" y="276820"/>
                </a:lnTo>
                <a:lnTo>
                  <a:pt x="0" y="303609"/>
                </a:lnTo>
                <a:lnTo>
                  <a:pt x="0" y="330398"/>
                </a:lnTo>
                <a:lnTo>
                  <a:pt x="8930" y="366117"/>
                </a:lnTo>
                <a:lnTo>
                  <a:pt x="17860" y="401835"/>
                </a:lnTo>
                <a:lnTo>
                  <a:pt x="26789" y="428625"/>
                </a:lnTo>
                <a:lnTo>
                  <a:pt x="44649" y="464343"/>
                </a:lnTo>
                <a:lnTo>
                  <a:pt x="62508" y="500062"/>
                </a:lnTo>
                <a:lnTo>
                  <a:pt x="89297" y="526851"/>
                </a:lnTo>
                <a:lnTo>
                  <a:pt x="116086" y="553640"/>
                </a:lnTo>
                <a:lnTo>
                  <a:pt x="151805" y="580429"/>
                </a:lnTo>
                <a:lnTo>
                  <a:pt x="178594" y="607218"/>
                </a:lnTo>
                <a:lnTo>
                  <a:pt x="214313" y="625078"/>
                </a:lnTo>
                <a:lnTo>
                  <a:pt x="258961" y="642937"/>
                </a:lnTo>
                <a:lnTo>
                  <a:pt x="303610" y="660796"/>
                </a:lnTo>
                <a:lnTo>
                  <a:pt x="348258" y="669726"/>
                </a:lnTo>
                <a:lnTo>
                  <a:pt x="401836" y="678656"/>
                </a:lnTo>
                <a:lnTo>
                  <a:pt x="464344" y="678656"/>
                </a:lnTo>
                <a:lnTo>
                  <a:pt x="526852" y="687585"/>
                </a:lnTo>
                <a:lnTo>
                  <a:pt x="580430" y="687585"/>
                </a:lnTo>
                <a:lnTo>
                  <a:pt x="642938" y="687585"/>
                </a:lnTo>
                <a:lnTo>
                  <a:pt x="705446" y="687585"/>
                </a:lnTo>
                <a:lnTo>
                  <a:pt x="767953" y="687585"/>
                </a:lnTo>
                <a:lnTo>
                  <a:pt x="821531" y="678656"/>
                </a:lnTo>
                <a:lnTo>
                  <a:pt x="875110" y="669726"/>
                </a:lnTo>
                <a:lnTo>
                  <a:pt x="928688" y="651867"/>
                </a:lnTo>
                <a:lnTo>
                  <a:pt x="982266" y="634007"/>
                </a:lnTo>
                <a:lnTo>
                  <a:pt x="1035844" y="616148"/>
                </a:lnTo>
                <a:lnTo>
                  <a:pt x="1080492" y="589359"/>
                </a:lnTo>
                <a:lnTo>
                  <a:pt x="1116211" y="571500"/>
                </a:lnTo>
                <a:lnTo>
                  <a:pt x="1143000" y="535781"/>
                </a:lnTo>
                <a:lnTo>
                  <a:pt x="1169789" y="500062"/>
                </a:lnTo>
                <a:lnTo>
                  <a:pt x="1187649" y="464343"/>
                </a:lnTo>
                <a:lnTo>
                  <a:pt x="1205508" y="419695"/>
                </a:lnTo>
                <a:lnTo>
                  <a:pt x="1214438" y="375046"/>
                </a:lnTo>
                <a:lnTo>
                  <a:pt x="1214438" y="330398"/>
                </a:lnTo>
                <a:lnTo>
                  <a:pt x="1214438" y="285750"/>
                </a:lnTo>
                <a:lnTo>
                  <a:pt x="1214438" y="241101"/>
                </a:lnTo>
                <a:lnTo>
                  <a:pt x="1205508" y="196453"/>
                </a:lnTo>
                <a:lnTo>
                  <a:pt x="1178719" y="160734"/>
                </a:lnTo>
                <a:lnTo>
                  <a:pt x="1160860" y="125015"/>
                </a:lnTo>
                <a:lnTo>
                  <a:pt x="1125141" y="89296"/>
                </a:lnTo>
                <a:lnTo>
                  <a:pt x="1080492" y="62507"/>
                </a:lnTo>
                <a:lnTo>
                  <a:pt x="1017985" y="35718"/>
                </a:lnTo>
                <a:lnTo>
                  <a:pt x="946547" y="17859"/>
                </a:lnTo>
                <a:lnTo>
                  <a:pt x="866180" y="8929"/>
                </a:lnTo>
                <a:lnTo>
                  <a:pt x="785813" y="0"/>
                </a:lnTo>
                <a:lnTo>
                  <a:pt x="687586" y="0"/>
                </a:lnTo>
                <a:lnTo>
                  <a:pt x="589360" y="0"/>
                </a:lnTo>
                <a:lnTo>
                  <a:pt x="482203" y="8929"/>
                </a:lnTo>
                <a:lnTo>
                  <a:pt x="392906" y="26789"/>
                </a:lnTo>
                <a:lnTo>
                  <a:pt x="303610" y="53578"/>
                </a:lnTo>
                <a:lnTo>
                  <a:pt x="232172" y="89296"/>
                </a:lnTo>
                <a:lnTo>
                  <a:pt x="232172" y="8929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15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Backlog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Backlog (text) -- (user stories) (use cases)</a:t>
            </a:r>
          </a:p>
          <a:p>
            <a:r>
              <a:rPr lang="en-US" dirty="0" smtClean="0"/>
              <a:t>Product Owner prioritizes the user-stories</a:t>
            </a:r>
          </a:p>
          <a:p>
            <a:r>
              <a:rPr lang="en-US" dirty="0" smtClean="0"/>
              <a:t>Team Identifies amount of work for each user-story</a:t>
            </a:r>
          </a:p>
          <a:p>
            <a:r>
              <a:rPr lang="en-US" dirty="0" smtClean="0"/>
              <a:t>Forecast or commitment – the user stories selected for this sprint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2294930" y="3205757"/>
            <a:ext cx="1598415" cy="44650"/>
          </a:xfrm>
          <a:custGeom>
            <a:avLst/>
            <a:gdLst/>
            <a:ahLst/>
            <a:cxnLst/>
            <a:rect l="0" t="0" r="0" b="0"/>
            <a:pathLst>
              <a:path w="1598415" h="44650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35718" y="17860"/>
                </a:lnTo>
                <a:lnTo>
                  <a:pt x="53578" y="17860"/>
                </a:lnTo>
                <a:lnTo>
                  <a:pt x="71437" y="8930"/>
                </a:lnTo>
                <a:lnTo>
                  <a:pt x="98226" y="8930"/>
                </a:lnTo>
                <a:lnTo>
                  <a:pt x="125015" y="8930"/>
                </a:lnTo>
                <a:lnTo>
                  <a:pt x="160734" y="0"/>
                </a:lnTo>
                <a:lnTo>
                  <a:pt x="196453" y="0"/>
                </a:lnTo>
                <a:lnTo>
                  <a:pt x="241101" y="0"/>
                </a:lnTo>
                <a:lnTo>
                  <a:pt x="285750" y="8930"/>
                </a:lnTo>
                <a:lnTo>
                  <a:pt x="330398" y="8930"/>
                </a:lnTo>
                <a:lnTo>
                  <a:pt x="392906" y="8930"/>
                </a:lnTo>
                <a:lnTo>
                  <a:pt x="446484" y="8930"/>
                </a:lnTo>
                <a:lnTo>
                  <a:pt x="508992" y="8930"/>
                </a:lnTo>
                <a:lnTo>
                  <a:pt x="571500" y="8930"/>
                </a:lnTo>
                <a:lnTo>
                  <a:pt x="634008" y="8930"/>
                </a:lnTo>
                <a:lnTo>
                  <a:pt x="705445" y="8930"/>
                </a:lnTo>
                <a:lnTo>
                  <a:pt x="776883" y="8930"/>
                </a:lnTo>
                <a:lnTo>
                  <a:pt x="848320" y="8930"/>
                </a:lnTo>
                <a:lnTo>
                  <a:pt x="919758" y="8930"/>
                </a:lnTo>
                <a:lnTo>
                  <a:pt x="982265" y="8930"/>
                </a:lnTo>
                <a:lnTo>
                  <a:pt x="1053703" y="8930"/>
                </a:lnTo>
                <a:lnTo>
                  <a:pt x="1125140" y="8930"/>
                </a:lnTo>
                <a:lnTo>
                  <a:pt x="1187648" y="17860"/>
                </a:lnTo>
                <a:lnTo>
                  <a:pt x="1241226" y="17860"/>
                </a:lnTo>
                <a:lnTo>
                  <a:pt x="1303734" y="26789"/>
                </a:lnTo>
                <a:lnTo>
                  <a:pt x="1348383" y="35719"/>
                </a:lnTo>
                <a:lnTo>
                  <a:pt x="1393031" y="35719"/>
                </a:lnTo>
                <a:lnTo>
                  <a:pt x="1437679" y="35719"/>
                </a:lnTo>
                <a:lnTo>
                  <a:pt x="1473398" y="35719"/>
                </a:lnTo>
                <a:lnTo>
                  <a:pt x="1500187" y="44649"/>
                </a:lnTo>
                <a:lnTo>
                  <a:pt x="1526976" y="35719"/>
                </a:lnTo>
                <a:lnTo>
                  <a:pt x="1553765" y="35719"/>
                </a:lnTo>
                <a:lnTo>
                  <a:pt x="1571625" y="35719"/>
                </a:lnTo>
                <a:lnTo>
                  <a:pt x="1580554" y="35719"/>
                </a:lnTo>
                <a:lnTo>
                  <a:pt x="1598414" y="35719"/>
                </a:lnTo>
                <a:lnTo>
                  <a:pt x="1598414" y="35719"/>
                </a:lnTo>
                <a:lnTo>
                  <a:pt x="1598414" y="35719"/>
                </a:lnTo>
                <a:lnTo>
                  <a:pt x="1589484" y="35719"/>
                </a:lnTo>
                <a:lnTo>
                  <a:pt x="1580554" y="35719"/>
                </a:lnTo>
                <a:lnTo>
                  <a:pt x="1580554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37555" y="3089671"/>
            <a:ext cx="1285876" cy="71439"/>
          </a:xfrm>
          <a:custGeom>
            <a:avLst/>
            <a:gdLst/>
            <a:ahLst/>
            <a:cxnLst/>
            <a:rect l="0" t="0" r="0" b="0"/>
            <a:pathLst>
              <a:path w="1285876" h="71439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29" y="71438"/>
                </a:lnTo>
                <a:lnTo>
                  <a:pt x="8929" y="71438"/>
                </a:lnTo>
                <a:lnTo>
                  <a:pt x="17859" y="71438"/>
                </a:lnTo>
                <a:lnTo>
                  <a:pt x="26789" y="71438"/>
                </a:lnTo>
                <a:lnTo>
                  <a:pt x="35719" y="71438"/>
                </a:lnTo>
                <a:lnTo>
                  <a:pt x="44648" y="71438"/>
                </a:lnTo>
                <a:lnTo>
                  <a:pt x="62508" y="71438"/>
                </a:lnTo>
                <a:lnTo>
                  <a:pt x="71437" y="71438"/>
                </a:lnTo>
                <a:lnTo>
                  <a:pt x="98226" y="71438"/>
                </a:lnTo>
                <a:lnTo>
                  <a:pt x="116086" y="62508"/>
                </a:lnTo>
                <a:lnTo>
                  <a:pt x="142875" y="53579"/>
                </a:lnTo>
                <a:lnTo>
                  <a:pt x="169664" y="44649"/>
                </a:lnTo>
                <a:lnTo>
                  <a:pt x="196453" y="35719"/>
                </a:lnTo>
                <a:lnTo>
                  <a:pt x="223242" y="35719"/>
                </a:lnTo>
                <a:lnTo>
                  <a:pt x="250031" y="26790"/>
                </a:lnTo>
                <a:lnTo>
                  <a:pt x="276820" y="26790"/>
                </a:lnTo>
                <a:lnTo>
                  <a:pt x="303609" y="26790"/>
                </a:lnTo>
                <a:lnTo>
                  <a:pt x="339328" y="26790"/>
                </a:lnTo>
                <a:lnTo>
                  <a:pt x="375047" y="26790"/>
                </a:lnTo>
                <a:lnTo>
                  <a:pt x="419695" y="26790"/>
                </a:lnTo>
                <a:lnTo>
                  <a:pt x="455414" y="26790"/>
                </a:lnTo>
                <a:lnTo>
                  <a:pt x="500062" y="26790"/>
                </a:lnTo>
                <a:lnTo>
                  <a:pt x="535781" y="17860"/>
                </a:lnTo>
                <a:lnTo>
                  <a:pt x="571500" y="17860"/>
                </a:lnTo>
                <a:lnTo>
                  <a:pt x="598289" y="17860"/>
                </a:lnTo>
                <a:lnTo>
                  <a:pt x="634008" y="8930"/>
                </a:lnTo>
                <a:lnTo>
                  <a:pt x="660797" y="8930"/>
                </a:lnTo>
                <a:lnTo>
                  <a:pt x="696515" y="8930"/>
                </a:lnTo>
                <a:lnTo>
                  <a:pt x="723304" y="0"/>
                </a:lnTo>
                <a:lnTo>
                  <a:pt x="759023" y="8930"/>
                </a:lnTo>
                <a:lnTo>
                  <a:pt x="785812" y="8930"/>
                </a:lnTo>
                <a:lnTo>
                  <a:pt x="812601" y="8930"/>
                </a:lnTo>
                <a:lnTo>
                  <a:pt x="830461" y="17860"/>
                </a:lnTo>
                <a:lnTo>
                  <a:pt x="857250" y="17860"/>
                </a:lnTo>
                <a:lnTo>
                  <a:pt x="892968" y="17860"/>
                </a:lnTo>
                <a:lnTo>
                  <a:pt x="910828" y="17860"/>
                </a:lnTo>
                <a:lnTo>
                  <a:pt x="937617" y="26790"/>
                </a:lnTo>
                <a:lnTo>
                  <a:pt x="964406" y="17860"/>
                </a:lnTo>
                <a:lnTo>
                  <a:pt x="982265" y="26790"/>
                </a:lnTo>
                <a:lnTo>
                  <a:pt x="1000125" y="26790"/>
                </a:lnTo>
                <a:lnTo>
                  <a:pt x="1026914" y="26790"/>
                </a:lnTo>
                <a:lnTo>
                  <a:pt x="1044773" y="35719"/>
                </a:lnTo>
                <a:lnTo>
                  <a:pt x="1062633" y="44649"/>
                </a:lnTo>
                <a:lnTo>
                  <a:pt x="1080492" y="53579"/>
                </a:lnTo>
                <a:lnTo>
                  <a:pt x="1098351" y="53579"/>
                </a:lnTo>
                <a:lnTo>
                  <a:pt x="1107281" y="62508"/>
                </a:lnTo>
                <a:lnTo>
                  <a:pt x="1125140" y="62508"/>
                </a:lnTo>
                <a:lnTo>
                  <a:pt x="1134070" y="71438"/>
                </a:lnTo>
                <a:lnTo>
                  <a:pt x="1143000" y="71438"/>
                </a:lnTo>
                <a:lnTo>
                  <a:pt x="1160859" y="71438"/>
                </a:lnTo>
                <a:lnTo>
                  <a:pt x="1169789" y="62508"/>
                </a:lnTo>
                <a:lnTo>
                  <a:pt x="1187648" y="62508"/>
                </a:lnTo>
                <a:lnTo>
                  <a:pt x="1196578" y="62508"/>
                </a:lnTo>
                <a:lnTo>
                  <a:pt x="1214437" y="62508"/>
                </a:lnTo>
                <a:lnTo>
                  <a:pt x="1223367" y="62508"/>
                </a:lnTo>
                <a:lnTo>
                  <a:pt x="1232297" y="62508"/>
                </a:lnTo>
                <a:lnTo>
                  <a:pt x="1241226" y="62508"/>
                </a:lnTo>
                <a:lnTo>
                  <a:pt x="1250156" y="62508"/>
                </a:lnTo>
                <a:lnTo>
                  <a:pt x="1259086" y="62508"/>
                </a:lnTo>
                <a:lnTo>
                  <a:pt x="1268015" y="71438"/>
                </a:lnTo>
                <a:lnTo>
                  <a:pt x="1276945" y="71438"/>
                </a:lnTo>
                <a:lnTo>
                  <a:pt x="1276945" y="71438"/>
                </a:lnTo>
                <a:lnTo>
                  <a:pt x="1276945" y="71438"/>
                </a:lnTo>
                <a:lnTo>
                  <a:pt x="1285875" y="71438"/>
                </a:lnTo>
                <a:lnTo>
                  <a:pt x="1285875" y="71438"/>
                </a:lnTo>
                <a:lnTo>
                  <a:pt x="1276945" y="71438"/>
                </a:lnTo>
                <a:lnTo>
                  <a:pt x="1259086" y="71438"/>
                </a:lnTo>
                <a:lnTo>
                  <a:pt x="1259086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9987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</a:t>
            </a:r>
            <a:r>
              <a:rPr lang="en-US" dirty="0" smtClean="0"/>
              <a:t>Backlog manipulations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790" y="1220788"/>
            <a:ext cx="5626434" cy="502761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4348758" y="848320"/>
            <a:ext cx="3929063" cy="214314"/>
          </a:xfrm>
          <a:custGeom>
            <a:avLst/>
            <a:gdLst/>
            <a:ahLst/>
            <a:cxnLst/>
            <a:rect l="0" t="0" r="0" b="0"/>
            <a:pathLst>
              <a:path w="3929063" h="214314">
                <a:moveTo>
                  <a:pt x="0" y="169664"/>
                </a:moveTo>
                <a:lnTo>
                  <a:pt x="0" y="169664"/>
                </a:lnTo>
                <a:lnTo>
                  <a:pt x="8930" y="160735"/>
                </a:lnTo>
                <a:lnTo>
                  <a:pt x="8930" y="160735"/>
                </a:lnTo>
                <a:lnTo>
                  <a:pt x="17859" y="160735"/>
                </a:lnTo>
                <a:lnTo>
                  <a:pt x="35719" y="160735"/>
                </a:lnTo>
                <a:lnTo>
                  <a:pt x="53578" y="160735"/>
                </a:lnTo>
                <a:lnTo>
                  <a:pt x="80367" y="169664"/>
                </a:lnTo>
                <a:lnTo>
                  <a:pt x="107156" y="169664"/>
                </a:lnTo>
                <a:lnTo>
                  <a:pt x="142875" y="178594"/>
                </a:lnTo>
                <a:lnTo>
                  <a:pt x="178594" y="178594"/>
                </a:lnTo>
                <a:lnTo>
                  <a:pt x="223242" y="187524"/>
                </a:lnTo>
                <a:lnTo>
                  <a:pt x="285750" y="187524"/>
                </a:lnTo>
                <a:lnTo>
                  <a:pt x="348258" y="196453"/>
                </a:lnTo>
                <a:lnTo>
                  <a:pt x="410765" y="196453"/>
                </a:lnTo>
                <a:lnTo>
                  <a:pt x="491133" y="196453"/>
                </a:lnTo>
                <a:lnTo>
                  <a:pt x="580430" y="205383"/>
                </a:lnTo>
                <a:lnTo>
                  <a:pt x="678656" y="205383"/>
                </a:lnTo>
                <a:lnTo>
                  <a:pt x="785812" y="214313"/>
                </a:lnTo>
                <a:lnTo>
                  <a:pt x="901898" y="214313"/>
                </a:lnTo>
                <a:lnTo>
                  <a:pt x="1026914" y="214313"/>
                </a:lnTo>
                <a:lnTo>
                  <a:pt x="1160859" y="214313"/>
                </a:lnTo>
                <a:lnTo>
                  <a:pt x="1303734" y="214313"/>
                </a:lnTo>
                <a:lnTo>
                  <a:pt x="1446609" y="205383"/>
                </a:lnTo>
                <a:lnTo>
                  <a:pt x="1598414" y="196453"/>
                </a:lnTo>
                <a:lnTo>
                  <a:pt x="1759148" y="178594"/>
                </a:lnTo>
                <a:lnTo>
                  <a:pt x="1919883" y="160735"/>
                </a:lnTo>
                <a:lnTo>
                  <a:pt x="2089547" y="151805"/>
                </a:lnTo>
                <a:lnTo>
                  <a:pt x="2250281" y="133946"/>
                </a:lnTo>
                <a:lnTo>
                  <a:pt x="2419945" y="116086"/>
                </a:lnTo>
                <a:lnTo>
                  <a:pt x="2580680" y="89297"/>
                </a:lnTo>
                <a:lnTo>
                  <a:pt x="2750344" y="62508"/>
                </a:lnTo>
                <a:lnTo>
                  <a:pt x="2911078" y="44649"/>
                </a:lnTo>
                <a:lnTo>
                  <a:pt x="3080742" y="26789"/>
                </a:lnTo>
                <a:lnTo>
                  <a:pt x="3241476" y="17860"/>
                </a:lnTo>
                <a:lnTo>
                  <a:pt x="3402211" y="8930"/>
                </a:lnTo>
                <a:lnTo>
                  <a:pt x="3554015" y="0"/>
                </a:lnTo>
                <a:lnTo>
                  <a:pt x="3705820" y="8930"/>
                </a:lnTo>
                <a:lnTo>
                  <a:pt x="3830836" y="17860"/>
                </a:lnTo>
                <a:lnTo>
                  <a:pt x="3929062" y="17860"/>
                </a:lnTo>
                <a:lnTo>
                  <a:pt x="3929062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670227" y="1785937"/>
            <a:ext cx="3125391" cy="2160985"/>
          </a:xfrm>
          <a:custGeom>
            <a:avLst/>
            <a:gdLst/>
            <a:ahLst/>
            <a:cxnLst/>
            <a:rect l="0" t="0" r="0" b="0"/>
            <a:pathLst>
              <a:path w="3125391" h="2160985">
                <a:moveTo>
                  <a:pt x="2419945" y="544711"/>
                </a:moveTo>
                <a:lnTo>
                  <a:pt x="2419945" y="535782"/>
                </a:lnTo>
                <a:lnTo>
                  <a:pt x="2428875" y="535782"/>
                </a:lnTo>
                <a:lnTo>
                  <a:pt x="2437804" y="526852"/>
                </a:lnTo>
                <a:lnTo>
                  <a:pt x="2437804" y="517922"/>
                </a:lnTo>
                <a:lnTo>
                  <a:pt x="2455664" y="500063"/>
                </a:lnTo>
                <a:lnTo>
                  <a:pt x="2455664" y="491133"/>
                </a:lnTo>
                <a:lnTo>
                  <a:pt x="2464593" y="482203"/>
                </a:lnTo>
                <a:lnTo>
                  <a:pt x="2464593" y="473274"/>
                </a:lnTo>
                <a:lnTo>
                  <a:pt x="2455664" y="464344"/>
                </a:lnTo>
                <a:lnTo>
                  <a:pt x="2455664" y="446485"/>
                </a:lnTo>
                <a:lnTo>
                  <a:pt x="2437804" y="437555"/>
                </a:lnTo>
                <a:lnTo>
                  <a:pt x="2428875" y="419696"/>
                </a:lnTo>
                <a:lnTo>
                  <a:pt x="2402086" y="401836"/>
                </a:lnTo>
                <a:lnTo>
                  <a:pt x="2375296" y="383977"/>
                </a:lnTo>
                <a:lnTo>
                  <a:pt x="2348507" y="366117"/>
                </a:lnTo>
                <a:lnTo>
                  <a:pt x="2312789" y="348258"/>
                </a:lnTo>
                <a:lnTo>
                  <a:pt x="2268140" y="330399"/>
                </a:lnTo>
                <a:lnTo>
                  <a:pt x="2223492" y="303610"/>
                </a:lnTo>
                <a:lnTo>
                  <a:pt x="2178843" y="285750"/>
                </a:lnTo>
                <a:lnTo>
                  <a:pt x="2125265" y="267891"/>
                </a:lnTo>
                <a:lnTo>
                  <a:pt x="2080617" y="250032"/>
                </a:lnTo>
                <a:lnTo>
                  <a:pt x="2018109" y="232172"/>
                </a:lnTo>
                <a:lnTo>
                  <a:pt x="1955601" y="214313"/>
                </a:lnTo>
                <a:lnTo>
                  <a:pt x="1893093" y="196453"/>
                </a:lnTo>
                <a:lnTo>
                  <a:pt x="1830586" y="187524"/>
                </a:lnTo>
                <a:lnTo>
                  <a:pt x="1768078" y="169664"/>
                </a:lnTo>
                <a:lnTo>
                  <a:pt x="1696640" y="151805"/>
                </a:lnTo>
                <a:lnTo>
                  <a:pt x="1616273" y="142875"/>
                </a:lnTo>
                <a:lnTo>
                  <a:pt x="1535906" y="133946"/>
                </a:lnTo>
                <a:lnTo>
                  <a:pt x="1464468" y="125016"/>
                </a:lnTo>
                <a:lnTo>
                  <a:pt x="1375171" y="125016"/>
                </a:lnTo>
                <a:lnTo>
                  <a:pt x="1303734" y="116086"/>
                </a:lnTo>
                <a:lnTo>
                  <a:pt x="1223367" y="125016"/>
                </a:lnTo>
                <a:lnTo>
                  <a:pt x="1143000" y="125016"/>
                </a:lnTo>
                <a:lnTo>
                  <a:pt x="1062632" y="133946"/>
                </a:lnTo>
                <a:lnTo>
                  <a:pt x="982265" y="142875"/>
                </a:lnTo>
                <a:lnTo>
                  <a:pt x="910828" y="160735"/>
                </a:lnTo>
                <a:lnTo>
                  <a:pt x="830461" y="178594"/>
                </a:lnTo>
                <a:lnTo>
                  <a:pt x="750093" y="205383"/>
                </a:lnTo>
                <a:lnTo>
                  <a:pt x="669726" y="232172"/>
                </a:lnTo>
                <a:lnTo>
                  <a:pt x="589359" y="267891"/>
                </a:lnTo>
                <a:lnTo>
                  <a:pt x="508992" y="312539"/>
                </a:lnTo>
                <a:lnTo>
                  <a:pt x="437554" y="357188"/>
                </a:lnTo>
                <a:lnTo>
                  <a:pt x="366117" y="410766"/>
                </a:lnTo>
                <a:lnTo>
                  <a:pt x="303609" y="473274"/>
                </a:lnTo>
                <a:lnTo>
                  <a:pt x="250031" y="535782"/>
                </a:lnTo>
                <a:lnTo>
                  <a:pt x="196453" y="598289"/>
                </a:lnTo>
                <a:lnTo>
                  <a:pt x="151804" y="669727"/>
                </a:lnTo>
                <a:lnTo>
                  <a:pt x="107156" y="750094"/>
                </a:lnTo>
                <a:lnTo>
                  <a:pt x="71437" y="830461"/>
                </a:lnTo>
                <a:lnTo>
                  <a:pt x="35718" y="910829"/>
                </a:lnTo>
                <a:lnTo>
                  <a:pt x="17859" y="1000126"/>
                </a:lnTo>
                <a:lnTo>
                  <a:pt x="0" y="1089422"/>
                </a:lnTo>
                <a:lnTo>
                  <a:pt x="8929" y="1169789"/>
                </a:lnTo>
                <a:lnTo>
                  <a:pt x="17859" y="1259086"/>
                </a:lnTo>
                <a:lnTo>
                  <a:pt x="35718" y="1348383"/>
                </a:lnTo>
                <a:lnTo>
                  <a:pt x="62507" y="1428750"/>
                </a:lnTo>
                <a:lnTo>
                  <a:pt x="89296" y="1509117"/>
                </a:lnTo>
                <a:lnTo>
                  <a:pt x="125015" y="1589484"/>
                </a:lnTo>
                <a:lnTo>
                  <a:pt x="169664" y="1660922"/>
                </a:lnTo>
                <a:lnTo>
                  <a:pt x="223242" y="1732359"/>
                </a:lnTo>
                <a:lnTo>
                  <a:pt x="276820" y="1794867"/>
                </a:lnTo>
                <a:lnTo>
                  <a:pt x="348257" y="1857375"/>
                </a:lnTo>
                <a:lnTo>
                  <a:pt x="419695" y="1910953"/>
                </a:lnTo>
                <a:lnTo>
                  <a:pt x="500062" y="1955602"/>
                </a:lnTo>
                <a:lnTo>
                  <a:pt x="589359" y="2000250"/>
                </a:lnTo>
                <a:lnTo>
                  <a:pt x="687586" y="2035969"/>
                </a:lnTo>
                <a:lnTo>
                  <a:pt x="785812" y="2062758"/>
                </a:lnTo>
                <a:lnTo>
                  <a:pt x="892968" y="2098477"/>
                </a:lnTo>
                <a:lnTo>
                  <a:pt x="1000125" y="2116336"/>
                </a:lnTo>
                <a:lnTo>
                  <a:pt x="1116211" y="2134195"/>
                </a:lnTo>
                <a:lnTo>
                  <a:pt x="1232296" y="2152055"/>
                </a:lnTo>
                <a:lnTo>
                  <a:pt x="1357312" y="2152055"/>
                </a:lnTo>
                <a:lnTo>
                  <a:pt x="1482328" y="2160984"/>
                </a:lnTo>
                <a:lnTo>
                  <a:pt x="1607343" y="2152055"/>
                </a:lnTo>
                <a:lnTo>
                  <a:pt x="1741289" y="2143125"/>
                </a:lnTo>
                <a:lnTo>
                  <a:pt x="1866304" y="2125266"/>
                </a:lnTo>
                <a:lnTo>
                  <a:pt x="1991320" y="2107406"/>
                </a:lnTo>
                <a:lnTo>
                  <a:pt x="2116336" y="2071688"/>
                </a:lnTo>
                <a:lnTo>
                  <a:pt x="2241351" y="2018109"/>
                </a:lnTo>
                <a:lnTo>
                  <a:pt x="2357437" y="1964531"/>
                </a:lnTo>
                <a:lnTo>
                  <a:pt x="2473523" y="1902024"/>
                </a:lnTo>
                <a:lnTo>
                  <a:pt x="2580679" y="1839516"/>
                </a:lnTo>
                <a:lnTo>
                  <a:pt x="2678906" y="1759149"/>
                </a:lnTo>
                <a:lnTo>
                  <a:pt x="2768203" y="1678781"/>
                </a:lnTo>
                <a:lnTo>
                  <a:pt x="2848570" y="1598414"/>
                </a:lnTo>
                <a:lnTo>
                  <a:pt x="2920007" y="1518047"/>
                </a:lnTo>
                <a:lnTo>
                  <a:pt x="2982515" y="1437680"/>
                </a:lnTo>
                <a:lnTo>
                  <a:pt x="3027164" y="1348383"/>
                </a:lnTo>
                <a:lnTo>
                  <a:pt x="3071812" y="1250156"/>
                </a:lnTo>
                <a:lnTo>
                  <a:pt x="3098601" y="1160859"/>
                </a:lnTo>
                <a:lnTo>
                  <a:pt x="3116461" y="1062633"/>
                </a:lnTo>
                <a:lnTo>
                  <a:pt x="3125390" y="964407"/>
                </a:lnTo>
                <a:lnTo>
                  <a:pt x="3116461" y="866180"/>
                </a:lnTo>
                <a:lnTo>
                  <a:pt x="3098601" y="759024"/>
                </a:lnTo>
                <a:lnTo>
                  <a:pt x="3071812" y="660797"/>
                </a:lnTo>
                <a:lnTo>
                  <a:pt x="3036093" y="562571"/>
                </a:lnTo>
                <a:lnTo>
                  <a:pt x="2991445" y="464344"/>
                </a:lnTo>
                <a:lnTo>
                  <a:pt x="2937867" y="375047"/>
                </a:lnTo>
                <a:lnTo>
                  <a:pt x="2866429" y="294680"/>
                </a:lnTo>
                <a:lnTo>
                  <a:pt x="2777132" y="214313"/>
                </a:lnTo>
                <a:lnTo>
                  <a:pt x="2669976" y="151805"/>
                </a:lnTo>
                <a:lnTo>
                  <a:pt x="2544961" y="98227"/>
                </a:lnTo>
                <a:lnTo>
                  <a:pt x="2402086" y="53578"/>
                </a:lnTo>
                <a:lnTo>
                  <a:pt x="2232421" y="17860"/>
                </a:lnTo>
                <a:lnTo>
                  <a:pt x="2044898" y="0"/>
                </a:lnTo>
                <a:lnTo>
                  <a:pt x="1839515" y="0"/>
                </a:lnTo>
                <a:lnTo>
                  <a:pt x="1616273" y="8930"/>
                </a:lnTo>
                <a:lnTo>
                  <a:pt x="1375171" y="35719"/>
                </a:lnTo>
                <a:lnTo>
                  <a:pt x="1116211" y="71438"/>
                </a:lnTo>
                <a:lnTo>
                  <a:pt x="848320" y="116086"/>
                </a:lnTo>
                <a:lnTo>
                  <a:pt x="84832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366867" y="3312914"/>
            <a:ext cx="17861" cy="303610"/>
          </a:xfrm>
          <a:custGeom>
            <a:avLst/>
            <a:gdLst/>
            <a:ahLst/>
            <a:cxnLst/>
            <a:rect l="0" t="0" r="0" b="0"/>
            <a:pathLst>
              <a:path w="17861" h="303610">
                <a:moveTo>
                  <a:pt x="17860" y="8929"/>
                </a:moveTo>
                <a:lnTo>
                  <a:pt x="17860" y="8929"/>
                </a:lnTo>
                <a:lnTo>
                  <a:pt x="17860" y="8929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98226"/>
                </a:lnTo>
                <a:lnTo>
                  <a:pt x="0" y="125015"/>
                </a:lnTo>
                <a:lnTo>
                  <a:pt x="0" y="169664"/>
                </a:lnTo>
                <a:lnTo>
                  <a:pt x="0" y="205382"/>
                </a:lnTo>
                <a:lnTo>
                  <a:pt x="0" y="241101"/>
                </a:lnTo>
                <a:lnTo>
                  <a:pt x="0" y="267890"/>
                </a:lnTo>
                <a:lnTo>
                  <a:pt x="0" y="285750"/>
                </a:lnTo>
                <a:lnTo>
                  <a:pt x="0" y="294679"/>
                </a:lnTo>
                <a:lnTo>
                  <a:pt x="8930" y="303609"/>
                </a:lnTo>
                <a:lnTo>
                  <a:pt x="8930" y="294679"/>
                </a:lnTo>
                <a:lnTo>
                  <a:pt x="8930" y="285750"/>
                </a:lnTo>
                <a:lnTo>
                  <a:pt x="8930" y="267890"/>
                </a:lnTo>
                <a:lnTo>
                  <a:pt x="8930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295430" y="3295054"/>
            <a:ext cx="214313" cy="142876"/>
          </a:xfrm>
          <a:custGeom>
            <a:avLst/>
            <a:gdLst/>
            <a:ahLst/>
            <a:cxnLst/>
            <a:rect l="0" t="0" r="0" b="0"/>
            <a:pathLst>
              <a:path w="214313" h="142876">
                <a:moveTo>
                  <a:pt x="44648" y="142875"/>
                </a:moveTo>
                <a:lnTo>
                  <a:pt x="44648" y="133946"/>
                </a:lnTo>
                <a:lnTo>
                  <a:pt x="35718" y="116086"/>
                </a:lnTo>
                <a:lnTo>
                  <a:pt x="26789" y="98227"/>
                </a:lnTo>
                <a:lnTo>
                  <a:pt x="17859" y="71438"/>
                </a:lnTo>
                <a:lnTo>
                  <a:pt x="8929" y="53578"/>
                </a:lnTo>
                <a:lnTo>
                  <a:pt x="8929" y="26789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26789" y="0"/>
                </a:lnTo>
                <a:lnTo>
                  <a:pt x="44648" y="0"/>
                </a:lnTo>
                <a:lnTo>
                  <a:pt x="71437" y="0"/>
                </a:lnTo>
                <a:lnTo>
                  <a:pt x="98226" y="8930"/>
                </a:lnTo>
                <a:lnTo>
                  <a:pt x="133945" y="17860"/>
                </a:lnTo>
                <a:lnTo>
                  <a:pt x="160734" y="26789"/>
                </a:lnTo>
                <a:lnTo>
                  <a:pt x="187523" y="35719"/>
                </a:lnTo>
                <a:lnTo>
                  <a:pt x="205383" y="44649"/>
                </a:lnTo>
                <a:lnTo>
                  <a:pt x="214312" y="53578"/>
                </a:lnTo>
                <a:lnTo>
                  <a:pt x="214312" y="71438"/>
                </a:lnTo>
                <a:lnTo>
                  <a:pt x="205383" y="71438"/>
                </a:lnTo>
                <a:lnTo>
                  <a:pt x="187523" y="80367"/>
                </a:lnTo>
                <a:lnTo>
                  <a:pt x="151804" y="89297"/>
                </a:lnTo>
                <a:lnTo>
                  <a:pt x="116086" y="89297"/>
                </a:lnTo>
                <a:lnTo>
                  <a:pt x="80367" y="89297"/>
                </a:lnTo>
                <a:lnTo>
                  <a:pt x="53578" y="80367"/>
                </a:lnTo>
                <a:lnTo>
                  <a:pt x="35718" y="80367"/>
                </a:lnTo>
                <a:lnTo>
                  <a:pt x="26789" y="80367"/>
                </a:lnTo>
                <a:lnTo>
                  <a:pt x="26789" y="71438"/>
                </a:lnTo>
                <a:lnTo>
                  <a:pt x="26789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527602" y="3295054"/>
            <a:ext cx="160735" cy="89298"/>
          </a:xfrm>
          <a:custGeom>
            <a:avLst/>
            <a:gdLst/>
            <a:ahLst/>
            <a:cxnLst/>
            <a:rect l="0" t="0" r="0" b="0"/>
            <a:pathLst>
              <a:path w="160735" h="89298">
                <a:moveTo>
                  <a:pt x="0" y="35719"/>
                </a:moveTo>
                <a:lnTo>
                  <a:pt x="0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8" y="44649"/>
                </a:lnTo>
                <a:lnTo>
                  <a:pt x="53578" y="53578"/>
                </a:lnTo>
                <a:lnTo>
                  <a:pt x="62507" y="62508"/>
                </a:lnTo>
                <a:lnTo>
                  <a:pt x="71437" y="62508"/>
                </a:lnTo>
                <a:lnTo>
                  <a:pt x="71437" y="71438"/>
                </a:lnTo>
                <a:lnTo>
                  <a:pt x="80367" y="80367"/>
                </a:lnTo>
                <a:lnTo>
                  <a:pt x="80367" y="80367"/>
                </a:lnTo>
                <a:lnTo>
                  <a:pt x="80367" y="89297"/>
                </a:lnTo>
                <a:lnTo>
                  <a:pt x="80367" y="89297"/>
                </a:lnTo>
                <a:lnTo>
                  <a:pt x="89296" y="80367"/>
                </a:lnTo>
                <a:lnTo>
                  <a:pt x="89296" y="80367"/>
                </a:lnTo>
                <a:lnTo>
                  <a:pt x="98226" y="71438"/>
                </a:lnTo>
                <a:lnTo>
                  <a:pt x="98226" y="62508"/>
                </a:lnTo>
                <a:lnTo>
                  <a:pt x="98226" y="53578"/>
                </a:lnTo>
                <a:lnTo>
                  <a:pt x="107156" y="44649"/>
                </a:lnTo>
                <a:lnTo>
                  <a:pt x="107156" y="26789"/>
                </a:lnTo>
                <a:lnTo>
                  <a:pt x="107156" y="17860"/>
                </a:lnTo>
                <a:lnTo>
                  <a:pt x="10715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25015" y="8930"/>
                </a:lnTo>
                <a:lnTo>
                  <a:pt x="133945" y="8930"/>
                </a:lnTo>
                <a:lnTo>
                  <a:pt x="142875" y="17860"/>
                </a:lnTo>
                <a:lnTo>
                  <a:pt x="160734" y="17860"/>
                </a:lnTo>
                <a:lnTo>
                  <a:pt x="160734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759773" y="3303984"/>
            <a:ext cx="125017" cy="98228"/>
          </a:xfrm>
          <a:custGeom>
            <a:avLst/>
            <a:gdLst/>
            <a:ahLst/>
            <a:cxnLst/>
            <a:rect l="0" t="0" r="0" b="0"/>
            <a:pathLst>
              <a:path w="125017" h="98228">
                <a:moveTo>
                  <a:pt x="17860" y="26789"/>
                </a:moveTo>
                <a:lnTo>
                  <a:pt x="17860" y="35719"/>
                </a:lnTo>
                <a:lnTo>
                  <a:pt x="893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26790" y="98227"/>
                </a:lnTo>
                <a:lnTo>
                  <a:pt x="44649" y="98227"/>
                </a:lnTo>
                <a:lnTo>
                  <a:pt x="71438" y="89297"/>
                </a:lnTo>
                <a:lnTo>
                  <a:pt x="89297" y="80367"/>
                </a:lnTo>
                <a:lnTo>
                  <a:pt x="107157" y="71437"/>
                </a:lnTo>
                <a:lnTo>
                  <a:pt x="116086" y="62508"/>
                </a:lnTo>
                <a:lnTo>
                  <a:pt x="125016" y="44648"/>
                </a:lnTo>
                <a:lnTo>
                  <a:pt x="125016" y="26789"/>
                </a:lnTo>
                <a:lnTo>
                  <a:pt x="116086" y="17859"/>
                </a:lnTo>
                <a:lnTo>
                  <a:pt x="98227" y="0"/>
                </a:lnTo>
                <a:lnTo>
                  <a:pt x="80368" y="0"/>
                </a:lnTo>
                <a:lnTo>
                  <a:pt x="62508" y="0"/>
                </a:lnTo>
                <a:lnTo>
                  <a:pt x="44649" y="0"/>
                </a:lnTo>
                <a:lnTo>
                  <a:pt x="35719" y="17859"/>
                </a:lnTo>
                <a:lnTo>
                  <a:pt x="26790" y="17859"/>
                </a:lnTo>
                <a:lnTo>
                  <a:pt x="35719" y="17859"/>
                </a:lnTo>
                <a:lnTo>
                  <a:pt x="35719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965156" y="3107531"/>
            <a:ext cx="821533" cy="321470"/>
          </a:xfrm>
          <a:custGeom>
            <a:avLst/>
            <a:gdLst/>
            <a:ahLst/>
            <a:cxnLst/>
            <a:rect l="0" t="0" r="0" b="0"/>
            <a:pathLst>
              <a:path w="821533" h="321470">
                <a:moveTo>
                  <a:pt x="133946" y="187523"/>
                </a:moveTo>
                <a:lnTo>
                  <a:pt x="125016" y="187523"/>
                </a:lnTo>
                <a:lnTo>
                  <a:pt x="107157" y="196453"/>
                </a:lnTo>
                <a:lnTo>
                  <a:pt x="89297" y="196453"/>
                </a:lnTo>
                <a:lnTo>
                  <a:pt x="62508" y="214312"/>
                </a:lnTo>
                <a:lnTo>
                  <a:pt x="44649" y="223242"/>
                </a:lnTo>
                <a:lnTo>
                  <a:pt x="17860" y="241101"/>
                </a:lnTo>
                <a:lnTo>
                  <a:pt x="8930" y="258961"/>
                </a:lnTo>
                <a:lnTo>
                  <a:pt x="0" y="276820"/>
                </a:lnTo>
                <a:lnTo>
                  <a:pt x="0" y="285750"/>
                </a:lnTo>
                <a:lnTo>
                  <a:pt x="8930" y="285750"/>
                </a:lnTo>
                <a:lnTo>
                  <a:pt x="17860" y="285750"/>
                </a:lnTo>
                <a:lnTo>
                  <a:pt x="35719" y="285750"/>
                </a:lnTo>
                <a:lnTo>
                  <a:pt x="53578" y="276820"/>
                </a:lnTo>
                <a:lnTo>
                  <a:pt x="71438" y="258961"/>
                </a:lnTo>
                <a:lnTo>
                  <a:pt x="89297" y="241101"/>
                </a:lnTo>
                <a:lnTo>
                  <a:pt x="107157" y="223242"/>
                </a:lnTo>
                <a:lnTo>
                  <a:pt x="116086" y="205383"/>
                </a:lnTo>
                <a:lnTo>
                  <a:pt x="116086" y="187523"/>
                </a:lnTo>
                <a:lnTo>
                  <a:pt x="125016" y="169664"/>
                </a:lnTo>
                <a:lnTo>
                  <a:pt x="125016" y="151805"/>
                </a:lnTo>
                <a:lnTo>
                  <a:pt x="125016" y="133945"/>
                </a:lnTo>
                <a:lnTo>
                  <a:pt x="125016" y="133945"/>
                </a:lnTo>
                <a:lnTo>
                  <a:pt x="116086" y="125015"/>
                </a:lnTo>
                <a:lnTo>
                  <a:pt x="107157" y="133945"/>
                </a:lnTo>
                <a:lnTo>
                  <a:pt x="98227" y="151805"/>
                </a:lnTo>
                <a:lnTo>
                  <a:pt x="89297" y="178594"/>
                </a:lnTo>
                <a:lnTo>
                  <a:pt x="80367" y="205383"/>
                </a:lnTo>
                <a:lnTo>
                  <a:pt x="80367" y="232172"/>
                </a:lnTo>
                <a:lnTo>
                  <a:pt x="80367" y="258961"/>
                </a:lnTo>
                <a:lnTo>
                  <a:pt x="89297" y="285750"/>
                </a:lnTo>
                <a:lnTo>
                  <a:pt x="107157" y="303609"/>
                </a:lnTo>
                <a:lnTo>
                  <a:pt x="125016" y="312539"/>
                </a:lnTo>
                <a:lnTo>
                  <a:pt x="142875" y="312539"/>
                </a:lnTo>
                <a:lnTo>
                  <a:pt x="169664" y="303609"/>
                </a:lnTo>
                <a:lnTo>
                  <a:pt x="187524" y="294680"/>
                </a:lnTo>
                <a:lnTo>
                  <a:pt x="205383" y="285750"/>
                </a:lnTo>
                <a:lnTo>
                  <a:pt x="223242" y="267890"/>
                </a:lnTo>
                <a:lnTo>
                  <a:pt x="232172" y="258961"/>
                </a:lnTo>
                <a:lnTo>
                  <a:pt x="250032" y="241101"/>
                </a:lnTo>
                <a:lnTo>
                  <a:pt x="250032" y="223242"/>
                </a:lnTo>
                <a:lnTo>
                  <a:pt x="258961" y="214312"/>
                </a:lnTo>
                <a:lnTo>
                  <a:pt x="258961" y="205383"/>
                </a:lnTo>
                <a:lnTo>
                  <a:pt x="258961" y="214312"/>
                </a:lnTo>
                <a:lnTo>
                  <a:pt x="250032" y="223242"/>
                </a:lnTo>
                <a:lnTo>
                  <a:pt x="250032" y="241101"/>
                </a:lnTo>
                <a:lnTo>
                  <a:pt x="250032" y="258961"/>
                </a:lnTo>
                <a:lnTo>
                  <a:pt x="241102" y="276820"/>
                </a:lnTo>
                <a:lnTo>
                  <a:pt x="250032" y="294680"/>
                </a:lnTo>
                <a:lnTo>
                  <a:pt x="258961" y="303609"/>
                </a:lnTo>
                <a:lnTo>
                  <a:pt x="267891" y="312539"/>
                </a:lnTo>
                <a:lnTo>
                  <a:pt x="285750" y="312539"/>
                </a:lnTo>
                <a:lnTo>
                  <a:pt x="303610" y="303609"/>
                </a:lnTo>
                <a:lnTo>
                  <a:pt x="321469" y="294680"/>
                </a:lnTo>
                <a:lnTo>
                  <a:pt x="339328" y="276820"/>
                </a:lnTo>
                <a:lnTo>
                  <a:pt x="357188" y="258961"/>
                </a:lnTo>
                <a:lnTo>
                  <a:pt x="366117" y="241101"/>
                </a:lnTo>
                <a:lnTo>
                  <a:pt x="375047" y="223242"/>
                </a:lnTo>
                <a:lnTo>
                  <a:pt x="383977" y="214312"/>
                </a:lnTo>
                <a:lnTo>
                  <a:pt x="383977" y="214312"/>
                </a:lnTo>
                <a:lnTo>
                  <a:pt x="383977" y="214312"/>
                </a:lnTo>
                <a:lnTo>
                  <a:pt x="383977" y="223242"/>
                </a:lnTo>
                <a:lnTo>
                  <a:pt x="383977" y="232172"/>
                </a:lnTo>
                <a:lnTo>
                  <a:pt x="383977" y="250031"/>
                </a:lnTo>
                <a:lnTo>
                  <a:pt x="383977" y="258961"/>
                </a:lnTo>
                <a:lnTo>
                  <a:pt x="392907" y="267890"/>
                </a:lnTo>
                <a:lnTo>
                  <a:pt x="401836" y="276820"/>
                </a:lnTo>
                <a:lnTo>
                  <a:pt x="419696" y="276820"/>
                </a:lnTo>
                <a:lnTo>
                  <a:pt x="437555" y="267890"/>
                </a:lnTo>
                <a:lnTo>
                  <a:pt x="455414" y="258961"/>
                </a:lnTo>
                <a:lnTo>
                  <a:pt x="473274" y="250031"/>
                </a:lnTo>
                <a:lnTo>
                  <a:pt x="491133" y="241101"/>
                </a:lnTo>
                <a:lnTo>
                  <a:pt x="500063" y="232172"/>
                </a:lnTo>
                <a:lnTo>
                  <a:pt x="508992" y="214312"/>
                </a:lnTo>
                <a:lnTo>
                  <a:pt x="508992" y="214312"/>
                </a:lnTo>
                <a:lnTo>
                  <a:pt x="508992" y="214312"/>
                </a:lnTo>
                <a:lnTo>
                  <a:pt x="517922" y="223242"/>
                </a:lnTo>
                <a:lnTo>
                  <a:pt x="508992" y="232172"/>
                </a:lnTo>
                <a:lnTo>
                  <a:pt x="508992" y="241101"/>
                </a:lnTo>
                <a:lnTo>
                  <a:pt x="508992" y="250031"/>
                </a:lnTo>
                <a:lnTo>
                  <a:pt x="508992" y="258961"/>
                </a:lnTo>
                <a:lnTo>
                  <a:pt x="517922" y="267890"/>
                </a:lnTo>
                <a:lnTo>
                  <a:pt x="517922" y="267890"/>
                </a:lnTo>
                <a:lnTo>
                  <a:pt x="526852" y="258961"/>
                </a:lnTo>
                <a:lnTo>
                  <a:pt x="526852" y="250031"/>
                </a:lnTo>
                <a:lnTo>
                  <a:pt x="526852" y="250031"/>
                </a:lnTo>
                <a:lnTo>
                  <a:pt x="517922" y="241101"/>
                </a:lnTo>
                <a:lnTo>
                  <a:pt x="508992" y="232172"/>
                </a:lnTo>
                <a:lnTo>
                  <a:pt x="500063" y="232172"/>
                </a:lnTo>
                <a:lnTo>
                  <a:pt x="491133" y="241101"/>
                </a:lnTo>
                <a:lnTo>
                  <a:pt x="473274" y="250031"/>
                </a:lnTo>
                <a:lnTo>
                  <a:pt x="455414" y="267890"/>
                </a:lnTo>
                <a:lnTo>
                  <a:pt x="455414" y="285750"/>
                </a:lnTo>
                <a:lnTo>
                  <a:pt x="455414" y="303609"/>
                </a:lnTo>
                <a:lnTo>
                  <a:pt x="464344" y="312539"/>
                </a:lnTo>
                <a:lnTo>
                  <a:pt x="491133" y="321469"/>
                </a:lnTo>
                <a:lnTo>
                  <a:pt x="517922" y="312539"/>
                </a:lnTo>
                <a:lnTo>
                  <a:pt x="553641" y="303609"/>
                </a:lnTo>
                <a:lnTo>
                  <a:pt x="589360" y="294680"/>
                </a:lnTo>
                <a:lnTo>
                  <a:pt x="616149" y="267890"/>
                </a:lnTo>
                <a:lnTo>
                  <a:pt x="642938" y="250031"/>
                </a:lnTo>
                <a:lnTo>
                  <a:pt x="669727" y="223242"/>
                </a:lnTo>
                <a:lnTo>
                  <a:pt x="687586" y="187523"/>
                </a:lnTo>
                <a:lnTo>
                  <a:pt x="705446" y="160734"/>
                </a:lnTo>
                <a:lnTo>
                  <a:pt x="714375" y="125015"/>
                </a:lnTo>
                <a:lnTo>
                  <a:pt x="714375" y="89297"/>
                </a:lnTo>
                <a:lnTo>
                  <a:pt x="723305" y="53578"/>
                </a:lnTo>
                <a:lnTo>
                  <a:pt x="714375" y="26789"/>
                </a:lnTo>
                <a:lnTo>
                  <a:pt x="714375" y="8930"/>
                </a:lnTo>
                <a:lnTo>
                  <a:pt x="705446" y="0"/>
                </a:lnTo>
                <a:lnTo>
                  <a:pt x="696516" y="0"/>
                </a:lnTo>
                <a:lnTo>
                  <a:pt x="678657" y="8930"/>
                </a:lnTo>
                <a:lnTo>
                  <a:pt x="660797" y="35719"/>
                </a:lnTo>
                <a:lnTo>
                  <a:pt x="642938" y="80367"/>
                </a:lnTo>
                <a:lnTo>
                  <a:pt x="625078" y="125015"/>
                </a:lnTo>
                <a:lnTo>
                  <a:pt x="616149" y="169664"/>
                </a:lnTo>
                <a:lnTo>
                  <a:pt x="625078" y="214312"/>
                </a:lnTo>
                <a:lnTo>
                  <a:pt x="634008" y="258961"/>
                </a:lnTo>
                <a:lnTo>
                  <a:pt x="660797" y="285750"/>
                </a:lnTo>
                <a:lnTo>
                  <a:pt x="687586" y="303609"/>
                </a:lnTo>
                <a:lnTo>
                  <a:pt x="705446" y="321469"/>
                </a:lnTo>
                <a:lnTo>
                  <a:pt x="732235" y="321469"/>
                </a:lnTo>
                <a:lnTo>
                  <a:pt x="741164" y="312539"/>
                </a:lnTo>
                <a:lnTo>
                  <a:pt x="741164" y="294680"/>
                </a:lnTo>
                <a:lnTo>
                  <a:pt x="732235" y="267890"/>
                </a:lnTo>
                <a:lnTo>
                  <a:pt x="714375" y="241101"/>
                </a:lnTo>
                <a:lnTo>
                  <a:pt x="678657" y="214312"/>
                </a:lnTo>
                <a:lnTo>
                  <a:pt x="625078" y="178594"/>
                </a:lnTo>
                <a:lnTo>
                  <a:pt x="571500" y="142875"/>
                </a:lnTo>
                <a:lnTo>
                  <a:pt x="517922" y="116086"/>
                </a:lnTo>
                <a:lnTo>
                  <a:pt x="464344" y="98226"/>
                </a:lnTo>
                <a:lnTo>
                  <a:pt x="428625" y="80367"/>
                </a:lnTo>
                <a:lnTo>
                  <a:pt x="419696" y="71437"/>
                </a:lnTo>
                <a:lnTo>
                  <a:pt x="428625" y="62508"/>
                </a:lnTo>
                <a:lnTo>
                  <a:pt x="473274" y="62508"/>
                </a:lnTo>
                <a:lnTo>
                  <a:pt x="535782" y="62508"/>
                </a:lnTo>
                <a:lnTo>
                  <a:pt x="616149" y="71437"/>
                </a:lnTo>
                <a:lnTo>
                  <a:pt x="696516" y="80367"/>
                </a:lnTo>
                <a:lnTo>
                  <a:pt x="759024" y="80367"/>
                </a:lnTo>
                <a:lnTo>
                  <a:pt x="821532" y="80367"/>
                </a:lnTo>
                <a:lnTo>
                  <a:pt x="821532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545461" y="3545086"/>
            <a:ext cx="196454" cy="187524"/>
          </a:xfrm>
          <a:custGeom>
            <a:avLst/>
            <a:gdLst/>
            <a:ahLst/>
            <a:cxnLst/>
            <a:rect l="0" t="0" r="0" b="0"/>
            <a:pathLst>
              <a:path w="196454" h="187524">
                <a:moveTo>
                  <a:pt x="17859" y="0"/>
                </a:moveTo>
                <a:lnTo>
                  <a:pt x="17859" y="0"/>
                </a:lnTo>
                <a:lnTo>
                  <a:pt x="8930" y="17859"/>
                </a:lnTo>
                <a:lnTo>
                  <a:pt x="8930" y="35718"/>
                </a:lnTo>
                <a:lnTo>
                  <a:pt x="0" y="62507"/>
                </a:lnTo>
                <a:lnTo>
                  <a:pt x="0" y="98226"/>
                </a:lnTo>
                <a:lnTo>
                  <a:pt x="8930" y="133945"/>
                </a:lnTo>
                <a:lnTo>
                  <a:pt x="26789" y="160734"/>
                </a:lnTo>
                <a:lnTo>
                  <a:pt x="53578" y="178593"/>
                </a:lnTo>
                <a:lnTo>
                  <a:pt x="80367" y="187523"/>
                </a:lnTo>
                <a:lnTo>
                  <a:pt x="116086" y="187523"/>
                </a:lnTo>
                <a:lnTo>
                  <a:pt x="142875" y="169664"/>
                </a:lnTo>
                <a:lnTo>
                  <a:pt x="169664" y="151804"/>
                </a:lnTo>
                <a:lnTo>
                  <a:pt x="187523" y="125015"/>
                </a:lnTo>
                <a:lnTo>
                  <a:pt x="187523" y="98226"/>
                </a:lnTo>
                <a:lnTo>
                  <a:pt x="196453" y="71437"/>
                </a:lnTo>
                <a:lnTo>
                  <a:pt x="187523" y="44648"/>
                </a:lnTo>
                <a:lnTo>
                  <a:pt x="169664" y="17859"/>
                </a:lnTo>
                <a:lnTo>
                  <a:pt x="160734" y="17859"/>
                </a:lnTo>
                <a:lnTo>
                  <a:pt x="142875" y="17859"/>
                </a:lnTo>
                <a:lnTo>
                  <a:pt x="125016" y="35718"/>
                </a:lnTo>
                <a:lnTo>
                  <a:pt x="116086" y="53578"/>
                </a:lnTo>
                <a:lnTo>
                  <a:pt x="116086" y="71437"/>
                </a:lnTo>
                <a:lnTo>
                  <a:pt x="116086" y="89296"/>
                </a:lnTo>
                <a:lnTo>
                  <a:pt x="125016" y="89296"/>
                </a:lnTo>
                <a:lnTo>
                  <a:pt x="142875" y="80367"/>
                </a:lnTo>
                <a:lnTo>
                  <a:pt x="142875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858000" y="3518296"/>
            <a:ext cx="232173" cy="214314"/>
          </a:xfrm>
          <a:custGeom>
            <a:avLst/>
            <a:gdLst/>
            <a:ahLst/>
            <a:cxnLst/>
            <a:rect l="0" t="0" r="0" b="0"/>
            <a:pathLst>
              <a:path w="232173" h="214314">
                <a:moveTo>
                  <a:pt x="17859" y="89297"/>
                </a:moveTo>
                <a:lnTo>
                  <a:pt x="8930" y="98227"/>
                </a:lnTo>
                <a:lnTo>
                  <a:pt x="8930" y="107157"/>
                </a:lnTo>
                <a:lnTo>
                  <a:pt x="8930" y="133946"/>
                </a:lnTo>
                <a:lnTo>
                  <a:pt x="0" y="160735"/>
                </a:lnTo>
                <a:lnTo>
                  <a:pt x="0" y="187524"/>
                </a:lnTo>
                <a:lnTo>
                  <a:pt x="17859" y="205383"/>
                </a:lnTo>
                <a:lnTo>
                  <a:pt x="26789" y="214313"/>
                </a:lnTo>
                <a:lnTo>
                  <a:pt x="44648" y="214313"/>
                </a:lnTo>
                <a:lnTo>
                  <a:pt x="62508" y="205383"/>
                </a:lnTo>
                <a:lnTo>
                  <a:pt x="71438" y="187524"/>
                </a:lnTo>
                <a:lnTo>
                  <a:pt x="80367" y="169665"/>
                </a:lnTo>
                <a:lnTo>
                  <a:pt x="89297" y="133946"/>
                </a:lnTo>
                <a:lnTo>
                  <a:pt x="98227" y="107157"/>
                </a:lnTo>
                <a:lnTo>
                  <a:pt x="98227" y="71438"/>
                </a:lnTo>
                <a:lnTo>
                  <a:pt x="89297" y="53579"/>
                </a:lnTo>
                <a:lnTo>
                  <a:pt x="89297" y="44649"/>
                </a:lnTo>
                <a:lnTo>
                  <a:pt x="80367" y="53579"/>
                </a:lnTo>
                <a:lnTo>
                  <a:pt x="71438" y="80368"/>
                </a:lnTo>
                <a:lnTo>
                  <a:pt x="62508" y="107157"/>
                </a:lnTo>
                <a:lnTo>
                  <a:pt x="62508" y="133946"/>
                </a:lnTo>
                <a:lnTo>
                  <a:pt x="80367" y="160735"/>
                </a:lnTo>
                <a:lnTo>
                  <a:pt x="98227" y="187524"/>
                </a:lnTo>
                <a:lnTo>
                  <a:pt x="125016" y="205383"/>
                </a:lnTo>
                <a:lnTo>
                  <a:pt x="160734" y="205383"/>
                </a:lnTo>
                <a:lnTo>
                  <a:pt x="187523" y="196454"/>
                </a:lnTo>
                <a:lnTo>
                  <a:pt x="214313" y="187524"/>
                </a:lnTo>
                <a:lnTo>
                  <a:pt x="223242" y="160735"/>
                </a:lnTo>
                <a:lnTo>
                  <a:pt x="232172" y="125016"/>
                </a:lnTo>
                <a:lnTo>
                  <a:pt x="223242" y="89297"/>
                </a:lnTo>
                <a:lnTo>
                  <a:pt x="214313" y="44649"/>
                </a:lnTo>
                <a:lnTo>
                  <a:pt x="205383" y="17860"/>
                </a:lnTo>
                <a:lnTo>
                  <a:pt x="187523" y="0"/>
                </a:lnTo>
                <a:lnTo>
                  <a:pt x="178594" y="0"/>
                </a:lnTo>
                <a:lnTo>
                  <a:pt x="160734" y="0"/>
                </a:lnTo>
                <a:lnTo>
                  <a:pt x="151805" y="17860"/>
                </a:lnTo>
                <a:lnTo>
                  <a:pt x="142875" y="35719"/>
                </a:lnTo>
                <a:lnTo>
                  <a:pt x="142875" y="62508"/>
                </a:lnTo>
                <a:lnTo>
                  <a:pt x="151805" y="80368"/>
                </a:lnTo>
                <a:lnTo>
                  <a:pt x="151805" y="98227"/>
                </a:lnTo>
                <a:lnTo>
                  <a:pt x="169664" y="98227"/>
                </a:lnTo>
                <a:lnTo>
                  <a:pt x="178594" y="98227"/>
                </a:lnTo>
                <a:lnTo>
                  <a:pt x="178594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241977" y="3527226"/>
            <a:ext cx="116087" cy="232173"/>
          </a:xfrm>
          <a:custGeom>
            <a:avLst/>
            <a:gdLst/>
            <a:ahLst/>
            <a:cxnLst/>
            <a:rect l="0" t="0" r="0" b="0"/>
            <a:pathLst>
              <a:path w="116087" h="232173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0" y="71438"/>
                </a:lnTo>
                <a:lnTo>
                  <a:pt x="0" y="107156"/>
                </a:lnTo>
                <a:lnTo>
                  <a:pt x="0" y="125016"/>
                </a:lnTo>
                <a:lnTo>
                  <a:pt x="0" y="151805"/>
                </a:lnTo>
                <a:lnTo>
                  <a:pt x="8929" y="169664"/>
                </a:lnTo>
                <a:lnTo>
                  <a:pt x="892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26789" y="169664"/>
                </a:lnTo>
                <a:lnTo>
                  <a:pt x="35718" y="151805"/>
                </a:lnTo>
                <a:lnTo>
                  <a:pt x="44648" y="116086"/>
                </a:lnTo>
                <a:lnTo>
                  <a:pt x="62507" y="89297"/>
                </a:lnTo>
                <a:lnTo>
                  <a:pt x="71437" y="53578"/>
                </a:lnTo>
                <a:lnTo>
                  <a:pt x="89296" y="35719"/>
                </a:lnTo>
                <a:lnTo>
                  <a:pt x="98226" y="17860"/>
                </a:lnTo>
                <a:lnTo>
                  <a:pt x="107156" y="26789"/>
                </a:lnTo>
                <a:lnTo>
                  <a:pt x="107156" y="35719"/>
                </a:lnTo>
                <a:lnTo>
                  <a:pt x="107156" y="62508"/>
                </a:lnTo>
                <a:lnTo>
                  <a:pt x="107156" y="107156"/>
                </a:lnTo>
                <a:lnTo>
                  <a:pt x="107156" y="142875"/>
                </a:lnTo>
                <a:lnTo>
                  <a:pt x="107156" y="178594"/>
                </a:lnTo>
                <a:lnTo>
                  <a:pt x="107156" y="214313"/>
                </a:lnTo>
                <a:lnTo>
                  <a:pt x="116086" y="232172"/>
                </a:lnTo>
                <a:lnTo>
                  <a:pt x="116086" y="232172"/>
                </a:lnTo>
                <a:lnTo>
                  <a:pt x="116086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358063" y="3562945"/>
            <a:ext cx="410766" cy="205384"/>
          </a:xfrm>
          <a:custGeom>
            <a:avLst/>
            <a:gdLst/>
            <a:ahLst/>
            <a:cxnLst/>
            <a:rect l="0" t="0" r="0" b="0"/>
            <a:pathLst>
              <a:path w="410766" h="205384">
                <a:moveTo>
                  <a:pt x="0" y="133945"/>
                </a:moveTo>
                <a:lnTo>
                  <a:pt x="8929" y="125016"/>
                </a:lnTo>
                <a:lnTo>
                  <a:pt x="17859" y="125016"/>
                </a:lnTo>
                <a:lnTo>
                  <a:pt x="26789" y="116086"/>
                </a:lnTo>
                <a:lnTo>
                  <a:pt x="44648" y="98226"/>
                </a:lnTo>
                <a:lnTo>
                  <a:pt x="62507" y="89297"/>
                </a:lnTo>
                <a:lnTo>
                  <a:pt x="80367" y="80367"/>
                </a:lnTo>
                <a:lnTo>
                  <a:pt x="98226" y="62508"/>
                </a:lnTo>
                <a:lnTo>
                  <a:pt x="116085" y="53578"/>
                </a:lnTo>
                <a:lnTo>
                  <a:pt x="125015" y="35719"/>
                </a:lnTo>
                <a:lnTo>
                  <a:pt x="125015" y="17859"/>
                </a:lnTo>
                <a:lnTo>
                  <a:pt x="125015" y="0"/>
                </a:lnTo>
                <a:lnTo>
                  <a:pt x="116085" y="0"/>
                </a:lnTo>
                <a:lnTo>
                  <a:pt x="98226" y="0"/>
                </a:lnTo>
                <a:lnTo>
                  <a:pt x="80367" y="17859"/>
                </a:lnTo>
                <a:lnTo>
                  <a:pt x="62507" y="35719"/>
                </a:lnTo>
                <a:lnTo>
                  <a:pt x="53578" y="71437"/>
                </a:lnTo>
                <a:lnTo>
                  <a:pt x="35718" y="107156"/>
                </a:lnTo>
                <a:lnTo>
                  <a:pt x="35718" y="133945"/>
                </a:lnTo>
                <a:lnTo>
                  <a:pt x="44648" y="151805"/>
                </a:lnTo>
                <a:lnTo>
                  <a:pt x="62507" y="169664"/>
                </a:lnTo>
                <a:lnTo>
                  <a:pt x="80367" y="178594"/>
                </a:lnTo>
                <a:lnTo>
                  <a:pt x="107156" y="178594"/>
                </a:lnTo>
                <a:lnTo>
                  <a:pt x="125015" y="160734"/>
                </a:lnTo>
                <a:lnTo>
                  <a:pt x="142875" y="142875"/>
                </a:lnTo>
                <a:lnTo>
                  <a:pt x="160734" y="125016"/>
                </a:lnTo>
                <a:lnTo>
                  <a:pt x="178593" y="89297"/>
                </a:lnTo>
                <a:lnTo>
                  <a:pt x="187523" y="62508"/>
                </a:lnTo>
                <a:lnTo>
                  <a:pt x="196453" y="35719"/>
                </a:lnTo>
                <a:lnTo>
                  <a:pt x="196453" y="17859"/>
                </a:lnTo>
                <a:lnTo>
                  <a:pt x="205382" y="8930"/>
                </a:lnTo>
                <a:lnTo>
                  <a:pt x="205382" y="8930"/>
                </a:lnTo>
                <a:lnTo>
                  <a:pt x="205382" y="26789"/>
                </a:lnTo>
                <a:lnTo>
                  <a:pt x="196453" y="53578"/>
                </a:lnTo>
                <a:lnTo>
                  <a:pt x="196453" y="89297"/>
                </a:lnTo>
                <a:lnTo>
                  <a:pt x="196453" y="133945"/>
                </a:lnTo>
                <a:lnTo>
                  <a:pt x="205382" y="160734"/>
                </a:lnTo>
                <a:lnTo>
                  <a:pt x="214312" y="187523"/>
                </a:lnTo>
                <a:lnTo>
                  <a:pt x="223242" y="196453"/>
                </a:lnTo>
                <a:lnTo>
                  <a:pt x="241101" y="205383"/>
                </a:lnTo>
                <a:lnTo>
                  <a:pt x="250031" y="196453"/>
                </a:lnTo>
                <a:lnTo>
                  <a:pt x="267890" y="178594"/>
                </a:lnTo>
                <a:lnTo>
                  <a:pt x="285750" y="151805"/>
                </a:lnTo>
                <a:lnTo>
                  <a:pt x="303609" y="125016"/>
                </a:lnTo>
                <a:lnTo>
                  <a:pt x="312539" y="89297"/>
                </a:lnTo>
                <a:lnTo>
                  <a:pt x="330398" y="62508"/>
                </a:lnTo>
                <a:lnTo>
                  <a:pt x="348257" y="35719"/>
                </a:lnTo>
                <a:lnTo>
                  <a:pt x="366117" y="26789"/>
                </a:lnTo>
                <a:lnTo>
                  <a:pt x="383976" y="26789"/>
                </a:lnTo>
                <a:lnTo>
                  <a:pt x="401835" y="35719"/>
                </a:lnTo>
                <a:lnTo>
                  <a:pt x="410765" y="44648"/>
                </a:lnTo>
                <a:lnTo>
                  <a:pt x="401835" y="53578"/>
                </a:lnTo>
                <a:lnTo>
                  <a:pt x="401835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411516" y="3857625"/>
            <a:ext cx="116087" cy="419696"/>
          </a:xfrm>
          <a:custGeom>
            <a:avLst/>
            <a:gdLst/>
            <a:ahLst/>
            <a:cxnLst/>
            <a:rect l="0" t="0" r="0" b="0"/>
            <a:pathLst>
              <a:path w="116087" h="419696">
                <a:moveTo>
                  <a:pt x="80367" y="0"/>
                </a:moveTo>
                <a:lnTo>
                  <a:pt x="71437" y="8929"/>
                </a:lnTo>
                <a:lnTo>
                  <a:pt x="62507" y="17859"/>
                </a:lnTo>
                <a:lnTo>
                  <a:pt x="44648" y="35718"/>
                </a:lnTo>
                <a:lnTo>
                  <a:pt x="26789" y="71437"/>
                </a:lnTo>
                <a:lnTo>
                  <a:pt x="8929" y="116086"/>
                </a:lnTo>
                <a:lnTo>
                  <a:pt x="0" y="178593"/>
                </a:lnTo>
                <a:lnTo>
                  <a:pt x="0" y="241101"/>
                </a:lnTo>
                <a:lnTo>
                  <a:pt x="17859" y="294679"/>
                </a:lnTo>
                <a:lnTo>
                  <a:pt x="35718" y="348257"/>
                </a:lnTo>
                <a:lnTo>
                  <a:pt x="71437" y="392906"/>
                </a:lnTo>
                <a:lnTo>
                  <a:pt x="116086" y="419695"/>
                </a:lnTo>
                <a:lnTo>
                  <a:pt x="116086" y="41969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688336" y="3946921"/>
            <a:ext cx="125017" cy="303611"/>
          </a:xfrm>
          <a:custGeom>
            <a:avLst/>
            <a:gdLst/>
            <a:ahLst/>
            <a:cxnLst/>
            <a:rect l="0" t="0" r="0" b="0"/>
            <a:pathLst>
              <a:path w="125017" h="303611">
                <a:moveTo>
                  <a:pt x="116086" y="8930"/>
                </a:moveTo>
                <a:lnTo>
                  <a:pt x="107156" y="0"/>
                </a:lnTo>
                <a:lnTo>
                  <a:pt x="98227" y="8930"/>
                </a:lnTo>
                <a:lnTo>
                  <a:pt x="80367" y="17860"/>
                </a:lnTo>
                <a:lnTo>
                  <a:pt x="62508" y="35719"/>
                </a:lnTo>
                <a:lnTo>
                  <a:pt x="35719" y="71438"/>
                </a:lnTo>
                <a:lnTo>
                  <a:pt x="17859" y="116086"/>
                </a:lnTo>
                <a:lnTo>
                  <a:pt x="0" y="169665"/>
                </a:lnTo>
                <a:lnTo>
                  <a:pt x="0" y="214313"/>
                </a:lnTo>
                <a:lnTo>
                  <a:pt x="0" y="258961"/>
                </a:lnTo>
                <a:lnTo>
                  <a:pt x="17859" y="285750"/>
                </a:lnTo>
                <a:lnTo>
                  <a:pt x="35719" y="303610"/>
                </a:lnTo>
                <a:lnTo>
                  <a:pt x="53578" y="303610"/>
                </a:lnTo>
                <a:lnTo>
                  <a:pt x="80367" y="303610"/>
                </a:lnTo>
                <a:lnTo>
                  <a:pt x="107156" y="285750"/>
                </a:lnTo>
                <a:lnTo>
                  <a:pt x="125016" y="258961"/>
                </a:lnTo>
                <a:lnTo>
                  <a:pt x="125016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956227" y="3804046"/>
            <a:ext cx="776883" cy="428626"/>
          </a:xfrm>
          <a:custGeom>
            <a:avLst/>
            <a:gdLst/>
            <a:ahLst/>
            <a:cxnLst/>
            <a:rect l="0" t="0" r="0" b="0"/>
            <a:pathLst>
              <a:path w="776883" h="428626">
                <a:moveTo>
                  <a:pt x="8929" y="214313"/>
                </a:moveTo>
                <a:lnTo>
                  <a:pt x="8929" y="223243"/>
                </a:lnTo>
                <a:lnTo>
                  <a:pt x="8929" y="223243"/>
                </a:lnTo>
                <a:lnTo>
                  <a:pt x="0" y="241102"/>
                </a:lnTo>
                <a:lnTo>
                  <a:pt x="0" y="267891"/>
                </a:lnTo>
                <a:lnTo>
                  <a:pt x="0" y="285750"/>
                </a:lnTo>
                <a:lnTo>
                  <a:pt x="0" y="312540"/>
                </a:lnTo>
                <a:lnTo>
                  <a:pt x="8929" y="330399"/>
                </a:lnTo>
                <a:lnTo>
                  <a:pt x="17859" y="348258"/>
                </a:lnTo>
                <a:lnTo>
                  <a:pt x="35718" y="357188"/>
                </a:lnTo>
                <a:lnTo>
                  <a:pt x="44648" y="357188"/>
                </a:lnTo>
                <a:lnTo>
                  <a:pt x="62507" y="348258"/>
                </a:lnTo>
                <a:lnTo>
                  <a:pt x="71437" y="339329"/>
                </a:lnTo>
                <a:lnTo>
                  <a:pt x="80367" y="321469"/>
                </a:lnTo>
                <a:lnTo>
                  <a:pt x="89296" y="294680"/>
                </a:lnTo>
                <a:lnTo>
                  <a:pt x="98226" y="276821"/>
                </a:lnTo>
                <a:lnTo>
                  <a:pt x="116086" y="258961"/>
                </a:lnTo>
                <a:lnTo>
                  <a:pt x="125015" y="250032"/>
                </a:lnTo>
                <a:lnTo>
                  <a:pt x="133945" y="241102"/>
                </a:lnTo>
                <a:lnTo>
                  <a:pt x="133945" y="241102"/>
                </a:lnTo>
                <a:lnTo>
                  <a:pt x="142875" y="258961"/>
                </a:lnTo>
                <a:lnTo>
                  <a:pt x="142875" y="285750"/>
                </a:lnTo>
                <a:lnTo>
                  <a:pt x="151804" y="321469"/>
                </a:lnTo>
                <a:lnTo>
                  <a:pt x="160734" y="348258"/>
                </a:lnTo>
                <a:lnTo>
                  <a:pt x="169664" y="375047"/>
                </a:lnTo>
                <a:lnTo>
                  <a:pt x="169664" y="392907"/>
                </a:lnTo>
                <a:lnTo>
                  <a:pt x="187523" y="392907"/>
                </a:lnTo>
                <a:lnTo>
                  <a:pt x="196453" y="392907"/>
                </a:lnTo>
                <a:lnTo>
                  <a:pt x="205382" y="375047"/>
                </a:lnTo>
                <a:lnTo>
                  <a:pt x="214312" y="357188"/>
                </a:lnTo>
                <a:lnTo>
                  <a:pt x="223242" y="330399"/>
                </a:lnTo>
                <a:lnTo>
                  <a:pt x="232171" y="294680"/>
                </a:lnTo>
                <a:lnTo>
                  <a:pt x="232171" y="267891"/>
                </a:lnTo>
                <a:lnTo>
                  <a:pt x="241101" y="241102"/>
                </a:lnTo>
                <a:lnTo>
                  <a:pt x="250031" y="232172"/>
                </a:lnTo>
                <a:lnTo>
                  <a:pt x="250031" y="241102"/>
                </a:lnTo>
                <a:lnTo>
                  <a:pt x="250031" y="250032"/>
                </a:lnTo>
                <a:lnTo>
                  <a:pt x="250031" y="276821"/>
                </a:lnTo>
                <a:lnTo>
                  <a:pt x="258961" y="303610"/>
                </a:lnTo>
                <a:lnTo>
                  <a:pt x="258961" y="330399"/>
                </a:lnTo>
                <a:lnTo>
                  <a:pt x="267890" y="348258"/>
                </a:lnTo>
                <a:lnTo>
                  <a:pt x="285750" y="357188"/>
                </a:lnTo>
                <a:lnTo>
                  <a:pt x="294679" y="366118"/>
                </a:lnTo>
                <a:lnTo>
                  <a:pt x="303609" y="348258"/>
                </a:lnTo>
                <a:lnTo>
                  <a:pt x="321468" y="330399"/>
                </a:lnTo>
                <a:lnTo>
                  <a:pt x="339328" y="303610"/>
                </a:lnTo>
                <a:lnTo>
                  <a:pt x="357187" y="276821"/>
                </a:lnTo>
                <a:lnTo>
                  <a:pt x="375046" y="241102"/>
                </a:lnTo>
                <a:lnTo>
                  <a:pt x="392906" y="214313"/>
                </a:lnTo>
                <a:lnTo>
                  <a:pt x="401836" y="205383"/>
                </a:lnTo>
                <a:lnTo>
                  <a:pt x="410765" y="205383"/>
                </a:lnTo>
                <a:lnTo>
                  <a:pt x="410765" y="214313"/>
                </a:lnTo>
                <a:lnTo>
                  <a:pt x="419695" y="241102"/>
                </a:lnTo>
                <a:lnTo>
                  <a:pt x="419695" y="276821"/>
                </a:lnTo>
                <a:lnTo>
                  <a:pt x="428625" y="321469"/>
                </a:lnTo>
                <a:lnTo>
                  <a:pt x="428625" y="357188"/>
                </a:lnTo>
                <a:lnTo>
                  <a:pt x="428625" y="392907"/>
                </a:lnTo>
                <a:lnTo>
                  <a:pt x="419695" y="410766"/>
                </a:lnTo>
                <a:lnTo>
                  <a:pt x="401836" y="428625"/>
                </a:lnTo>
                <a:lnTo>
                  <a:pt x="383976" y="428625"/>
                </a:lnTo>
                <a:lnTo>
                  <a:pt x="366117" y="419696"/>
                </a:lnTo>
                <a:lnTo>
                  <a:pt x="348257" y="401836"/>
                </a:lnTo>
                <a:lnTo>
                  <a:pt x="339328" y="375047"/>
                </a:lnTo>
                <a:lnTo>
                  <a:pt x="339328" y="357188"/>
                </a:lnTo>
                <a:lnTo>
                  <a:pt x="339328" y="348258"/>
                </a:lnTo>
                <a:lnTo>
                  <a:pt x="339328" y="339329"/>
                </a:lnTo>
                <a:lnTo>
                  <a:pt x="357187" y="339329"/>
                </a:lnTo>
                <a:lnTo>
                  <a:pt x="366117" y="339329"/>
                </a:lnTo>
                <a:lnTo>
                  <a:pt x="383976" y="348258"/>
                </a:lnTo>
                <a:lnTo>
                  <a:pt x="410765" y="348258"/>
                </a:lnTo>
                <a:lnTo>
                  <a:pt x="437554" y="348258"/>
                </a:lnTo>
                <a:lnTo>
                  <a:pt x="464343" y="339329"/>
                </a:lnTo>
                <a:lnTo>
                  <a:pt x="491132" y="321469"/>
                </a:lnTo>
                <a:lnTo>
                  <a:pt x="517921" y="303610"/>
                </a:lnTo>
                <a:lnTo>
                  <a:pt x="526851" y="276821"/>
                </a:lnTo>
                <a:lnTo>
                  <a:pt x="544711" y="241102"/>
                </a:lnTo>
                <a:lnTo>
                  <a:pt x="544711" y="196454"/>
                </a:lnTo>
                <a:lnTo>
                  <a:pt x="553640" y="160735"/>
                </a:lnTo>
                <a:lnTo>
                  <a:pt x="553640" y="107157"/>
                </a:lnTo>
                <a:lnTo>
                  <a:pt x="544711" y="71438"/>
                </a:lnTo>
                <a:lnTo>
                  <a:pt x="544711" y="26790"/>
                </a:lnTo>
                <a:lnTo>
                  <a:pt x="535781" y="8930"/>
                </a:lnTo>
                <a:lnTo>
                  <a:pt x="535781" y="0"/>
                </a:lnTo>
                <a:lnTo>
                  <a:pt x="526851" y="0"/>
                </a:lnTo>
                <a:lnTo>
                  <a:pt x="526851" y="17860"/>
                </a:lnTo>
                <a:lnTo>
                  <a:pt x="526851" y="53579"/>
                </a:lnTo>
                <a:lnTo>
                  <a:pt x="517921" y="107157"/>
                </a:lnTo>
                <a:lnTo>
                  <a:pt x="517921" y="160735"/>
                </a:lnTo>
                <a:lnTo>
                  <a:pt x="526851" y="223243"/>
                </a:lnTo>
                <a:lnTo>
                  <a:pt x="535781" y="276821"/>
                </a:lnTo>
                <a:lnTo>
                  <a:pt x="553640" y="321469"/>
                </a:lnTo>
                <a:lnTo>
                  <a:pt x="562570" y="348258"/>
                </a:lnTo>
                <a:lnTo>
                  <a:pt x="580429" y="366118"/>
                </a:lnTo>
                <a:lnTo>
                  <a:pt x="580429" y="375047"/>
                </a:lnTo>
                <a:lnTo>
                  <a:pt x="580429" y="375047"/>
                </a:lnTo>
                <a:lnTo>
                  <a:pt x="562570" y="348258"/>
                </a:lnTo>
                <a:lnTo>
                  <a:pt x="535781" y="321469"/>
                </a:lnTo>
                <a:lnTo>
                  <a:pt x="500062" y="276821"/>
                </a:lnTo>
                <a:lnTo>
                  <a:pt x="455414" y="232172"/>
                </a:lnTo>
                <a:lnTo>
                  <a:pt x="401836" y="187524"/>
                </a:lnTo>
                <a:lnTo>
                  <a:pt x="366117" y="151805"/>
                </a:lnTo>
                <a:lnTo>
                  <a:pt x="330398" y="125016"/>
                </a:lnTo>
                <a:lnTo>
                  <a:pt x="303609" y="107157"/>
                </a:lnTo>
                <a:lnTo>
                  <a:pt x="285750" y="107157"/>
                </a:lnTo>
                <a:lnTo>
                  <a:pt x="276820" y="116086"/>
                </a:lnTo>
                <a:lnTo>
                  <a:pt x="285750" y="125016"/>
                </a:lnTo>
                <a:lnTo>
                  <a:pt x="303609" y="142875"/>
                </a:lnTo>
                <a:lnTo>
                  <a:pt x="339328" y="151805"/>
                </a:lnTo>
                <a:lnTo>
                  <a:pt x="383976" y="160735"/>
                </a:lnTo>
                <a:lnTo>
                  <a:pt x="428625" y="169665"/>
                </a:lnTo>
                <a:lnTo>
                  <a:pt x="482203" y="169665"/>
                </a:lnTo>
                <a:lnTo>
                  <a:pt x="526851" y="169665"/>
                </a:lnTo>
                <a:lnTo>
                  <a:pt x="562570" y="160735"/>
                </a:lnTo>
                <a:lnTo>
                  <a:pt x="598289" y="151805"/>
                </a:lnTo>
                <a:lnTo>
                  <a:pt x="616148" y="133946"/>
                </a:lnTo>
                <a:lnTo>
                  <a:pt x="642937" y="125016"/>
                </a:lnTo>
                <a:lnTo>
                  <a:pt x="660796" y="116086"/>
                </a:lnTo>
                <a:lnTo>
                  <a:pt x="669726" y="125016"/>
                </a:lnTo>
                <a:lnTo>
                  <a:pt x="669726" y="151805"/>
                </a:lnTo>
                <a:lnTo>
                  <a:pt x="669726" y="187524"/>
                </a:lnTo>
                <a:lnTo>
                  <a:pt x="669726" y="232172"/>
                </a:lnTo>
                <a:lnTo>
                  <a:pt x="669726" y="285750"/>
                </a:lnTo>
                <a:lnTo>
                  <a:pt x="669726" y="330399"/>
                </a:lnTo>
                <a:lnTo>
                  <a:pt x="678656" y="357188"/>
                </a:lnTo>
                <a:lnTo>
                  <a:pt x="687586" y="375047"/>
                </a:lnTo>
                <a:lnTo>
                  <a:pt x="705445" y="383977"/>
                </a:lnTo>
                <a:lnTo>
                  <a:pt x="723304" y="375047"/>
                </a:lnTo>
                <a:lnTo>
                  <a:pt x="741164" y="348258"/>
                </a:lnTo>
                <a:lnTo>
                  <a:pt x="759023" y="321469"/>
                </a:lnTo>
                <a:lnTo>
                  <a:pt x="767953" y="285750"/>
                </a:lnTo>
                <a:lnTo>
                  <a:pt x="776882" y="241102"/>
                </a:lnTo>
                <a:lnTo>
                  <a:pt x="776882" y="187524"/>
                </a:lnTo>
                <a:lnTo>
                  <a:pt x="776882" y="151805"/>
                </a:lnTo>
                <a:lnTo>
                  <a:pt x="767953" y="125016"/>
                </a:lnTo>
                <a:lnTo>
                  <a:pt x="759023" y="116086"/>
                </a:lnTo>
                <a:lnTo>
                  <a:pt x="741164" y="125016"/>
                </a:lnTo>
                <a:lnTo>
                  <a:pt x="723304" y="142875"/>
                </a:lnTo>
                <a:lnTo>
                  <a:pt x="696515" y="169665"/>
                </a:lnTo>
                <a:lnTo>
                  <a:pt x="669726" y="196454"/>
                </a:lnTo>
                <a:lnTo>
                  <a:pt x="651867" y="223243"/>
                </a:lnTo>
                <a:lnTo>
                  <a:pt x="642937" y="241102"/>
                </a:lnTo>
                <a:lnTo>
                  <a:pt x="642937" y="241102"/>
                </a:lnTo>
                <a:lnTo>
                  <a:pt x="651867" y="232172"/>
                </a:lnTo>
                <a:lnTo>
                  <a:pt x="660796" y="214313"/>
                </a:lnTo>
                <a:lnTo>
                  <a:pt x="660796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759898" y="3875484"/>
            <a:ext cx="267892" cy="267892"/>
          </a:xfrm>
          <a:custGeom>
            <a:avLst/>
            <a:gdLst/>
            <a:ahLst/>
            <a:cxnLst/>
            <a:rect l="0" t="0" r="0" b="0"/>
            <a:pathLst>
              <a:path w="267892" h="267892">
                <a:moveTo>
                  <a:pt x="17860" y="53578"/>
                </a:moveTo>
                <a:lnTo>
                  <a:pt x="17860" y="53578"/>
                </a:lnTo>
                <a:lnTo>
                  <a:pt x="26790" y="62508"/>
                </a:lnTo>
                <a:lnTo>
                  <a:pt x="26790" y="71437"/>
                </a:lnTo>
                <a:lnTo>
                  <a:pt x="17860" y="98227"/>
                </a:lnTo>
                <a:lnTo>
                  <a:pt x="17860" y="125016"/>
                </a:lnTo>
                <a:lnTo>
                  <a:pt x="17860" y="160734"/>
                </a:lnTo>
                <a:lnTo>
                  <a:pt x="8930" y="187523"/>
                </a:lnTo>
                <a:lnTo>
                  <a:pt x="8930" y="205383"/>
                </a:lnTo>
                <a:lnTo>
                  <a:pt x="0" y="223242"/>
                </a:lnTo>
                <a:lnTo>
                  <a:pt x="0" y="223242"/>
                </a:lnTo>
                <a:lnTo>
                  <a:pt x="0" y="214312"/>
                </a:lnTo>
                <a:lnTo>
                  <a:pt x="0" y="196453"/>
                </a:lnTo>
                <a:lnTo>
                  <a:pt x="8930" y="169664"/>
                </a:lnTo>
                <a:lnTo>
                  <a:pt x="8930" y="133945"/>
                </a:lnTo>
                <a:lnTo>
                  <a:pt x="17860" y="98227"/>
                </a:lnTo>
                <a:lnTo>
                  <a:pt x="26790" y="62508"/>
                </a:lnTo>
                <a:lnTo>
                  <a:pt x="26790" y="35719"/>
                </a:lnTo>
                <a:lnTo>
                  <a:pt x="35719" y="8930"/>
                </a:lnTo>
                <a:lnTo>
                  <a:pt x="44649" y="0"/>
                </a:lnTo>
                <a:lnTo>
                  <a:pt x="53579" y="8930"/>
                </a:lnTo>
                <a:lnTo>
                  <a:pt x="62508" y="17859"/>
                </a:lnTo>
                <a:lnTo>
                  <a:pt x="71438" y="53578"/>
                </a:lnTo>
                <a:lnTo>
                  <a:pt x="71438" y="89297"/>
                </a:lnTo>
                <a:lnTo>
                  <a:pt x="71438" y="133945"/>
                </a:lnTo>
                <a:lnTo>
                  <a:pt x="71438" y="178594"/>
                </a:lnTo>
                <a:lnTo>
                  <a:pt x="71438" y="205383"/>
                </a:lnTo>
                <a:lnTo>
                  <a:pt x="80368" y="223242"/>
                </a:lnTo>
                <a:lnTo>
                  <a:pt x="89297" y="241102"/>
                </a:lnTo>
                <a:lnTo>
                  <a:pt x="89297" y="232172"/>
                </a:lnTo>
                <a:lnTo>
                  <a:pt x="107157" y="223242"/>
                </a:lnTo>
                <a:lnTo>
                  <a:pt x="116086" y="196453"/>
                </a:lnTo>
                <a:lnTo>
                  <a:pt x="133946" y="160734"/>
                </a:lnTo>
                <a:lnTo>
                  <a:pt x="151805" y="116086"/>
                </a:lnTo>
                <a:lnTo>
                  <a:pt x="169665" y="80367"/>
                </a:lnTo>
                <a:lnTo>
                  <a:pt x="187524" y="44648"/>
                </a:lnTo>
                <a:lnTo>
                  <a:pt x="205383" y="17859"/>
                </a:lnTo>
                <a:lnTo>
                  <a:pt x="223243" y="17859"/>
                </a:lnTo>
                <a:lnTo>
                  <a:pt x="223243" y="26789"/>
                </a:lnTo>
                <a:lnTo>
                  <a:pt x="232172" y="53578"/>
                </a:lnTo>
                <a:lnTo>
                  <a:pt x="232172" y="98227"/>
                </a:lnTo>
                <a:lnTo>
                  <a:pt x="223243" y="142875"/>
                </a:lnTo>
                <a:lnTo>
                  <a:pt x="223243" y="187523"/>
                </a:lnTo>
                <a:lnTo>
                  <a:pt x="223243" y="223242"/>
                </a:lnTo>
                <a:lnTo>
                  <a:pt x="232172" y="250031"/>
                </a:lnTo>
                <a:lnTo>
                  <a:pt x="241102" y="258961"/>
                </a:lnTo>
                <a:lnTo>
                  <a:pt x="250032" y="267891"/>
                </a:lnTo>
                <a:lnTo>
                  <a:pt x="267891" y="250031"/>
                </a:lnTo>
                <a:lnTo>
                  <a:pt x="267891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8054578" y="3973711"/>
            <a:ext cx="8931" cy="89297"/>
          </a:xfrm>
          <a:custGeom>
            <a:avLst/>
            <a:gdLst/>
            <a:ahLst/>
            <a:cxnLst/>
            <a:rect l="0" t="0" r="0" b="0"/>
            <a:pathLst>
              <a:path w="8931" h="89297">
                <a:moveTo>
                  <a:pt x="0" y="89296"/>
                </a:moveTo>
                <a:lnTo>
                  <a:pt x="8930" y="44648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8045648" y="3884414"/>
            <a:ext cx="232173" cy="178594"/>
          </a:xfrm>
          <a:custGeom>
            <a:avLst/>
            <a:gdLst/>
            <a:ahLst/>
            <a:cxnLst/>
            <a:rect l="0" t="0" r="0" b="0"/>
            <a:pathLst>
              <a:path w="232173" h="178594">
                <a:moveTo>
                  <a:pt x="0" y="62507"/>
                </a:moveTo>
                <a:lnTo>
                  <a:pt x="0" y="62507"/>
                </a:lnTo>
                <a:lnTo>
                  <a:pt x="8930" y="53578"/>
                </a:lnTo>
                <a:lnTo>
                  <a:pt x="26790" y="53578"/>
                </a:lnTo>
                <a:lnTo>
                  <a:pt x="44649" y="62507"/>
                </a:lnTo>
                <a:lnTo>
                  <a:pt x="62508" y="62507"/>
                </a:lnTo>
                <a:lnTo>
                  <a:pt x="80368" y="62507"/>
                </a:lnTo>
                <a:lnTo>
                  <a:pt x="89297" y="62507"/>
                </a:lnTo>
                <a:lnTo>
                  <a:pt x="89297" y="62507"/>
                </a:lnTo>
                <a:lnTo>
                  <a:pt x="89297" y="53578"/>
                </a:lnTo>
                <a:lnTo>
                  <a:pt x="89297" y="44648"/>
                </a:lnTo>
                <a:lnTo>
                  <a:pt x="80368" y="35718"/>
                </a:lnTo>
                <a:lnTo>
                  <a:pt x="71438" y="26789"/>
                </a:lnTo>
                <a:lnTo>
                  <a:pt x="71438" y="26789"/>
                </a:lnTo>
                <a:lnTo>
                  <a:pt x="62508" y="26789"/>
                </a:lnTo>
                <a:lnTo>
                  <a:pt x="53579" y="26789"/>
                </a:lnTo>
                <a:lnTo>
                  <a:pt x="44649" y="44648"/>
                </a:lnTo>
                <a:lnTo>
                  <a:pt x="26790" y="62507"/>
                </a:lnTo>
                <a:lnTo>
                  <a:pt x="26790" y="89297"/>
                </a:lnTo>
                <a:lnTo>
                  <a:pt x="26790" y="116086"/>
                </a:lnTo>
                <a:lnTo>
                  <a:pt x="35719" y="133945"/>
                </a:lnTo>
                <a:lnTo>
                  <a:pt x="44649" y="151804"/>
                </a:lnTo>
                <a:lnTo>
                  <a:pt x="62508" y="169664"/>
                </a:lnTo>
                <a:lnTo>
                  <a:pt x="80368" y="169664"/>
                </a:lnTo>
                <a:lnTo>
                  <a:pt x="89297" y="160734"/>
                </a:lnTo>
                <a:lnTo>
                  <a:pt x="107157" y="151804"/>
                </a:lnTo>
                <a:lnTo>
                  <a:pt x="116086" y="133945"/>
                </a:lnTo>
                <a:lnTo>
                  <a:pt x="125016" y="107156"/>
                </a:lnTo>
                <a:lnTo>
                  <a:pt x="133946" y="80367"/>
                </a:lnTo>
                <a:lnTo>
                  <a:pt x="142875" y="62507"/>
                </a:lnTo>
                <a:lnTo>
                  <a:pt x="151804" y="44648"/>
                </a:lnTo>
                <a:lnTo>
                  <a:pt x="151804" y="35718"/>
                </a:lnTo>
                <a:lnTo>
                  <a:pt x="142875" y="44648"/>
                </a:lnTo>
                <a:lnTo>
                  <a:pt x="142875" y="53578"/>
                </a:lnTo>
                <a:lnTo>
                  <a:pt x="142875" y="80367"/>
                </a:lnTo>
                <a:lnTo>
                  <a:pt x="133946" y="107156"/>
                </a:lnTo>
                <a:lnTo>
                  <a:pt x="133946" y="133945"/>
                </a:lnTo>
                <a:lnTo>
                  <a:pt x="125016" y="160734"/>
                </a:lnTo>
                <a:lnTo>
                  <a:pt x="125016" y="178593"/>
                </a:lnTo>
                <a:lnTo>
                  <a:pt x="133946" y="178593"/>
                </a:lnTo>
                <a:lnTo>
                  <a:pt x="133946" y="178593"/>
                </a:lnTo>
                <a:lnTo>
                  <a:pt x="151804" y="169664"/>
                </a:lnTo>
                <a:lnTo>
                  <a:pt x="151804" y="151804"/>
                </a:lnTo>
                <a:lnTo>
                  <a:pt x="160734" y="133945"/>
                </a:lnTo>
                <a:lnTo>
                  <a:pt x="169664" y="98226"/>
                </a:lnTo>
                <a:lnTo>
                  <a:pt x="169664" y="62507"/>
                </a:lnTo>
                <a:lnTo>
                  <a:pt x="178593" y="35718"/>
                </a:lnTo>
                <a:lnTo>
                  <a:pt x="187523" y="17859"/>
                </a:lnTo>
                <a:lnTo>
                  <a:pt x="187523" y="0"/>
                </a:lnTo>
                <a:lnTo>
                  <a:pt x="196453" y="0"/>
                </a:lnTo>
                <a:lnTo>
                  <a:pt x="205382" y="0"/>
                </a:lnTo>
                <a:lnTo>
                  <a:pt x="205382" y="17859"/>
                </a:lnTo>
                <a:lnTo>
                  <a:pt x="214312" y="35718"/>
                </a:lnTo>
                <a:lnTo>
                  <a:pt x="223242" y="53578"/>
                </a:lnTo>
                <a:lnTo>
                  <a:pt x="223242" y="62507"/>
                </a:lnTo>
                <a:lnTo>
                  <a:pt x="232172" y="62507"/>
                </a:lnTo>
                <a:lnTo>
                  <a:pt x="232172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8224241" y="3518296"/>
            <a:ext cx="151806" cy="696517"/>
          </a:xfrm>
          <a:custGeom>
            <a:avLst/>
            <a:gdLst/>
            <a:ahLst/>
            <a:cxnLst/>
            <a:rect l="0" t="0" r="0" b="0"/>
            <a:pathLst>
              <a:path w="151806" h="696517">
                <a:moveTo>
                  <a:pt x="0" y="0"/>
                </a:moveTo>
                <a:lnTo>
                  <a:pt x="0" y="8930"/>
                </a:lnTo>
                <a:lnTo>
                  <a:pt x="17860" y="17860"/>
                </a:lnTo>
                <a:lnTo>
                  <a:pt x="35719" y="44649"/>
                </a:lnTo>
                <a:lnTo>
                  <a:pt x="71438" y="80368"/>
                </a:lnTo>
                <a:lnTo>
                  <a:pt x="107157" y="133946"/>
                </a:lnTo>
                <a:lnTo>
                  <a:pt x="133946" y="205383"/>
                </a:lnTo>
                <a:lnTo>
                  <a:pt x="151805" y="294680"/>
                </a:lnTo>
                <a:lnTo>
                  <a:pt x="151805" y="392907"/>
                </a:lnTo>
                <a:lnTo>
                  <a:pt x="133946" y="500063"/>
                </a:lnTo>
                <a:lnTo>
                  <a:pt x="98227" y="607219"/>
                </a:lnTo>
                <a:lnTo>
                  <a:pt x="35719" y="696516"/>
                </a:lnTo>
                <a:lnTo>
                  <a:pt x="35719" y="6965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437930" y="2884289"/>
            <a:ext cx="1937743" cy="1696641"/>
          </a:xfrm>
          <a:custGeom>
            <a:avLst/>
            <a:gdLst/>
            <a:ahLst/>
            <a:cxnLst/>
            <a:rect l="0" t="0" r="0" b="0"/>
            <a:pathLst>
              <a:path w="1937743" h="1696641">
                <a:moveTo>
                  <a:pt x="1607343" y="982265"/>
                </a:moveTo>
                <a:lnTo>
                  <a:pt x="1607343" y="982265"/>
                </a:lnTo>
                <a:lnTo>
                  <a:pt x="1607343" y="982265"/>
                </a:lnTo>
                <a:lnTo>
                  <a:pt x="1607343" y="973336"/>
                </a:lnTo>
                <a:lnTo>
                  <a:pt x="1616273" y="973336"/>
                </a:lnTo>
                <a:lnTo>
                  <a:pt x="1616273" y="973336"/>
                </a:lnTo>
                <a:lnTo>
                  <a:pt x="1616273" y="964406"/>
                </a:lnTo>
                <a:lnTo>
                  <a:pt x="1616273" y="955476"/>
                </a:lnTo>
                <a:lnTo>
                  <a:pt x="1616273" y="946547"/>
                </a:lnTo>
                <a:lnTo>
                  <a:pt x="1625203" y="937617"/>
                </a:lnTo>
                <a:lnTo>
                  <a:pt x="1625203" y="919757"/>
                </a:lnTo>
                <a:lnTo>
                  <a:pt x="1625203" y="901898"/>
                </a:lnTo>
                <a:lnTo>
                  <a:pt x="1634133" y="892968"/>
                </a:lnTo>
                <a:lnTo>
                  <a:pt x="1625203" y="875109"/>
                </a:lnTo>
                <a:lnTo>
                  <a:pt x="1625203" y="857250"/>
                </a:lnTo>
                <a:lnTo>
                  <a:pt x="1625203" y="839390"/>
                </a:lnTo>
                <a:lnTo>
                  <a:pt x="1616273" y="830461"/>
                </a:lnTo>
                <a:lnTo>
                  <a:pt x="1607343" y="812601"/>
                </a:lnTo>
                <a:lnTo>
                  <a:pt x="1598414" y="785812"/>
                </a:lnTo>
                <a:lnTo>
                  <a:pt x="1580554" y="767953"/>
                </a:lnTo>
                <a:lnTo>
                  <a:pt x="1571625" y="750093"/>
                </a:lnTo>
                <a:lnTo>
                  <a:pt x="1562695" y="723304"/>
                </a:lnTo>
                <a:lnTo>
                  <a:pt x="1553765" y="705445"/>
                </a:lnTo>
                <a:lnTo>
                  <a:pt x="1544836" y="678656"/>
                </a:lnTo>
                <a:lnTo>
                  <a:pt x="1535906" y="651867"/>
                </a:lnTo>
                <a:lnTo>
                  <a:pt x="1535906" y="634007"/>
                </a:lnTo>
                <a:lnTo>
                  <a:pt x="1518047" y="607218"/>
                </a:lnTo>
                <a:lnTo>
                  <a:pt x="1509117" y="589359"/>
                </a:lnTo>
                <a:lnTo>
                  <a:pt x="1491258" y="562570"/>
                </a:lnTo>
                <a:lnTo>
                  <a:pt x="1473398" y="544711"/>
                </a:lnTo>
                <a:lnTo>
                  <a:pt x="1455539" y="517922"/>
                </a:lnTo>
                <a:lnTo>
                  <a:pt x="1437679" y="500062"/>
                </a:lnTo>
                <a:lnTo>
                  <a:pt x="1419820" y="473273"/>
                </a:lnTo>
                <a:lnTo>
                  <a:pt x="1401961" y="455414"/>
                </a:lnTo>
                <a:lnTo>
                  <a:pt x="1375172" y="428625"/>
                </a:lnTo>
                <a:lnTo>
                  <a:pt x="1357312" y="410765"/>
                </a:lnTo>
                <a:lnTo>
                  <a:pt x="1330523" y="383976"/>
                </a:lnTo>
                <a:lnTo>
                  <a:pt x="1303734" y="357187"/>
                </a:lnTo>
                <a:lnTo>
                  <a:pt x="1268015" y="339328"/>
                </a:lnTo>
                <a:lnTo>
                  <a:pt x="1241226" y="312539"/>
                </a:lnTo>
                <a:lnTo>
                  <a:pt x="1205508" y="294679"/>
                </a:lnTo>
                <a:lnTo>
                  <a:pt x="1169789" y="276820"/>
                </a:lnTo>
                <a:lnTo>
                  <a:pt x="1134070" y="250031"/>
                </a:lnTo>
                <a:lnTo>
                  <a:pt x="1098351" y="232172"/>
                </a:lnTo>
                <a:lnTo>
                  <a:pt x="1053703" y="214312"/>
                </a:lnTo>
                <a:lnTo>
                  <a:pt x="1017984" y="196453"/>
                </a:lnTo>
                <a:lnTo>
                  <a:pt x="982265" y="169664"/>
                </a:lnTo>
                <a:lnTo>
                  <a:pt x="937617" y="151804"/>
                </a:lnTo>
                <a:lnTo>
                  <a:pt x="901898" y="133945"/>
                </a:lnTo>
                <a:lnTo>
                  <a:pt x="866179" y="116086"/>
                </a:lnTo>
                <a:lnTo>
                  <a:pt x="830461" y="98226"/>
                </a:lnTo>
                <a:lnTo>
                  <a:pt x="794742" y="80367"/>
                </a:lnTo>
                <a:lnTo>
                  <a:pt x="759023" y="62507"/>
                </a:lnTo>
                <a:lnTo>
                  <a:pt x="714375" y="53578"/>
                </a:lnTo>
                <a:lnTo>
                  <a:pt x="678656" y="44648"/>
                </a:lnTo>
                <a:lnTo>
                  <a:pt x="634008" y="35718"/>
                </a:lnTo>
                <a:lnTo>
                  <a:pt x="598289" y="17859"/>
                </a:lnTo>
                <a:lnTo>
                  <a:pt x="562570" y="17859"/>
                </a:lnTo>
                <a:lnTo>
                  <a:pt x="526851" y="8929"/>
                </a:lnTo>
                <a:lnTo>
                  <a:pt x="500062" y="8929"/>
                </a:lnTo>
                <a:lnTo>
                  <a:pt x="464343" y="0"/>
                </a:lnTo>
                <a:lnTo>
                  <a:pt x="437554" y="0"/>
                </a:lnTo>
                <a:lnTo>
                  <a:pt x="401836" y="8929"/>
                </a:lnTo>
                <a:lnTo>
                  <a:pt x="375047" y="17859"/>
                </a:lnTo>
                <a:lnTo>
                  <a:pt x="348258" y="26789"/>
                </a:lnTo>
                <a:lnTo>
                  <a:pt x="321468" y="35718"/>
                </a:lnTo>
                <a:lnTo>
                  <a:pt x="294679" y="53578"/>
                </a:lnTo>
                <a:lnTo>
                  <a:pt x="267890" y="71437"/>
                </a:lnTo>
                <a:lnTo>
                  <a:pt x="241101" y="89297"/>
                </a:lnTo>
                <a:lnTo>
                  <a:pt x="214312" y="107156"/>
                </a:lnTo>
                <a:lnTo>
                  <a:pt x="196453" y="133945"/>
                </a:lnTo>
                <a:lnTo>
                  <a:pt x="169664" y="151804"/>
                </a:lnTo>
                <a:lnTo>
                  <a:pt x="151804" y="178593"/>
                </a:lnTo>
                <a:lnTo>
                  <a:pt x="142875" y="196453"/>
                </a:lnTo>
                <a:lnTo>
                  <a:pt x="125015" y="223242"/>
                </a:lnTo>
                <a:lnTo>
                  <a:pt x="107156" y="250031"/>
                </a:lnTo>
                <a:lnTo>
                  <a:pt x="98226" y="276820"/>
                </a:lnTo>
                <a:lnTo>
                  <a:pt x="80367" y="303609"/>
                </a:lnTo>
                <a:lnTo>
                  <a:pt x="71437" y="339328"/>
                </a:lnTo>
                <a:lnTo>
                  <a:pt x="53578" y="375047"/>
                </a:lnTo>
                <a:lnTo>
                  <a:pt x="44648" y="410765"/>
                </a:lnTo>
                <a:lnTo>
                  <a:pt x="35718" y="446484"/>
                </a:lnTo>
                <a:lnTo>
                  <a:pt x="26789" y="482203"/>
                </a:lnTo>
                <a:lnTo>
                  <a:pt x="17859" y="517922"/>
                </a:lnTo>
                <a:lnTo>
                  <a:pt x="17859" y="553640"/>
                </a:lnTo>
                <a:lnTo>
                  <a:pt x="8929" y="598289"/>
                </a:lnTo>
                <a:lnTo>
                  <a:pt x="8929" y="642937"/>
                </a:lnTo>
                <a:lnTo>
                  <a:pt x="0" y="687586"/>
                </a:lnTo>
                <a:lnTo>
                  <a:pt x="0" y="732234"/>
                </a:lnTo>
                <a:lnTo>
                  <a:pt x="0" y="776882"/>
                </a:lnTo>
                <a:lnTo>
                  <a:pt x="8929" y="830461"/>
                </a:lnTo>
                <a:lnTo>
                  <a:pt x="8929" y="875109"/>
                </a:lnTo>
                <a:lnTo>
                  <a:pt x="17859" y="919757"/>
                </a:lnTo>
                <a:lnTo>
                  <a:pt x="26789" y="973336"/>
                </a:lnTo>
                <a:lnTo>
                  <a:pt x="44648" y="1017984"/>
                </a:lnTo>
                <a:lnTo>
                  <a:pt x="53578" y="1062632"/>
                </a:lnTo>
                <a:lnTo>
                  <a:pt x="71437" y="1107281"/>
                </a:lnTo>
                <a:lnTo>
                  <a:pt x="89297" y="1143000"/>
                </a:lnTo>
                <a:lnTo>
                  <a:pt x="107156" y="1178718"/>
                </a:lnTo>
                <a:lnTo>
                  <a:pt x="125015" y="1223367"/>
                </a:lnTo>
                <a:lnTo>
                  <a:pt x="142875" y="1259086"/>
                </a:lnTo>
                <a:lnTo>
                  <a:pt x="169664" y="1294804"/>
                </a:lnTo>
                <a:lnTo>
                  <a:pt x="205383" y="1339453"/>
                </a:lnTo>
                <a:lnTo>
                  <a:pt x="232172" y="1366242"/>
                </a:lnTo>
                <a:lnTo>
                  <a:pt x="267890" y="1401961"/>
                </a:lnTo>
                <a:lnTo>
                  <a:pt x="303609" y="1428750"/>
                </a:lnTo>
                <a:lnTo>
                  <a:pt x="348258" y="1455539"/>
                </a:lnTo>
                <a:lnTo>
                  <a:pt x="392906" y="1482328"/>
                </a:lnTo>
                <a:lnTo>
                  <a:pt x="437554" y="1509117"/>
                </a:lnTo>
                <a:lnTo>
                  <a:pt x="482203" y="1535906"/>
                </a:lnTo>
                <a:lnTo>
                  <a:pt x="535781" y="1553765"/>
                </a:lnTo>
                <a:lnTo>
                  <a:pt x="580429" y="1580554"/>
                </a:lnTo>
                <a:lnTo>
                  <a:pt x="634008" y="1598414"/>
                </a:lnTo>
                <a:lnTo>
                  <a:pt x="687586" y="1616273"/>
                </a:lnTo>
                <a:lnTo>
                  <a:pt x="741164" y="1634132"/>
                </a:lnTo>
                <a:lnTo>
                  <a:pt x="803672" y="1643062"/>
                </a:lnTo>
                <a:lnTo>
                  <a:pt x="866179" y="1660922"/>
                </a:lnTo>
                <a:lnTo>
                  <a:pt x="928687" y="1669851"/>
                </a:lnTo>
                <a:lnTo>
                  <a:pt x="991195" y="1678781"/>
                </a:lnTo>
                <a:lnTo>
                  <a:pt x="1053703" y="1687711"/>
                </a:lnTo>
                <a:lnTo>
                  <a:pt x="1125140" y="1696640"/>
                </a:lnTo>
                <a:lnTo>
                  <a:pt x="1187648" y="1696640"/>
                </a:lnTo>
                <a:lnTo>
                  <a:pt x="1259086" y="1696640"/>
                </a:lnTo>
                <a:lnTo>
                  <a:pt x="1321593" y="1696640"/>
                </a:lnTo>
                <a:lnTo>
                  <a:pt x="1384101" y="1696640"/>
                </a:lnTo>
                <a:lnTo>
                  <a:pt x="1437679" y="1687711"/>
                </a:lnTo>
                <a:lnTo>
                  <a:pt x="1491258" y="1678781"/>
                </a:lnTo>
                <a:lnTo>
                  <a:pt x="1544836" y="1669851"/>
                </a:lnTo>
                <a:lnTo>
                  <a:pt x="1598414" y="1660922"/>
                </a:lnTo>
                <a:lnTo>
                  <a:pt x="1643062" y="1643062"/>
                </a:lnTo>
                <a:lnTo>
                  <a:pt x="1687711" y="1625203"/>
                </a:lnTo>
                <a:lnTo>
                  <a:pt x="1732359" y="1607343"/>
                </a:lnTo>
                <a:lnTo>
                  <a:pt x="1768078" y="1589484"/>
                </a:lnTo>
                <a:lnTo>
                  <a:pt x="1794867" y="1562695"/>
                </a:lnTo>
                <a:lnTo>
                  <a:pt x="1821656" y="1535906"/>
                </a:lnTo>
                <a:lnTo>
                  <a:pt x="1839515" y="1509117"/>
                </a:lnTo>
                <a:lnTo>
                  <a:pt x="1857375" y="1482328"/>
                </a:lnTo>
                <a:lnTo>
                  <a:pt x="1875234" y="1455539"/>
                </a:lnTo>
                <a:lnTo>
                  <a:pt x="1893093" y="1428750"/>
                </a:lnTo>
                <a:lnTo>
                  <a:pt x="1902023" y="1401961"/>
                </a:lnTo>
                <a:lnTo>
                  <a:pt x="1910953" y="1375172"/>
                </a:lnTo>
                <a:lnTo>
                  <a:pt x="1919883" y="1348382"/>
                </a:lnTo>
                <a:lnTo>
                  <a:pt x="1928812" y="1312664"/>
                </a:lnTo>
                <a:lnTo>
                  <a:pt x="1937742" y="1276945"/>
                </a:lnTo>
                <a:lnTo>
                  <a:pt x="1937742" y="1241226"/>
                </a:lnTo>
                <a:lnTo>
                  <a:pt x="1937742" y="1205507"/>
                </a:lnTo>
                <a:lnTo>
                  <a:pt x="1937742" y="1169789"/>
                </a:lnTo>
                <a:lnTo>
                  <a:pt x="1937742" y="1134070"/>
                </a:lnTo>
                <a:lnTo>
                  <a:pt x="1928812" y="1089422"/>
                </a:lnTo>
                <a:lnTo>
                  <a:pt x="1910953" y="1062632"/>
                </a:lnTo>
                <a:lnTo>
                  <a:pt x="1884164" y="1026914"/>
                </a:lnTo>
                <a:lnTo>
                  <a:pt x="1866304" y="1000125"/>
                </a:lnTo>
                <a:lnTo>
                  <a:pt x="1830586" y="964406"/>
                </a:lnTo>
                <a:lnTo>
                  <a:pt x="1785937" y="937617"/>
                </a:lnTo>
                <a:lnTo>
                  <a:pt x="1750218" y="901898"/>
                </a:lnTo>
                <a:lnTo>
                  <a:pt x="1705570" y="875109"/>
                </a:lnTo>
                <a:lnTo>
                  <a:pt x="1669851" y="839390"/>
                </a:lnTo>
                <a:lnTo>
                  <a:pt x="1625203" y="803672"/>
                </a:lnTo>
                <a:lnTo>
                  <a:pt x="1580554" y="776882"/>
                </a:lnTo>
                <a:lnTo>
                  <a:pt x="1544836" y="750093"/>
                </a:lnTo>
                <a:lnTo>
                  <a:pt x="1491258" y="723304"/>
                </a:lnTo>
                <a:lnTo>
                  <a:pt x="1446609" y="714375"/>
                </a:lnTo>
                <a:lnTo>
                  <a:pt x="1446609" y="7143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116711" y="4598789"/>
            <a:ext cx="750095" cy="589360"/>
          </a:xfrm>
          <a:custGeom>
            <a:avLst/>
            <a:gdLst/>
            <a:ahLst/>
            <a:cxnLst/>
            <a:rect l="0" t="0" r="0" b="0"/>
            <a:pathLst>
              <a:path w="750095" h="58936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59" y="17859"/>
                </a:lnTo>
                <a:lnTo>
                  <a:pt x="35719" y="35718"/>
                </a:lnTo>
                <a:lnTo>
                  <a:pt x="53578" y="44648"/>
                </a:lnTo>
                <a:lnTo>
                  <a:pt x="80367" y="71437"/>
                </a:lnTo>
                <a:lnTo>
                  <a:pt x="107156" y="98226"/>
                </a:lnTo>
                <a:lnTo>
                  <a:pt x="142875" y="133945"/>
                </a:lnTo>
                <a:lnTo>
                  <a:pt x="187523" y="169664"/>
                </a:lnTo>
                <a:lnTo>
                  <a:pt x="232172" y="214312"/>
                </a:lnTo>
                <a:lnTo>
                  <a:pt x="285750" y="267890"/>
                </a:lnTo>
                <a:lnTo>
                  <a:pt x="339328" y="312539"/>
                </a:lnTo>
                <a:lnTo>
                  <a:pt x="401836" y="357188"/>
                </a:lnTo>
                <a:lnTo>
                  <a:pt x="473273" y="392906"/>
                </a:lnTo>
                <a:lnTo>
                  <a:pt x="535781" y="428625"/>
                </a:lnTo>
                <a:lnTo>
                  <a:pt x="607219" y="473274"/>
                </a:lnTo>
                <a:lnTo>
                  <a:pt x="660797" y="508992"/>
                </a:lnTo>
                <a:lnTo>
                  <a:pt x="714375" y="544711"/>
                </a:lnTo>
                <a:lnTo>
                  <a:pt x="741164" y="571500"/>
                </a:lnTo>
                <a:lnTo>
                  <a:pt x="750094" y="589359"/>
                </a:lnTo>
                <a:lnTo>
                  <a:pt x="750094" y="5893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045398" y="5089922"/>
            <a:ext cx="294681" cy="482204"/>
          </a:xfrm>
          <a:custGeom>
            <a:avLst/>
            <a:gdLst/>
            <a:ahLst/>
            <a:cxnLst/>
            <a:rect l="0" t="0" r="0" b="0"/>
            <a:pathLst>
              <a:path w="294681" h="482204">
                <a:moveTo>
                  <a:pt x="71438" y="98226"/>
                </a:moveTo>
                <a:lnTo>
                  <a:pt x="71438" y="98226"/>
                </a:lnTo>
                <a:lnTo>
                  <a:pt x="71438" y="107156"/>
                </a:lnTo>
                <a:lnTo>
                  <a:pt x="71438" y="133945"/>
                </a:lnTo>
                <a:lnTo>
                  <a:pt x="80368" y="160734"/>
                </a:lnTo>
                <a:lnTo>
                  <a:pt x="89297" y="205383"/>
                </a:lnTo>
                <a:lnTo>
                  <a:pt x="98227" y="258961"/>
                </a:lnTo>
                <a:lnTo>
                  <a:pt x="116086" y="321469"/>
                </a:lnTo>
                <a:lnTo>
                  <a:pt x="125016" y="366117"/>
                </a:lnTo>
                <a:lnTo>
                  <a:pt x="142875" y="410766"/>
                </a:lnTo>
                <a:lnTo>
                  <a:pt x="142875" y="437555"/>
                </a:lnTo>
                <a:lnTo>
                  <a:pt x="151805" y="455414"/>
                </a:lnTo>
                <a:lnTo>
                  <a:pt x="160735" y="473273"/>
                </a:lnTo>
                <a:lnTo>
                  <a:pt x="160735" y="482203"/>
                </a:lnTo>
                <a:lnTo>
                  <a:pt x="160735" y="482203"/>
                </a:lnTo>
                <a:lnTo>
                  <a:pt x="151805" y="482203"/>
                </a:lnTo>
                <a:lnTo>
                  <a:pt x="142875" y="464344"/>
                </a:lnTo>
                <a:lnTo>
                  <a:pt x="125016" y="446484"/>
                </a:lnTo>
                <a:lnTo>
                  <a:pt x="107157" y="401836"/>
                </a:lnTo>
                <a:lnTo>
                  <a:pt x="89297" y="357187"/>
                </a:lnTo>
                <a:lnTo>
                  <a:pt x="71438" y="294680"/>
                </a:lnTo>
                <a:lnTo>
                  <a:pt x="53579" y="223242"/>
                </a:lnTo>
                <a:lnTo>
                  <a:pt x="53579" y="160734"/>
                </a:lnTo>
                <a:lnTo>
                  <a:pt x="53579" y="107156"/>
                </a:lnTo>
                <a:lnTo>
                  <a:pt x="62508" y="62508"/>
                </a:lnTo>
                <a:lnTo>
                  <a:pt x="80368" y="26789"/>
                </a:lnTo>
                <a:lnTo>
                  <a:pt x="107157" y="8930"/>
                </a:lnTo>
                <a:lnTo>
                  <a:pt x="142875" y="0"/>
                </a:lnTo>
                <a:lnTo>
                  <a:pt x="178594" y="0"/>
                </a:lnTo>
                <a:lnTo>
                  <a:pt x="214313" y="8930"/>
                </a:lnTo>
                <a:lnTo>
                  <a:pt x="250032" y="26789"/>
                </a:lnTo>
                <a:lnTo>
                  <a:pt x="276821" y="44648"/>
                </a:lnTo>
                <a:lnTo>
                  <a:pt x="294680" y="62508"/>
                </a:lnTo>
                <a:lnTo>
                  <a:pt x="294680" y="80367"/>
                </a:lnTo>
                <a:lnTo>
                  <a:pt x="267891" y="107156"/>
                </a:lnTo>
                <a:lnTo>
                  <a:pt x="232172" y="125016"/>
                </a:lnTo>
                <a:lnTo>
                  <a:pt x="178594" y="133945"/>
                </a:lnTo>
                <a:lnTo>
                  <a:pt x="125016" y="133945"/>
                </a:lnTo>
                <a:lnTo>
                  <a:pt x="80368" y="133945"/>
                </a:lnTo>
                <a:lnTo>
                  <a:pt x="35719" y="133945"/>
                </a:lnTo>
                <a:lnTo>
                  <a:pt x="17860" y="12501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357938" y="5161359"/>
            <a:ext cx="178594" cy="151806"/>
          </a:xfrm>
          <a:custGeom>
            <a:avLst/>
            <a:gdLst/>
            <a:ahLst/>
            <a:cxnLst/>
            <a:rect l="0" t="0" r="0" b="0"/>
            <a:pathLst>
              <a:path w="178594" h="151806">
                <a:moveTo>
                  <a:pt x="53578" y="35719"/>
                </a:moveTo>
                <a:lnTo>
                  <a:pt x="53578" y="44649"/>
                </a:lnTo>
                <a:lnTo>
                  <a:pt x="53578" y="53579"/>
                </a:lnTo>
                <a:lnTo>
                  <a:pt x="53578" y="71438"/>
                </a:lnTo>
                <a:lnTo>
                  <a:pt x="53578" y="98227"/>
                </a:lnTo>
                <a:lnTo>
                  <a:pt x="62507" y="116086"/>
                </a:lnTo>
                <a:lnTo>
                  <a:pt x="71437" y="133946"/>
                </a:lnTo>
                <a:lnTo>
                  <a:pt x="80367" y="142875"/>
                </a:lnTo>
                <a:lnTo>
                  <a:pt x="107156" y="151805"/>
                </a:lnTo>
                <a:lnTo>
                  <a:pt x="125015" y="151805"/>
                </a:lnTo>
                <a:lnTo>
                  <a:pt x="151804" y="142875"/>
                </a:lnTo>
                <a:lnTo>
                  <a:pt x="160734" y="116086"/>
                </a:lnTo>
                <a:lnTo>
                  <a:pt x="169664" y="98227"/>
                </a:lnTo>
                <a:lnTo>
                  <a:pt x="178593" y="62508"/>
                </a:lnTo>
                <a:lnTo>
                  <a:pt x="160734" y="35719"/>
                </a:lnTo>
                <a:lnTo>
                  <a:pt x="142875" y="17860"/>
                </a:lnTo>
                <a:lnTo>
                  <a:pt x="116085" y="0"/>
                </a:lnTo>
                <a:lnTo>
                  <a:pt x="80367" y="0"/>
                </a:lnTo>
                <a:lnTo>
                  <a:pt x="44648" y="8930"/>
                </a:lnTo>
                <a:lnTo>
                  <a:pt x="17859" y="26789"/>
                </a:lnTo>
                <a:lnTo>
                  <a:pt x="0" y="44649"/>
                </a:lnTo>
                <a:lnTo>
                  <a:pt x="0" y="62508"/>
                </a:lnTo>
                <a:lnTo>
                  <a:pt x="17859" y="71438"/>
                </a:lnTo>
                <a:lnTo>
                  <a:pt x="35718" y="62508"/>
                </a:lnTo>
                <a:lnTo>
                  <a:pt x="35718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697266" y="5170289"/>
            <a:ext cx="26790" cy="187525"/>
          </a:xfrm>
          <a:custGeom>
            <a:avLst/>
            <a:gdLst/>
            <a:ahLst/>
            <a:cxnLst/>
            <a:rect l="0" t="0" r="0" b="0"/>
            <a:pathLst>
              <a:path w="26790" h="187525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44649"/>
                </a:lnTo>
                <a:lnTo>
                  <a:pt x="8929" y="71438"/>
                </a:lnTo>
                <a:lnTo>
                  <a:pt x="8929" y="107156"/>
                </a:lnTo>
                <a:lnTo>
                  <a:pt x="17859" y="142875"/>
                </a:lnTo>
                <a:lnTo>
                  <a:pt x="17859" y="169664"/>
                </a:lnTo>
                <a:lnTo>
                  <a:pt x="26789" y="187524"/>
                </a:lnTo>
                <a:lnTo>
                  <a:pt x="26789" y="187524"/>
                </a:lnTo>
                <a:lnTo>
                  <a:pt x="26789" y="178594"/>
                </a:lnTo>
                <a:lnTo>
                  <a:pt x="17859" y="142875"/>
                </a:lnTo>
                <a:lnTo>
                  <a:pt x="17859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724055" y="4982766"/>
            <a:ext cx="17860" cy="133946"/>
          </a:xfrm>
          <a:custGeom>
            <a:avLst/>
            <a:gdLst/>
            <a:ahLst/>
            <a:cxnLst/>
            <a:rect l="0" t="0" r="0" b="0"/>
            <a:pathLst>
              <a:path w="17860" h="133946">
                <a:moveTo>
                  <a:pt x="0" y="0"/>
                </a:moveTo>
                <a:lnTo>
                  <a:pt x="0" y="8929"/>
                </a:lnTo>
                <a:lnTo>
                  <a:pt x="8929" y="26789"/>
                </a:lnTo>
                <a:lnTo>
                  <a:pt x="8929" y="53578"/>
                </a:lnTo>
                <a:lnTo>
                  <a:pt x="17859" y="89297"/>
                </a:lnTo>
                <a:lnTo>
                  <a:pt x="17859" y="133945"/>
                </a:lnTo>
                <a:lnTo>
                  <a:pt x="17859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795492" y="4839890"/>
            <a:ext cx="571501" cy="517924"/>
          </a:xfrm>
          <a:custGeom>
            <a:avLst/>
            <a:gdLst/>
            <a:ahLst/>
            <a:cxnLst/>
            <a:rect l="0" t="0" r="0" b="0"/>
            <a:pathLst>
              <a:path w="571501" h="517924">
                <a:moveTo>
                  <a:pt x="0" y="428626"/>
                </a:moveTo>
                <a:lnTo>
                  <a:pt x="0" y="428626"/>
                </a:lnTo>
                <a:lnTo>
                  <a:pt x="8930" y="428626"/>
                </a:lnTo>
                <a:lnTo>
                  <a:pt x="17860" y="428626"/>
                </a:lnTo>
                <a:lnTo>
                  <a:pt x="26789" y="428626"/>
                </a:lnTo>
                <a:lnTo>
                  <a:pt x="35719" y="437555"/>
                </a:lnTo>
                <a:lnTo>
                  <a:pt x="35719" y="437555"/>
                </a:lnTo>
                <a:lnTo>
                  <a:pt x="44649" y="446485"/>
                </a:lnTo>
                <a:lnTo>
                  <a:pt x="53578" y="464344"/>
                </a:lnTo>
                <a:lnTo>
                  <a:pt x="62508" y="473274"/>
                </a:lnTo>
                <a:lnTo>
                  <a:pt x="71438" y="482204"/>
                </a:lnTo>
                <a:lnTo>
                  <a:pt x="80367" y="473274"/>
                </a:lnTo>
                <a:lnTo>
                  <a:pt x="89297" y="464344"/>
                </a:lnTo>
                <a:lnTo>
                  <a:pt x="107156" y="446485"/>
                </a:lnTo>
                <a:lnTo>
                  <a:pt x="116086" y="419696"/>
                </a:lnTo>
                <a:lnTo>
                  <a:pt x="116086" y="401837"/>
                </a:lnTo>
                <a:lnTo>
                  <a:pt x="125016" y="383977"/>
                </a:lnTo>
                <a:lnTo>
                  <a:pt x="133946" y="383977"/>
                </a:lnTo>
                <a:lnTo>
                  <a:pt x="133946" y="383977"/>
                </a:lnTo>
                <a:lnTo>
                  <a:pt x="133946" y="401837"/>
                </a:lnTo>
                <a:lnTo>
                  <a:pt x="142875" y="419696"/>
                </a:lnTo>
                <a:lnTo>
                  <a:pt x="142875" y="446485"/>
                </a:lnTo>
                <a:lnTo>
                  <a:pt x="160735" y="464344"/>
                </a:lnTo>
                <a:lnTo>
                  <a:pt x="169664" y="482204"/>
                </a:lnTo>
                <a:lnTo>
                  <a:pt x="187524" y="491133"/>
                </a:lnTo>
                <a:lnTo>
                  <a:pt x="205383" y="491133"/>
                </a:lnTo>
                <a:lnTo>
                  <a:pt x="223242" y="473274"/>
                </a:lnTo>
                <a:lnTo>
                  <a:pt x="241102" y="455415"/>
                </a:lnTo>
                <a:lnTo>
                  <a:pt x="258961" y="419696"/>
                </a:lnTo>
                <a:lnTo>
                  <a:pt x="267891" y="383977"/>
                </a:lnTo>
                <a:lnTo>
                  <a:pt x="276821" y="339329"/>
                </a:lnTo>
                <a:lnTo>
                  <a:pt x="285750" y="294680"/>
                </a:lnTo>
                <a:lnTo>
                  <a:pt x="285750" y="241102"/>
                </a:lnTo>
                <a:lnTo>
                  <a:pt x="276821" y="178594"/>
                </a:lnTo>
                <a:lnTo>
                  <a:pt x="276821" y="125016"/>
                </a:lnTo>
                <a:lnTo>
                  <a:pt x="276821" y="80368"/>
                </a:lnTo>
                <a:lnTo>
                  <a:pt x="267891" y="35719"/>
                </a:lnTo>
                <a:lnTo>
                  <a:pt x="267891" y="8930"/>
                </a:lnTo>
                <a:lnTo>
                  <a:pt x="258961" y="0"/>
                </a:lnTo>
                <a:lnTo>
                  <a:pt x="250031" y="0"/>
                </a:lnTo>
                <a:lnTo>
                  <a:pt x="250031" y="26789"/>
                </a:lnTo>
                <a:lnTo>
                  <a:pt x="250031" y="62508"/>
                </a:lnTo>
                <a:lnTo>
                  <a:pt x="258961" y="107157"/>
                </a:lnTo>
                <a:lnTo>
                  <a:pt x="276821" y="169665"/>
                </a:lnTo>
                <a:lnTo>
                  <a:pt x="303610" y="232173"/>
                </a:lnTo>
                <a:lnTo>
                  <a:pt x="339328" y="303610"/>
                </a:lnTo>
                <a:lnTo>
                  <a:pt x="383977" y="357188"/>
                </a:lnTo>
                <a:lnTo>
                  <a:pt x="428625" y="410766"/>
                </a:lnTo>
                <a:lnTo>
                  <a:pt x="473274" y="455415"/>
                </a:lnTo>
                <a:lnTo>
                  <a:pt x="517922" y="491133"/>
                </a:lnTo>
                <a:lnTo>
                  <a:pt x="553641" y="508993"/>
                </a:lnTo>
                <a:lnTo>
                  <a:pt x="571500" y="517923"/>
                </a:lnTo>
                <a:lnTo>
                  <a:pt x="571500" y="508993"/>
                </a:lnTo>
                <a:lnTo>
                  <a:pt x="553641" y="482204"/>
                </a:lnTo>
                <a:lnTo>
                  <a:pt x="508992" y="437555"/>
                </a:lnTo>
                <a:lnTo>
                  <a:pt x="446485" y="375048"/>
                </a:lnTo>
                <a:lnTo>
                  <a:pt x="446485" y="3750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804422" y="4902398"/>
            <a:ext cx="294681" cy="80369"/>
          </a:xfrm>
          <a:custGeom>
            <a:avLst/>
            <a:gdLst/>
            <a:ahLst/>
            <a:cxnLst/>
            <a:rect l="0" t="0" r="0" b="0"/>
            <a:pathLst>
              <a:path w="294681" h="80369">
                <a:moveTo>
                  <a:pt x="0" y="80368"/>
                </a:moveTo>
                <a:lnTo>
                  <a:pt x="8930" y="71438"/>
                </a:lnTo>
                <a:lnTo>
                  <a:pt x="26789" y="53579"/>
                </a:lnTo>
                <a:lnTo>
                  <a:pt x="53578" y="44649"/>
                </a:lnTo>
                <a:lnTo>
                  <a:pt x="89297" y="35719"/>
                </a:lnTo>
                <a:lnTo>
                  <a:pt x="133945" y="26790"/>
                </a:lnTo>
                <a:lnTo>
                  <a:pt x="178594" y="17860"/>
                </a:lnTo>
                <a:lnTo>
                  <a:pt x="214312" y="17860"/>
                </a:lnTo>
                <a:lnTo>
                  <a:pt x="258961" y="8930"/>
                </a:lnTo>
                <a:lnTo>
                  <a:pt x="294680" y="0"/>
                </a:lnTo>
                <a:lnTo>
                  <a:pt x="29468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7420570" y="5018484"/>
            <a:ext cx="276822" cy="330400"/>
          </a:xfrm>
          <a:custGeom>
            <a:avLst/>
            <a:gdLst/>
            <a:ahLst/>
            <a:cxnLst/>
            <a:rect l="0" t="0" r="0" b="0"/>
            <a:pathLst>
              <a:path w="276822" h="330400">
                <a:moveTo>
                  <a:pt x="258961" y="17860"/>
                </a:moveTo>
                <a:lnTo>
                  <a:pt x="241102" y="8930"/>
                </a:lnTo>
                <a:lnTo>
                  <a:pt x="223243" y="0"/>
                </a:lnTo>
                <a:lnTo>
                  <a:pt x="187524" y="0"/>
                </a:lnTo>
                <a:lnTo>
                  <a:pt x="142875" y="8930"/>
                </a:lnTo>
                <a:lnTo>
                  <a:pt x="107157" y="17860"/>
                </a:lnTo>
                <a:lnTo>
                  <a:pt x="71438" y="35719"/>
                </a:lnTo>
                <a:lnTo>
                  <a:pt x="44649" y="53579"/>
                </a:lnTo>
                <a:lnTo>
                  <a:pt x="35719" y="71438"/>
                </a:lnTo>
                <a:lnTo>
                  <a:pt x="35719" y="89297"/>
                </a:lnTo>
                <a:lnTo>
                  <a:pt x="53578" y="107157"/>
                </a:lnTo>
                <a:lnTo>
                  <a:pt x="89297" y="116086"/>
                </a:lnTo>
                <a:lnTo>
                  <a:pt x="133946" y="133946"/>
                </a:lnTo>
                <a:lnTo>
                  <a:pt x="178594" y="151805"/>
                </a:lnTo>
                <a:lnTo>
                  <a:pt x="214313" y="178594"/>
                </a:lnTo>
                <a:lnTo>
                  <a:pt x="250032" y="205383"/>
                </a:lnTo>
                <a:lnTo>
                  <a:pt x="267891" y="232172"/>
                </a:lnTo>
                <a:lnTo>
                  <a:pt x="276821" y="267891"/>
                </a:lnTo>
                <a:lnTo>
                  <a:pt x="258961" y="294680"/>
                </a:lnTo>
                <a:lnTo>
                  <a:pt x="232172" y="312539"/>
                </a:lnTo>
                <a:lnTo>
                  <a:pt x="196453" y="330399"/>
                </a:lnTo>
                <a:lnTo>
                  <a:pt x="151805" y="330399"/>
                </a:lnTo>
                <a:lnTo>
                  <a:pt x="98227" y="312539"/>
                </a:lnTo>
                <a:lnTo>
                  <a:pt x="62508" y="294680"/>
                </a:lnTo>
                <a:lnTo>
                  <a:pt x="26789" y="267891"/>
                </a:lnTo>
                <a:lnTo>
                  <a:pt x="8930" y="241102"/>
                </a:lnTo>
                <a:lnTo>
                  <a:pt x="0" y="223243"/>
                </a:lnTo>
                <a:lnTo>
                  <a:pt x="0" y="205383"/>
                </a:lnTo>
                <a:lnTo>
                  <a:pt x="8930" y="187524"/>
                </a:lnTo>
                <a:lnTo>
                  <a:pt x="35719" y="178594"/>
                </a:lnTo>
                <a:lnTo>
                  <a:pt x="35719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7590234" y="5125641"/>
            <a:ext cx="303611" cy="473273"/>
          </a:xfrm>
          <a:custGeom>
            <a:avLst/>
            <a:gdLst/>
            <a:ahLst/>
            <a:cxnLst/>
            <a:rect l="0" t="0" r="0" b="0"/>
            <a:pathLst>
              <a:path w="303611" h="473273">
                <a:moveTo>
                  <a:pt x="0" y="17859"/>
                </a:moveTo>
                <a:lnTo>
                  <a:pt x="8930" y="8929"/>
                </a:lnTo>
                <a:lnTo>
                  <a:pt x="26789" y="8929"/>
                </a:lnTo>
                <a:lnTo>
                  <a:pt x="53579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17859"/>
                </a:lnTo>
                <a:lnTo>
                  <a:pt x="107157" y="35718"/>
                </a:lnTo>
                <a:lnTo>
                  <a:pt x="107157" y="62507"/>
                </a:lnTo>
                <a:lnTo>
                  <a:pt x="107157" y="89297"/>
                </a:lnTo>
                <a:lnTo>
                  <a:pt x="116086" y="107156"/>
                </a:lnTo>
                <a:lnTo>
                  <a:pt x="133946" y="125015"/>
                </a:lnTo>
                <a:lnTo>
                  <a:pt x="151805" y="142875"/>
                </a:lnTo>
                <a:lnTo>
                  <a:pt x="169664" y="151804"/>
                </a:lnTo>
                <a:lnTo>
                  <a:pt x="196454" y="151804"/>
                </a:lnTo>
                <a:lnTo>
                  <a:pt x="214313" y="142875"/>
                </a:lnTo>
                <a:lnTo>
                  <a:pt x="232172" y="125015"/>
                </a:lnTo>
                <a:lnTo>
                  <a:pt x="241102" y="107156"/>
                </a:lnTo>
                <a:lnTo>
                  <a:pt x="250032" y="80367"/>
                </a:lnTo>
                <a:lnTo>
                  <a:pt x="250032" y="62507"/>
                </a:lnTo>
                <a:lnTo>
                  <a:pt x="250032" y="44648"/>
                </a:lnTo>
                <a:lnTo>
                  <a:pt x="258961" y="26789"/>
                </a:lnTo>
                <a:lnTo>
                  <a:pt x="258961" y="26789"/>
                </a:lnTo>
                <a:lnTo>
                  <a:pt x="267891" y="44648"/>
                </a:lnTo>
                <a:lnTo>
                  <a:pt x="276821" y="62507"/>
                </a:lnTo>
                <a:lnTo>
                  <a:pt x="285750" y="98226"/>
                </a:lnTo>
                <a:lnTo>
                  <a:pt x="294680" y="133945"/>
                </a:lnTo>
                <a:lnTo>
                  <a:pt x="303610" y="178593"/>
                </a:lnTo>
                <a:lnTo>
                  <a:pt x="303610" y="232172"/>
                </a:lnTo>
                <a:lnTo>
                  <a:pt x="294680" y="276820"/>
                </a:lnTo>
                <a:lnTo>
                  <a:pt x="294680" y="321468"/>
                </a:lnTo>
                <a:lnTo>
                  <a:pt x="285750" y="366117"/>
                </a:lnTo>
                <a:lnTo>
                  <a:pt x="285750" y="410765"/>
                </a:lnTo>
                <a:lnTo>
                  <a:pt x="267891" y="437554"/>
                </a:lnTo>
                <a:lnTo>
                  <a:pt x="258961" y="464343"/>
                </a:lnTo>
                <a:lnTo>
                  <a:pt x="232172" y="473272"/>
                </a:lnTo>
                <a:lnTo>
                  <a:pt x="205383" y="464343"/>
                </a:lnTo>
                <a:lnTo>
                  <a:pt x="178594" y="446484"/>
                </a:lnTo>
                <a:lnTo>
                  <a:pt x="151805" y="401836"/>
                </a:lnTo>
                <a:lnTo>
                  <a:pt x="133946" y="339328"/>
                </a:lnTo>
                <a:lnTo>
                  <a:pt x="133946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7822406" y="5018484"/>
            <a:ext cx="285751" cy="258962"/>
          </a:xfrm>
          <a:custGeom>
            <a:avLst/>
            <a:gdLst/>
            <a:ahLst/>
            <a:cxnLst/>
            <a:rect l="0" t="0" r="0" b="0"/>
            <a:pathLst>
              <a:path w="285751" h="258962">
                <a:moveTo>
                  <a:pt x="258961" y="17860"/>
                </a:moveTo>
                <a:lnTo>
                  <a:pt x="258961" y="8930"/>
                </a:lnTo>
                <a:lnTo>
                  <a:pt x="267891" y="8930"/>
                </a:lnTo>
                <a:lnTo>
                  <a:pt x="267891" y="0"/>
                </a:lnTo>
                <a:lnTo>
                  <a:pt x="250032" y="0"/>
                </a:lnTo>
                <a:lnTo>
                  <a:pt x="232172" y="17860"/>
                </a:lnTo>
                <a:lnTo>
                  <a:pt x="196453" y="35719"/>
                </a:lnTo>
                <a:lnTo>
                  <a:pt x="151805" y="62508"/>
                </a:lnTo>
                <a:lnTo>
                  <a:pt x="116086" y="89297"/>
                </a:lnTo>
                <a:lnTo>
                  <a:pt x="89297" y="116086"/>
                </a:lnTo>
                <a:lnTo>
                  <a:pt x="71438" y="133946"/>
                </a:lnTo>
                <a:lnTo>
                  <a:pt x="80367" y="151805"/>
                </a:lnTo>
                <a:lnTo>
                  <a:pt x="107157" y="169664"/>
                </a:lnTo>
                <a:lnTo>
                  <a:pt x="142875" y="178594"/>
                </a:lnTo>
                <a:lnTo>
                  <a:pt x="178594" y="196454"/>
                </a:lnTo>
                <a:lnTo>
                  <a:pt x="223242" y="205383"/>
                </a:lnTo>
                <a:lnTo>
                  <a:pt x="250032" y="214313"/>
                </a:lnTo>
                <a:lnTo>
                  <a:pt x="285750" y="232172"/>
                </a:lnTo>
                <a:lnTo>
                  <a:pt x="285750" y="241102"/>
                </a:lnTo>
                <a:lnTo>
                  <a:pt x="285750" y="250032"/>
                </a:lnTo>
                <a:lnTo>
                  <a:pt x="258961" y="258961"/>
                </a:lnTo>
                <a:lnTo>
                  <a:pt x="223242" y="258961"/>
                </a:lnTo>
                <a:lnTo>
                  <a:pt x="178594" y="258961"/>
                </a:lnTo>
                <a:lnTo>
                  <a:pt x="133946" y="241102"/>
                </a:lnTo>
                <a:lnTo>
                  <a:pt x="89297" y="232172"/>
                </a:lnTo>
                <a:lnTo>
                  <a:pt x="53578" y="223243"/>
                </a:lnTo>
                <a:lnTo>
                  <a:pt x="35719" y="214313"/>
                </a:lnTo>
                <a:lnTo>
                  <a:pt x="17860" y="205383"/>
                </a:lnTo>
                <a:lnTo>
                  <a:pt x="0" y="196454"/>
                </a:lnTo>
                <a:lnTo>
                  <a:pt x="8930" y="187524"/>
                </a:lnTo>
                <a:lnTo>
                  <a:pt x="8930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8251030" y="4857750"/>
            <a:ext cx="26791" cy="464345"/>
          </a:xfrm>
          <a:custGeom>
            <a:avLst/>
            <a:gdLst/>
            <a:ahLst/>
            <a:cxnLst/>
            <a:rect l="0" t="0" r="0" b="0"/>
            <a:pathLst>
              <a:path w="26791" h="464345">
                <a:moveTo>
                  <a:pt x="26790" y="0"/>
                </a:moveTo>
                <a:lnTo>
                  <a:pt x="26790" y="0"/>
                </a:lnTo>
                <a:lnTo>
                  <a:pt x="26790" y="0"/>
                </a:lnTo>
                <a:lnTo>
                  <a:pt x="26790" y="8929"/>
                </a:lnTo>
                <a:lnTo>
                  <a:pt x="26790" y="26789"/>
                </a:lnTo>
                <a:lnTo>
                  <a:pt x="26790" y="62508"/>
                </a:lnTo>
                <a:lnTo>
                  <a:pt x="26790" y="116086"/>
                </a:lnTo>
                <a:lnTo>
                  <a:pt x="17860" y="178594"/>
                </a:lnTo>
                <a:lnTo>
                  <a:pt x="17860" y="241102"/>
                </a:lnTo>
                <a:lnTo>
                  <a:pt x="17860" y="312539"/>
                </a:lnTo>
                <a:lnTo>
                  <a:pt x="17860" y="366117"/>
                </a:lnTo>
                <a:lnTo>
                  <a:pt x="26790" y="419695"/>
                </a:lnTo>
                <a:lnTo>
                  <a:pt x="26790" y="446484"/>
                </a:lnTo>
                <a:lnTo>
                  <a:pt x="26790" y="464344"/>
                </a:lnTo>
                <a:lnTo>
                  <a:pt x="17860" y="455414"/>
                </a:lnTo>
                <a:lnTo>
                  <a:pt x="0" y="428625"/>
                </a:lnTo>
                <a:lnTo>
                  <a:pt x="0" y="42862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7983141" y="5000625"/>
            <a:ext cx="232172" cy="26790"/>
          </a:xfrm>
          <a:custGeom>
            <a:avLst/>
            <a:gdLst/>
            <a:ahLst/>
            <a:cxnLst/>
            <a:rect l="0" t="0" r="0" b="0"/>
            <a:pathLst>
              <a:path w="232172" h="26790">
                <a:moveTo>
                  <a:pt x="0" y="0"/>
                </a:moveTo>
                <a:lnTo>
                  <a:pt x="8929" y="0"/>
                </a:lnTo>
                <a:lnTo>
                  <a:pt x="17859" y="0"/>
                </a:lnTo>
                <a:lnTo>
                  <a:pt x="44648" y="8930"/>
                </a:lnTo>
                <a:lnTo>
                  <a:pt x="80367" y="8930"/>
                </a:lnTo>
                <a:lnTo>
                  <a:pt x="125015" y="17859"/>
                </a:lnTo>
                <a:lnTo>
                  <a:pt x="160734" y="26789"/>
                </a:lnTo>
                <a:lnTo>
                  <a:pt x="196453" y="26789"/>
                </a:lnTo>
                <a:lnTo>
                  <a:pt x="214311" y="26789"/>
                </a:lnTo>
                <a:lnTo>
                  <a:pt x="232171" y="17859"/>
                </a:lnTo>
                <a:lnTo>
                  <a:pt x="232171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8268890" y="5063133"/>
            <a:ext cx="241102" cy="276821"/>
          </a:xfrm>
          <a:custGeom>
            <a:avLst/>
            <a:gdLst/>
            <a:ahLst/>
            <a:cxnLst/>
            <a:rect l="0" t="0" r="0" b="0"/>
            <a:pathLst>
              <a:path w="241102" h="276821">
                <a:moveTo>
                  <a:pt x="0" y="80367"/>
                </a:moveTo>
                <a:lnTo>
                  <a:pt x="8930" y="80367"/>
                </a:lnTo>
                <a:lnTo>
                  <a:pt x="8930" y="80367"/>
                </a:lnTo>
                <a:lnTo>
                  <a:pt x="17859" y="71437"/>
                </a:lnTo>
                <a:lnTo>
                  <a:pt x="35719" y="71437"/>
                </a:lnTo>
                <a:lnTo>
                  <a:pt x="53578" y="71437"/>
                </a:lnTo>
                <a:lnTo>
                  <a:pt x="62508" y="71437"/>
                </a:lnTo>
                <a:lnTo>
                  <a:pt x="71437" y="71437"/>
                </a:lnTo>
                <a:lnTo>
                  <a:pt x="80367" y="62508"/>
                </a:lnTo>
                <a:lnTo>
                  <a:pt x="80367" y="53578"/>
                </a:lnTo>
                <a:lnTo>
                  <a:pt x="80367" y="44648"/>
                </a:lnTo>
                <a:lnTo>
                  <a:pt x="71437" y="26789"/>
                </a:lnTo>
                <a:lnTo>
                  <a:pt x="62508" y="8930"/>
                </a:lnTo>
                <a:lnTo>
                  <a:pt x="53578" y="0"/>
                </a:lnTo>
                <a:lnTo>
                  <a:pt x="35719" y="0"/>
                </a:lnTo>
                <a:lnTo>
                  <a:pt x="26789" y="17859"/>
                </a:lnTo>
                <a:lnTo>
                  <a:pt x="8930" y="35719"/>
                </a:lnTo>
                <a:lnTo>
                  <a:pt x="0" y="80367"/>
                </a:lnTo>
                <a:lnTo>
                  <a:pt x="0" y="116086"/>
                </a:lnTo>
                <a:lnTo>
                  <a:pt x="0" y="151805"/>
                </a:lnTo>
                <a:lnTo>
                  <a:pt x="8930" y="178594"/>
                </a:lnTo>
                <a:lnTo>
                  <a:pt x="26789" y="196453"/>
                </a:lnTo>
                <a:lnTo>
                  <a:pt x="44648" y="205383"/>
                </a:lnTo>
                <a:lnTo>
                  <a:pt x="62508" y="205383"/>
                </a:lnTo>
                <a:lnTo>
                  <a:pt x="80367" y="187523"/>
                </a:lnTo>
                <a:lnTo>
                  <a:pt x="89297" y="169664"/>
                </a:lnTo>
                <a:lnTo>
                  <a:pt x="107156" y="142875"/>
                </a:lnTo>
                <a:lnTo>
                  <a:pt x="107156" y="116086"/>
                </a:lnTo>
                <a:lnTo>
                  <a:pt x="116086" y="89297"/>
                </a:lnTo>
                <a:lnTo>
                  <a:pt x="125015" y="62508"/>
                </a:lnTo>
                <a:lnTo>
                  <a:pt x="125015" y="53578"/>
                </a:lnTo>
                <a:lnTo>
                  <a:pt x="125015" y="53578"/>
                </a:lnTo>
                <a:lnTo>
                  <a:pt x="125015" y="62508"/>
                </a:lnTo>
                <a:lnTo>
                  <a:pt x="125015" y="89297"/>
                </a:lnTo>
                <a:lnTo>
                  <a:pt x="125015" y="133945"/>
                </a:lnTo>
                <a:lnTo>
                  <a:pt x="133945" y="178594"/>
                </a:lnTo>
                <a:lnTo>
                  <a:pt x="133945" y="214312"/>
                </a:lnTo>
                <a:lnTo>
                  <a:pt x="133945" y="250031"/>
                </a:lnTo>
                <a:lnTo>
                  <a:pt x="133945" y="267890"/>
                </a:lnTo>
                <a:lnTo>
                  <a:pt x="142875" y="276820"/>
                </a:lnTo>
                <a:lnTo>
                  <a:pt x="142875" y="276820"/>
                </a:lnTo>
                <a:lnTo>
                  <a:pt x="151805" y="258961"/>
                </a:lnTo>
                <a:lnTo>
                  <a:pt x="151805" y="232172"/>
                </a:lnTo>
                <a:lnTo>
                  <a:pt x="160734" y="205383"/>
                </a:lnTo>
                <a:lnTo>
                  <a:pt x="160734" y="169664"/>
                </a:lnTo>
                <a:lnTo>
                  <a:pt x="160734" y="133945"/>
                </a:lnTo>
                <a:lnTo>
                  <a:pt x="160734" y="107156"/>
                </a:lnTo>
                <a:lnTo>
                  <a:pt x="160734" y="89297"/>
                </a:lnTo>
                <a:lnTo>
                  <a:pt x="151805" y="89297"/>
                </a:lnTo>
                <a:lnTo>
                  <a:pt x="151805" y="89297"/>
                </a:lnTo>
                <a:lnTo>
                  <a:pt x="151805" y="107156"/>
                </a:lnTo>
                <a:lnTo>
                  <a:pt x="151805" y="125015"/>
                </a:lnTo>
                <a:lnTo>
                  <a:pt x="151805" y="142875"/>
                </a:lnTo>
                <a:lnTo>
                  <a:pt x="151805" y="160734"/>
                </a:lnTo>
                <a:lnTo>
                  <a:pt x="151805" y="160734"/>
                </a:lnTo>
                <a:lnTo>
                  <a:pt x="160734" y="169664"/>
                </a:lnTo>
                <a:lnTo>
                  <a:pt x="169664" y="160734"/>
                </a:lnTo>
                <a:lnTo>
                  <a:pt x="178594" y="151805"/>
                </a:lnTo>
                <a:lnTo>
                  <a:pt x="187523" y="133945"/>
                </a:lnTo>
                <a:lnTo>
                  <a:pt x="196453" y="116086"/>
                </a:lnTo>
                <a:lnTo>
                  <a:pt x="205383" y="107156"/>
                </a:lnTo>
                <a:lnTo>
                  <a:pt x="214312" y="98226"/>
                </a:lnTo>
                <a:lnTo>
                  <a:pt x="223242" y="107156"/>
                </a:lnTo>
                <a:lnTo>
                  <a:pt x="232172" y="125015"/>
                </a:lnTo>
                <a:lnTo>
                  <a:pt x="241101" y="160734"/>
                </a:lnTo>
                <a:lnTo>
                  <a:pt x="241101" y="196453"/>
                </a:lnTo>
                <a:lnTo>
                  <a:pt x="241101" y="232172"/>
                </a:lnTo>
                <a:lnTo>
                  <a:pt x="241101" y="241101"/>
                </a:lnTo>
                <a:lnTo>
                  <a:pt x="241101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7045523" y="5536406"/>
            <a:ext cx="26791" cy="276821"/>
          </a:xfrm>
          <a:custGeom>
            <a:avLst/>
            <a:gdLst/>
            <a:ahLst/>
            <a:cxnLst/>
            <a:rect l="0" t="0" r="0" b="0"/>
            <a:pathLst>
              <a:path w="26791" h="276821">
                <a:moveTo>
                  <a:pt x="8930" y="8930"/>
                </a:move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17860"/>
                </a:lnTo>
                <a:lnTo>
                  <a:pt x="0" y="35719"/>
                </a:lnTo>
                <a:lnTo>
                  <a:pt x="8930" y="71437"/>
                </a:lnTo>
                <a:lnTo>
                  <a:pt x="8930" y="107156"/>
                </a:lnTo>
                <a:lnTo>
                  <a:pt x="17860" y="160734"/>
                </a:lnTo>
                <a:lnTo>
                  <a:pt x="17860" y="205382"/>
                </a:lnTo>
                <a:lnTo>
                  <a:pt x="17860" y="241101"/>
                </a:lnTo>
                <a:lnTo>
                  <a:pt x="17860" y="267890"/>
                </a:lnTo>
                <a:lnTo>
                  <a:pt x="26790" y="276820"/>
                </a:lnTo>
                <a:lnTo>
                  <a:pt x="26790" y="267890"/>
                </a:lnTo>
                <a:lnTo>
                  <a:pt x="17860" y="241101"/>
                </a:lnTo>
                <a:lnTo>
                  <a:pt x="17860" y="205382"/>
                </a:lnTo>
                <a:lnTo>
                  <a:pt x="17860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7224117" y="5697140"/>
            <a:ext cx="160736" cy="17860"/>
          </a:xfrm>
          <a:custGeom>
            <a:avLst/>
            <a:gdLst/>
            <a:ahLst/>
            <a:cxnLst/>
            <a:rect l="0" t="0" r="0" b="0"/>
            <a:pathLst>
              <a:path w="160736" h="17860">
                <a:moveTo>
                  <a:pt x="0" y="8930"/>
                </a:move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71438" y="8930"/>
                </a:lnTo>
                <a:lnTo>
                  <a:pt x="107156" y="8930"/>
                </a:lnTo>
                <a:lnTo>
                  <a:pt x="133946" y="17859"/>
                </a:lnTo>
                <a:lnTo>
                  <a:pt x="151805" y="17859"/>
                </a:lnTo>
                <a:lnTo>
                  <a:pt x="160735" y="8930"/>
                </a:lnTo>
                <a:lnTo>
                  <a:pt x="160735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7509867" y="5616773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0" y="125015"/>
                </a:moveTo>
                <a:lnTo>
                  <a:pt x="8930" y="125015"/>
                </a:lnTo>
                <a:lnTo>
                  <a:pt x="17860" y="125015"/>
                </a:lnTo>
                <a:lnTo>
                  <a:pt x="26789" y="125015"/>
                </a:lnTo>
                <a:lnTo>
                  <a:pt x="44649" y="116086"/>
                </a:lnTo>
                <a:lnTo>
                  <a:pt x="62508" y="107156"/>
                </a:lnTo>
                <a:lnTo>
                  <a:pt x="80367" y="98226"/>
                </a:lnTo>
                <a:lnTo>
                  <a:pt x="98227" y="89297"/>
                </a:lnTo>
                <a:lnTo>
                  <a:pt x="107156" y="71437"/>
                </a:lnTo>
                <a:lnTo>
                  <a:pt x="116086" y="53578"/>
                </a:lnTo>
                <a:lnTo>
                  <a:pt x="116086" y="35718"/>
                </a:lnTo>
                <a:lnTo>
                  <a:pt x="116086" y="17859"/>
                </a:lnTo>
                <a:lnTo>
                  <a:pt x="107156" y="0"/>
                </a:lnTo>
                <a:lnTo>
                  <a:pt x="98227" y="0"/>
                </a:lnTo>
                <a:lnTo>
                  <a:pt x="89297" y="8929"/>
                </a:lnTo>
                <a:lnTo>
                  <a:pt x="62508" y="26789"/>
                </a:lnTo>
                <a:lnTo>
                  <a:pt x="44649" y="62507"/>
                </a:lnTo>
                <a:lnTo>
                  <a:pt x="26789" y="107156"/>
                </a:lnTo>
                <a:lnTo>
                  <a:pt x="17860" y="151804"/>
                </a:lnTo>
                <a:lnTo>
                  <a:pt x="17860" y="187523"/>
                </a:lnTo>
                <a:lnTo>
                  <a:pt x="35719" y="214312"/>
                </a:lnTo>
                <a:lnTo>
                  <a:pt x="53578" y="223242"/>
                </a:lnTo>
                <a:lnTo>
                  <a:pt x="71438" y="223242"/>
                </a:lnTo>
                <a:lnTo>
                  <a:pt x="98227" y="205382"/>
                </a:lnTo>
                <a:lnTo>
                  <a:pt x="98227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7715250" y="5616773"/>
            <a:ext cx="205384" cy="178594"/>
          </a:xfrm>
          <a:custGeom>
            <a:avLst/>
            <a:gdLst/>
            <a:ahLst/>
            <a:cxnLst/>
            <a:rect l="0" t="0" r="0" b="0"/>
            <a:pathLst>
              <a:path w="205384" h="178594">
                <a:moveTo>
                  <a:pt x="53578" y="0"/>
                </a:moveTo>
                <a:lnTo>
                  <a:pt x="44648" y="0"/>
                </a:lnTo>
                <a:lnTo>
                  <a:pt x="44648" y="0"/>
                </a:lnTo>
                <a:lnTo>
                  <a:pt x="35719" y="8929"/>
                </a:lnTo>
                <a:lnTo>
                  <a:pt x="17859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8930" y="142875"/>
                </a:lnTo>
                <a:lnTo>
                  <a:pt x="8930" y="160734"/>
                </a:lnTo>
                <a:lnTo>
                  <a:pt x="17859" y="169664"/>
                </a:lnTo>
                <a:lnTo>
                  <a:pt x="26789" y="169664"/>
                </a:lnTo>
                <a:lnTo>
                  <a:pt x="35719" y="178593"/>
                </a:lnTo>
                <a:lnTo>
                  <a:pt x="35719" y="169664"/>
                </a:lnTo>
                <a:lnTo>
                  <a:pt x="44648" y="169664"/>
                </a:lnTo>
                <a:lnTo>
                  <a:pt x="53578" y="160734"/>
                </a:lnTo>
                <a:lnTo>
                  <a:pt x="62508" y="151804"/>
                </a:lnTo>
                <a:lnTo>
                  <a:pt x="71438" y="133945"/>
                </a:lnTo>
                <a:lnTo>
                  <a:pt x="80367" y="116086"/>
                </a:lnTo>
                <a:lnTo>
                  <a:pt x="80367" y="98226"/>
                </a:lnTo>
                <a:lnTo>
                  <a:pt x="89297" y="89297"/>
                </a:lnTo>
                <a:lnTo>
                  <a:pt x="89297" y="71437"/>
                </a:lnTo>
                <a:lnTo>
                  <a:pt x="89297" y="71437"/>
                </a:lnTo>
                <a:lnTo>
                  <a:pt x="89297" y="71437"/>
                </a:lnTo>
                <a:lnTo>
                  <a:pt x="98227" y="80367"/>
                </a:lnTo>
                <a:lnTo>
                  <a:pt x="98227" y="89297"/>
                </a:lnTo>
                <a:lnTo>
                  <a:pt x="107156" y="98226"/>
                </a:lnTo>
                <a:lnTo>
                  <a:pt x="116086" y="116086"/>
                </a:lnTo>
                <a:lnTo>
                  <a:pt x="125016" y="125015"/>
                </a:lnTo>
                <a:lnTo>
                  <a:pt x="142875" y="142875"/>
                </a:lnTo>
                <a:lnTo>
                  <a:pt x="160734" y="151804"/>
                </a:lnTo>
                <a:lnTo>
                  <a:pt x="169664" y="160734"/>
                </a:lnTo>
                <a:lnTo>
                  <a:pt x="187523" y="169664"/>
                </a:lnTo>
                <a:lnTo>
                  <a:pt x="196453" y="178593"/>
                </a:lnTo>
                <a:lnTo>
                  <a:pt x="205383" y="178593"/>
                </a:lnTo>
                <a:lnTo>
                  <a:pt x="205383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7920633" y="5572125"/>
            <a:ext cx="196454" cy="214313"/>
          </a:xfrm>
          <a:custGeom>
            <a:avLst/>
            <a:gdLst/>
            <a:ahLst/>
            <a:cxnLst/>
            <a:rect l="0" t="0" r="0" b="0"/>
            <a:pathLst>
              <a:path w="196454" h="214313">
                <a:moveTo>
                  <a:pt x="125015" y="0"/>
                </a:moveTo>
                <a:lnTo>
                  <a:pt x="116086" y="8929"/>
                </a:lnTo>
                <a:lnTo>
                  <a:pt x="107156" y="8929"/>
                </a:lnTo>
                <a:lnTo>
                  <a:pt x="98226" y="26788"/>
                </a:lnTo>
                <a:lnTo>
                  <a:pt x="80367" y="44648"/>
                </a:lnTo>
                <a:lnTo>
                  <a:pt x="62508" y="62507"/>
                </a:lnTo>
                <a:lnTo>
                  <a:pt x="44648" y="89296"/>
                </a:lnTo>
                <a:lnTo>
                  <a:pt x="44648" y="107155"/>
                </a:lnTo>
                <a:lnTo>
                  <a:pt x="44648" y="125015"/>
                </a:lnTo>
                <a:lnTo>
                  <a:pt x="53578" y="133945"/>
                </a:lnTo>
                <a:lnTo>
                  <a:pt x="71437" y="133945"/>
                </a:lnTo>
                <a:lnTo>
                  <a:pt x="98226" y="133945"/>
                </a:lnTo>
                <a:lnTo>
                  <a:pt x="125015" y="133945"/>
                </a:lnTo>
                <a:lnTo>
                  <a:pt x="151805" y="133945"/>
                </a:lnTo>
                <a:lnTo>
                  <a:pt x="169664" y="133945"/>
                </a:lnTo>
                <a:lnTo>
                  <a:pt x="187523" y="142874"/>
                </a:lnTo>
                <a:lnTo>
                  <a:pt x="196453" y="151804"/>
                </a:lnTo>
                <a:lnTo>
                  <a:pt x="187523" y="160734"/>
                </a:lnTo>
                <a:lnTo>
                  <a:pt x="169664" y="178593"/>
                </a:lnTo>
                <a:lnTo>
                  <a:pt x="142875" y="196452"/>
                </a:lnTo>
                <a:lnTo>
                  <a:pt x="116086" y="205382"/>
                </a:lnTo>
                <a:lnTo>
                  <a:pt x="80367" y="214312"/>
                </a:lnTo>
                <a:lnTo>
                  <a:pt x="44648" y="214312"/>
                </a:lnTo>
                <a:lnTo>
                  <a:pt x="17859" y="214312"/>
                </a:lnTo>
                <a:lnTo>
                  <a:pt x="8930" y="196452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8224241" y="5643562"/>
            <a:ext cx="98228" cy="250032"/>
          </a:xfrm>
          <a:custGeom>
            <a:avLst/>
            <a:gdLst/>
            <a:ahLst/>
            <a:cxnLst/>
            <a:rect l="0" t="0" r="0" b="0"/>
            <a:pathLst>
              <a:path w="98228" h="250032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8930" y="98226"/>
                </a:lnTo>
                <a:lnTo>
                  <a:pt x="17860" y="89297"/>
                </a:lnTo>
                <a:lnTo>
                  <a:pt x="26789" y="89297"/>
                </a:lnTo>
                <a:lnTo>
                  <a:pt x="44649" y="80367"/>
                </a:lnTo>
                <a:lnTo>
                  <a:pt x="62508" y="62508"/>
                </a:lnTo>
                <a:lnTo>
                  <a:pt x="80368" y="53578"/>
                </a:lnTo>
                <a:lnTo>
                  <a:pt x="80368" y="35718"/>
                </a:lnTo>
                <a:lnTo>
                  <a:pt x="89297" y="17859"/>
                </a:lnTo>
                <a:lnTo>
                  <a:pt x="98227" y="8929"/>
                </a:lnTo>
                <a:lnTo>
                  <a:pt x="98227" y="0"/>
                </a:lnTo>
                <a:lnTo>
                  <a:pt x="98227" y="8929"/>
                </a:lnTo>
                <a:lnTo>
                  <a:pt x="98227" y="35718"/>
                </a:lnTo>
                <a:lnTo>
                  <a:pt x="98227" y="71437"/>
                </a:lnTo>
                <a:lnTo>
                  <a:pt x="89297" y="116086"/>
                </a:lnTo>
                <a:lnTo>
                  <a:pt x="80368" y="160734"/>
                </a:lnTo>
                <a:lnTo>
                  <a:pt x="80368" y="196453"/>
                </a:lnTo>
                <a:lnTo>
                  <a:pt x="80368" y="223242"/>
                </a:lnTo>
                <a:lnTo>
                  <a:pt x="71438" y="241101"/>
                </a:lnTo>
                <a:lnTo>
                  <a:pt x="71438" y="250031"/>
                </a:lnTo>
                <a:lnTo>
                  <a:pt x="62508" y="241101"/>
                </a:lnTo>
                <a:lnTo>
                  <a:pt x="35719" y="232172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6974086" y="6107905"/>
            <a:ext cx="187524" cy="267892"/>
          </a:xfrm>
          <a:custGeom>
            <a:avLst/>
            <a:gdLst/>
            <a:ahLst/>
            <a:cxnLst/>
            <a:rect l="0" t="0" r="0" b="0"/>
            <a:pathLst>
              <a:path w="187524" h="267892">
                <a:moveTo>
                  <a:pt x="8930" y="107157"/>
                </a:moveTo>
                <a:lnTo>
                  <a:pt x="0" y="107157"/>
                </a:lnTo>
                <a:lnTo>
                  <a:pt x="0" y="98227"/>
                </a:lnTo>
                <a:lnTo>
                  <a:pt x="0" y="89297"/>
                </a:lnTo>
                <a:lnTo>
                  <a:pt x="8930" y="71438"/>
                </a:lnTo>
                <a:lnTo>
                  <a:pt x="17859" y="53579"/>
                </a:lnTo>
                <a:lnTo>
                  <a:pt x="44648" y="44649"/>
                </a:lnTo>
                <a:lnTo>
                  <a:pt x="71437" y="26790"/>
                </a:lnTo>
                <a:lnTo>
                  <a:pt x="98227" y="8930"/>
                </a:lnTo>
                <a:lnTo>
                  <a:pt x="125016" y="8930"/>
                </a:lnTo>
                <a:lnTo>
                  <a:pt x="142875" y="0"/>
                </a:lnTo>
                <a:lnTo>
                  <a:pt x="160734" y="8930"/>
                </a:lnTo>
                <a:lnTo>
                  <a:pt x="169664" y="35719"/>
                </a:lnTo>
                <a:lnTo>
                  <a:pt x="169664" y="62508"/>
                </a:lnTo>
                <a:lnTo>
                  <a:pt x="160734" y="107157"/>
                </a:lnTo>
                <a:lnTo>
                  <a:pt x="133945" y="142875"/>
                </a:lnTo>
                <a:lnTo>
                  <a:pt x="107156" y="187524"/>
                </a:lnTo>
                <a:lnTo>
                  <a:pt x="80367" y="214313"/>
                </a:lnTo>
                <a:lnTo>
                  <a:pt x="53578" y="232172"/>
                </a:lnTo>
                <a:lnTo>
                  <a:pt x="26789" y="250032"/>
                </a:lnTo>
                <a:lnTo>
                  <a:pt x="893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8930" y="250032"/>
                </a:lnTo>
                <a:lnTo>
                  <a:pt x="26789" y="258961"/>
                </a:lnTo>
                <a:lnTo>
                  <a:pt x="44648" y="258961"/>
                </a:lnTo>
                <a:lnTo>
                  <a:pt x="71437" y="267891"/>
                </a:lnTo>
                <a:lnTo>
                  <a:pt x="107156" y="267891"/>
                </a:lnTo>
                <a:lnTo>
                  <a:pt x="142875" y="267891"/>
                </a:lnTo>
                <a:lnTo>
                  <a:pt x="160734" y="267891"/>
                </a:lnTo>
                <a:lnTo>
                  <a:pt x="187523" y="250032"/>
                </a:lnTo>
                <a:lnTo>
                  <a:pt x="187523" y="25003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7241977" y="6250780"/>
            <a:ext cx="178594" cy="26791"/>
          </a:xfrm>
          <a:custGeom>
            <a:avLst/>
            <a:gdLst/>
            <a:ahLst/>
            <a:cxnLst/>
            <a:rect l="0" t="0" r="0" b="0"/>
            <a:pathLst>
              <a:path w="178594" h="26791">
                <a:moveTo>
                  <a:pt x="8929" y="17860"/>
                </a:moveTo>
                <a:lnTo>
                  <a:pt x="8929" y="17860"/>
                </a:lnTo>
                <a:lnTo>
                  <a:pt x="8929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17859" y="26790"/>
                </a:lnTo>
                <a:lnTo>
                  <a:pt x="53578" y="26790"/>
                </a:lnTo>
                <a:lnTo>
                  <a:pt x="89296" y="26790"/>
                </a:lnTo>
                <a:lnTo>
                  <a:pt x="133945" y="17860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7518797" y="6125765"/>
            <a:ext cx="196454" cy="223243"/>
          </a:xfrm>
          <a:custGeom>
            <a:avLst/>
            <a:gdLst/>
            <a:ahLst/>
            <a:cxnLst/>
            <a:rect l="0" t="0" r="0" b="0"/>
            <a:pathLst>
              <a:path w="196454" h="223243">
                <a:moveTo>
                  <a:pt x="62508" y="35719"/>
                </a:moveTo>
                <a:lnTo>
                  <a:pt x="53578" y="35719"/>
                </a:lnTo>
                <a:lnTo>
                  <a:pt x="44648" y="44648"/>
                </a:lnTo>
                <a:lnTo>
                  <a:pt x="35719" y="62508"/>
                </a:lnTo>
                <a:lnTo>
                  <a:pt x="26789" y="80367"/>
                </a:lnTo>
                <a:lnTo>
                  <a:pt x="17859" y="116086"/>
                </a:lnTo>
                <a:lnTo>
                  <a:pt x="893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0" y="187523"/>
                </a:lnTo>
                <a:lnTo>
                  <a:pt x="0" y="187523"/>
                </a:lnTo>
                <a:lnTo>
                  <a:pt x="0" y="178594"/>
                </a:lnTo>
                <a:lnTo>
                  <a:pt x="0" y="169664"/>
                </a:lnTo>
                <a:lnTo>
                  <a:pt x="8930" y="142875"/>
                </a:lnTo>
                <a:lnTo>
                  <a:pt x="8930" y="125015"/>
                </a:lnTo>
                <a:lnTo>
                  <a:pt x="17859" y="89297"/>
                </a:lnTo>
                <a:lnTo>
                  <a:pt x="26789" y="71437"/>
                </a:lnTo>
                <a:lnTo>
                  <a:pt x="35719" y="44648"/>
                </a:lnTo>
                <a:lnTo>
                  <a:pt x="53578" y="35719"/>
                </a:lnTo>
                <a:lnTo>
                  <a:pt x="62508" y="26789"/>
                </a:lnTo>
                <a:lnTo>
                  <a:pt x="80367" y="35719"/>
                </a:lnTo>
                <a:lnTo>
                  <a:pt x="89297" y="62508"/>
                </a:lnTo>
                <a:lnTo>
                  <a:pt x="98226" y="89297"/>
                </a:lnTo>
                <a:lnTo>
                  <a:pt x="98226" y="125015"/>
                </a:lnTo>
                <a:lnTo>
                  <a:pt x="107156" y="160734"/>
                </a:lnTo>
                <a:lnTo>
                  <a:pt x="107156" y="187523"/>
                </a:lnTo>
                <a:lnTo>
                  <a:pt x="107156" y="205383"/>
                </a:lnTo>
                <a:lnTo>
                  <a:pt x="107156" y="214312"/>
                </a:lnTo>
                <a:lnTo>
                  <a:pt x="107156" y="223242"/>
                </a:lnTo>
                <a:lnTo>
                  <a:pt x="107156" y="214312"/>
                </a:lnTo>
                <a:lnTo>
                  <a:pt x="107156" y="196453"/>
                </a:lnTo>
                <a:lnTo>
                  <a:pt x="116086" y="178594"/>
                </a:lnTo>
                <a:lnTo>
                  <a:pt x="125016" y="151805"/>
                </a:lnTo>
                <a:lnTo>
                  <a:pt x="133945" y="116086"/>
                </a:lnTo>
                <a:lnTo>
                  <a:pt x="142875" y="89297"/>
                </a:lnTo>
                <a:lnTo>
                  <a:pt x="160734" y="53578"/>
                </a:lnTo>
                <a:lnTo>
                  <a:pt x="169664" y="26789"/>
                </a:lnTo>
                <a:lnTo>
                  <a:pt x="178594" y="8930"/>
                </a:lnTo>
                <a:lnTo>
                  <a:pt x="187523" y="0"/>
                </a:lnTo>
                <a:lnTo>
                  <a:pt x="187523" y="8930"/>
                </a:lnTo>
                <a:lnTo>
                  <a:pt x="196453" y="35719"/>
                </a:lnTo>
                <a:lnTo>
                  <a:pt x="187523" y="71437"/>
                </a:lnTo>
                <a:lnTo>
                  <a:pt x="187523" y="107156"/>
                </a:lnTo>
                <a:lnTo>
                  <a:pt x="187523" y="142875"/>
                </a:lnTo>
                <a:lnTo>
                  <a:pt x="187523" y="169664"/>
                </a:lnTo>
                <a:lnTo>
                  <a:pt x="187523" y="187523"/>
                </a:lnTo>
                <a:lnTo>
                  <a:pt x="187523" y="196453"/>
                </a:lnTo>
                <a:lnTo>
                  <a:pt x="187523" y="205383"/>
                </a:lnTo>
                <a:lnTo>
                  <a:pt x="187523" y="196453"/>
                </a:lnTo>
                <a:lnTo>
                  <a:pt x="187523" y="178594"/>
                </a:lnTo>
                <a:lnTo>
                  <a:pt x="187523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7759898" y="6179343"/>
            <a:ext cx="98228" cy="187524"/>
          </a:xfrm>
          <a:custGeom>
            <a:avLst/>
            <a:gdLst/>
            <a:ahLst/>
            <a:cxnLst/>
            <a:rect l="0" t="0" r="0" b="0"/>
            <a:pathLst>
              <a:path w="98228" h="187524">
                <a:moveTo>
                  <a:pt x="26790" y="107156"/>
                </a:moveTo>
                <a:lnTo>
                  <a:pt x="26790" y="107156"/>
                </a:lnTo>
                <a:lnTo>
                  <a:pt x="26790" y="107156"/>
                </a:lnTo>
                <a:lnTo>
                  <a:pt x="26790" y="98227"/>
                </a:lnTo>
                <a:lnTo>
                  <a:pt x="35719" y="98227"/>
                </a:lnTo>
                <a:lnTo>
                  <a:pt x="44649" y="89297"/>
                </a:lnTo>
                <a:lnTo>
                  <a:pt x="53579" y="80367"/>
                </a:lnTo>
                <a:lnTo>
                  <a:pt x="71438" y="62508"/>
                </a:lnTo>
                <a:lnTo>
                  <a:pt x="80368" y="44648"/>
                </a:lnTo>
                <a:lnTo>
                  <a:pt x="89297" y="35719"/>
                </a:lnTo>
                <a:lnTo>
                  <a:pt x="89297" y="26789"/>
                </a:lnTo>
                <a:lnTo>
                  <a:pt x="98227" y="8930"/>
                </a:lnTo>
                <a:lnTo>
                  <a:pt x="89297" y="0"/>
                </a:lnTo>
                <a:lnTo>
                  <a:pt x="89297" y="0"/>
                </a:lnTo>
                <a:lnTo>
                  <a:pt x="71438" y="8930"/>
                </a:lnTo>
                <a:lnTo>
                  <a:pt x="62508" y="26789"/>
                </a:lnTo>
                <a:lnTo>
                  <a:pt x="44649" y="53578"/>
                </a:lnTo>
                <a:lnTo>
                  <a:pt x="26790" y="89297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187523"/>
                </a:lnTo>
                <a:lnTo>
                  <a:pt x="17860" y="187523"/>
                </a:lnTo>
                <a:lnTo>
                  <a:pt x="35719" y="178594"/>
                </a:lnTo>
                <a:lnTo>
                  <a:pt x="53579" y="151805"/>
                </a:lnTo>
                <a:lnTo>
                  <a:pt x="71438" y="125016"/>
                </a:lnTo>
                <a:lnTo>
                  <a:pt x="71438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7893844" y="6018609"/>
            <a:ext cx="562570" cy="375047"/>
          </a:xfrm>
          <a:custGeom>
            <a:avLst/>
            <a:gdLst/>
            <a:ahLst/>
            <a:cxnLst/>
            <a:rect l="0" t="0" r="0" b="0"/>
            <a:pathLst>
              <a:path w="562570" h="375047">
                <a:moveTo>
                  <a:pt x="160734" y="169664"/>
                </a:moveTo>
                <a:lnTo>
                  <a:pt x="151804" y="169664"/>
                </a:lnTo>
                <a:lnTo>
                  <a:pt x="142875" y="169664"/>
                </a:lnTo>
                <a:lnTo>
                  <a:pt x="133945" y="187523"/>
                </a:lnTo>
                <a:lnTo>
                  <a:pt x="107156" y="205382"/>
                </a:lnTo>
                <a:lnTo>
                  <a:pt x="71437" y="241101"/>
                </a:lnTo>
                <a:lnTo>
                  <a:pt x="44648" y="276820"/>
                </a:lnTo>
                <a:lnTo>
                  <a:pt x="17859" y="312539"/>
                </a:lnTo>
                <a:lnTo>
                  <a:pt x="0" y="339328"/>
                </a:lnTo>
                <a:lnTo>
                  <a:pt x="0" y="366117"/>
                </a:lnTo>
                <a:lnTo>
                  <a:pt x="0" y="375046"/>
                </a:lnTo>
                <a:lnTo>
                  <a:pt x="8929" y="366117"/>
                </a:lnTo>
                <a:lnTo>
                  <a:pt x="26789" y="357187"/>
                </a:lnTo>
                <a:lnTo>
                  <a:pt x="44648" y="339328"/>
                </a:lnTo>
                <a:lnTo>
                  <a:pt x="71437" y="303609"/>
                </a:lnTo>
                <a:lnTo>
                  <a:pt x="98226" y="267890"/>
                </a:lnTo>
                <a:lnTo>
                  <a:pt x="125015" y="223242"/>
                </a:lnTo>
                <a:lnTo>
                  <a:pt x="142875" y="169664"/>
                </a:lnTo>
                <a:lnTo>
                  <a:pt x="160734" y="116086"/>
                </a:lnTo>
                <a:lnTo>
                  <a:pt x="178594" y="62507"/>
                </a:lnTo>
                <a:lnTo>
                  <a:pt x="187523" y="26789"/>
                </a:lnTo>
                <a:lnTo>
                  <a:pt x="196453" y="8929"/>
                </a:lnTo>
                <a:lnTo>
                  <a:pt x="196453" y="0"/>
                </a:lnTo>
                <a:lnTo>
                  <a:pt x="187523" y="17859"/>
                </a:lnTo>
                <a:lnTo>
                  <a:pt x="169664" y="44648"/>
                </a:lnTo>
                <a:lnTo>
                  <a:pt x="151804" y="98226"/>
                </a:lnTo>
                <a:lnTo>
                  <a:pt x="142875" y="151804"/>
                </a:lnTo>
                <a:lnTo>
                  <a:pt x="125015" y="205382"/>
                </a:lnTo>
                <a:lnTo>
                  <a:pt x="133945" y="250031"/>
                </a:lnTo>
                <a:lnTo>
                  <a:pt x="142875" y="285750"/>
                </a:lnTo>
                <a:lnTo>
                  <a:pt x="151804" y="303609"/>
                </a:lnTo>
                <a:lnTo>
                  <a:pt x="169664" y="321468"/>
                </a:lnTo>
                <a:lnTo>
                  <a:pt x="196453" y="321468"/>
                </a:lnTo>
                <a:lnTo>
                  <a:pt x="223242" y="312539"/>
                </a:lnTo>
                <a:lnTo>
                  <a:pt x="250031" y="294679"/>
                </a:lnTo>
                <a:lnTo>
                  <a:pt x="267890" y="267890"/>
                </a:lnTo>
                <a:lnTo>
                  <a:pt x="285750" y="241101"/>
                </a:lnTo>
                <a:lnTo>
                  <a:pt x="303608" y="205382"/>
                </a:lnTo>
                <a:lnTo>
                  <a:pt x="312538" y="169664"/>
                </a:lnTo>
                <a:lnTo>
                  <a:pt x="312538" y="142875"/>
                </a:lnTo>
                <a:lnTo>
                  <a:pt x="312538" y="142875"/>
                </a:lnTo>
                <a:lnTo>
                  <a:pt x="312538" y="151804"/>
                </a:lnTo>
                <a:lnTo>
                  <a:pt x="303608" y="169664"/>
                </a:lnTo>
                <a:lnTo>
                  <a:pt x="294679" y="205382"/>
                </a:lnTo>
                <a:lnTo>
                  <a:pt x="276820" y="241101"/>
                </a:lnTo>
                <a:lnTo>
                  <a:pt x="267890" y="276820"/>
                </a:lnTo>
                <a:lnTo>
                  <a:pt x="267890" y="303609"/>
                </a:lnTo>
                <a:lnTo>
                  <a:pt x="276820" y="321468"/>
                </a:lnTo>
                <a:lnTo>
                  <a:pt x="294679" y="330398"/>
                </a:lnTo>
                <a:lnTo>
                  <a:pt x="312538" y="330398"/>
                </a:lnTo>
                <a:lnTo>
                  <a:pt x="330397" y="321468"/>
                </a:lnTo>
                <a:lnTo>
                  <a:pt x="348257" y="294679"/>
                </a:lnTo>
                <a:lnTo>
                  <a:pt x="366116" y="267890"/>
                </a:lnTo>
                <a:lnTo>
                  <a:pt x="375046" y="241101"/>
                </a:lnTo>
                <a:lnTo>
                  <a:pt x="383976" y="205382"/>
                </a:lnTo>
                <a:lnTo>
                  <a:pt x="383976" y="178593"/>
                </a:lnTo>
                <a:lnTo>
                  <a:pt x="383976" y="160734"/>
                </a:lnTo>
                <a:lnTo>
                  <a:pt x="383976" y="151804"/>
                </a:lnTo>
                <a:lnTo>
                  <a:pt x="383976" y="160734"/>
                </a:lnTo>
                <a:lnTo>
                  <a:pt x="383976" y="187523"/>
                </a:lnTo>
                <a:lnTo>
                  <a:pt x="375046" y="214312"/>
                </a:lnTo>
                <a:lnTo>
                  <a:pt x="366116" y="241101"/>
                </a:lnTo>
                <a:lnTo>
                  <a:pt x="366116" y="267890"/>
                </a:lnTo>
                <a:lnTo>
                  <a:pt x="366116" y="285750"/>
                </a:lnTo>
                <a:lnTo>
                  <a:pt x="375046" y="294679"/>
                </a:lnTo>
                <a:lnTo>
                  <a:pt x="383976" y="285750"/>
                </a:lnTo>
                <a:lnTo>
                  <a:pt x="401835" y="267890"/>
                </a:lnTo>
                <a:lnTo>
                  <a:pt x="419694" y="250031"/>
                </a:lnTo>
                <a:lnTo>
                  <a:pt x="437554" y="214312"/>
                </a:lnTo>
                <a:lnTo>
                  <a:pt x="446483" y="187523"/>
                </a:lnTo>
                <a:lnTo>
                  <a:pt x="455413" y="151804"/>
                </a:lnTo>
                <a:lnTo>
                  <a:pt x="464343" y="133945"/>
                </a:lnTo>
                <a:lnTo>
                  <a:pt x="473272" y="116086"/>
                </a:lnTo>
                <a:lnTo>
                  <a:pt x="473272" y="125015"/>
                </a:lnTo>
                <a:lnTo>
                  <a:pt x="464343" y="133945"/>
                </a:lnTo>
                <a:lnTo>
                  <a:pt x="464343" y="160734"/>
                </a:lnTo>
                <a:lnTo>
                  <a:pt x="455413" y="187523"/>
                </a:lnTo>
                <a:lnTo>
                  <a:pt x="455413" y="214312"/>
                </a:lnTo>
                <a:lnTo>
                  <a:pt x="455413" y="232171"/>
                </a:lnTo>
                <a:lnTo>
                  <a:pt x="464343" y="250031"/>
                </a:lnTo>
                <a:lnTo>
                  <a:pt x="473272" y="250031"/>
                </a:lnTo>
                <a:lnTo>
                  <a:pt x="482202" y="250031"/>
                </a:lnTo>
                <a:lnTo>
                  <a:pt x="491132" y="241101"/>
                </a:lnTo>
                <a:lnTo>
                  <a:pt x="491132" y="232171"/>
                </a:lnTo>
                <a:lnTo>
                  <a:pt x="500061" y="223242"/>
                </a:lnTo>
                <a:lnTo>
                  <a:pt x="500061" y="214312"/>
                </a:lnTo>
                <a:lnTo>
                  <a:pt x="508991" y="214312"/>
                </a:lnTo>
                <a:lnTo>
                  <a:pt x="508991" y="223242"/>
                </a:lnTo>
                <a:lnTo>
                  <a:pt x="517921" y="232171"/>
                </a:lnTo>
                <a:lnTo>
                  <a:pt x="526851" y="232171"/>
                </a:lnTo>
                <a:lnTo>
                  <a:pt x="535780" y="232171"/>
                </a:lnTo>
                <a:lnTo>
                  <a:pt x="544710" y="223242"/>
                </a:lnTo>
                <a:lnTo>
                  <a:pt x="553640" y="205382"/>
                </a:lnTo>
                <a:lnTo>
                  <a:pt x="562569" y="169664"/>
                </a:lnTo>
                <a:lnTo>
                  <a:pt x="562569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8393905" y="5831085"/>
            <a:ext cx="8931" cy="98228"/>
          </a:xfrm>
          <a:custGeom>
            <a:avLst/>
            <a:gdLst/>
            <a:ahLst/>
            <a:cxnLst/>
            <a:rect l="0" t="0" r="0" b="0"/>
            <a:pathLst>
              <a:path w="8931" h="9822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0" y="2678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6911578" y="6661546"/>
            <a:ext cx="241103" cy="169665"/>
          </a:xfrm>
          <a:custGeom>
            <a:avLst/>
            <a:gdLst/>
            <a:ahLst/>
            <a:cxnLst/>
            <a:rect l="0" t="0" r="0" b="0"/>
            <a:pathLst>
              <a:path w="241103" h="169665">
                <a:moveTo>
                  <a:pt x="0" y="17859"/>
                </a:moveTo>
                <a:lnTo>
                  <a:pt x="0" y="26789"/>
                </a:lnTo>
                <a:lnTo>
                  <a:pt x="8930" y="26789"/>
                </a:lnTo>
                <a:lnTo>
                  <a:pt x="17860" y="17859"/>
                </a:lnTo>
                <a:lnTo>
                  <a:pt x="35719" y="17859"/>
                </a:lnTo>
                <a:lnTo>
                  <a:pt x="53578" y="8930"/>
                </a:lnTo>
                <a:lnTo>
                  <a:pt x="62508" y="8930"/>
                </a:lnTo>
                <a:lnTo>
                  <a:pt x="80367" y="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0"/>
                </a:lnTo>
                <a:lnTo>
                  <a:pt x="160735" y="8930"/>
                </a:lnTo>
                <a:lnTo>
                  <a:pt x="169664" y="17859"/>
                </a:lnTo>
                <a:lnTo>
                  <a:pt x="169664" y="26789"/>
                </a:lnTo>
                <a:lnTo>
                  <a:pt x="169664" y="44649"/>
                </a:lnTo>
                <a:lnTo>
                  <a:pt x="169664" y="44649"/>
                </a:lnTo>
                <a:lnTo>
                  <a:pt x="169664" y="53578"/>
                </a:lnTo>
                <a:lnTo>
                  <a:pt x="169664" y="62508"/>
                </a:lnTo>
                <a:lnTo>
                  <a:pt x="169664" y="62508"/>
                </a:lnTo>
                <a:lnTo>
                  <a:pt x="178594" y="62508"/>
                </a:lnTo>
                <a:lnTo>
                  <a:pt x="187524" y="62508"/>
                </a:lnTo>
                <a:lnTo>
                  <a:pt x="196453" y="71438"/>
                </a:lnTo>
                <a:lnTo>
                  <a:pt x="205383" y="71438"/>
                </a:lnTo>
                <a:lnTo>
                  <a:pt x="214313" y="80367"/>
                </a:lnTo>
                <a:lnTo>
                  <a:pt x="223242" y="89297"/>
                </a:lnTo>
                <a:lnTo>
                  <a:pt x="232172" y="98227"/>
                </a:lnTo>
                <a:lnTo>
                  <a:pt x="241102" y="107156"/>
                </a:lnTo>
                <a:lnTo>
                  <a:pt x="232172" y="125016"/>
                </a:lnTo>
                <a:lnTo>
                  <a:pt x="232172" y="133945"/>
                </a:lnTo>
                <a:lnTo>
                  <a:pt x="214313" y="142875"/>
                </a:lnTo>
                <a:lnTo>
                  <a:pt x="196453" y="151805"/>
                </a:lnTo>
                <a:lnTo>
                  <a:pt x="178594" y="160734"/>
                </a:lnTo>
                <a:lnTo>
                  <a:pt x="160735" y="169664"/>
                </a:lnTo>
                <a:lnTo>
                  <a:pt x="142875" y="169664"/>
                </a:lnTo>
                <a:lnTo>
                  <a:pt x="125016" y="169664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16086" y="160734"/>
                </a:lnTo>
                <a:lnTo>
                  <a:pt x="116086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7233047" y="6724054"/>
            <a:ext cx="125017" cy="53579"/>
          </a:xfrm>
          <a:custGeom>
            <a:avLst/>
            <a:gdLst/>
            <a:ahLst/>
            <a:cxnLst/>
            <a:rect l="0" t="0" r="0" b="0"/>
            <a:pathLst>
              <a:path w="125017" h="53579">
                <a:moveTo>
                  <a:pt x="0" y="17859"/>
                </a:moveTo>
                <a:lnTo>
                  <a:pt x="8930" y="35719"/>
                </a:lnTo>
                <a:lnTo>
                  <a:pt x="8930" y="44648"/>
                </a:lnTo>
                <a:lnTo>
                  <a:pt x="17859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53578" y="44648"/>
                </a:lnTo>
                <a:lnTo>
                  <a:pt x="71437" y="35719"/>
                </a:lnTo>
                <a:lnTo>
                  <a:pt x="89297" y="26789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7545586" y="6545460"/>
            <a:ext cx="214313" cy="267892"/>
          </a:xfrm>
          <a:custGeom>
            <a:avLst/>
            <a:gdLst/>
            <a:ahLst/>
            <a:cxnLst/>
            <a:rect l="0" t="0" r="0" b="0"/>
            <a:pathLst>
              <a:path w="214313" h="267892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17860"/>
                </a:lnTo>
                <a:lnTo>
                  <a:pt x="35719" y="26789"/>
                </a:lnTo>
                <a:lnTo>
                  <a:pt x="35719" y="44649"/>
                </a:lnTo>
                <a:lnTo>
                  <a:pt x="35719" y="62508"/>
                </a:lnTo>
                <a:lnTo>
                  <a:pt x="26789" y="80367"/>
                </a:lnTo>
                <a:lnTo>
                  <a:pt x="26789" y="107156"/>
                </a:lnTo>
                <a:lnTo>
                  <a:pt x="26789" y="133945"/>
                </a:lnTo>
                <a:lnTo>
                  <a:pt x="17859" y="169664"/>
                </a:lnTo>
                <a:lnTo>
                  <a:pt x="17859" y="196453"/>
                </a:lnTo>
                <a:lnTo>
                  <a:pt x="8930" y="223242"/>
                </a:lnTo>
                <a:lnTo>
                  <a:pt x="8930" y="241102"/>
                </a:lnTo>
                <a:lnTo>
                  <a:pt x="8930" y="250031"/>
                </a:lnTo>
                <a:lnTo>
                  <a:pt x="0" y="258961"/>
                </a:lnTo>
                <a:lnTo>
                  <a:pt x="8930" y="258961"/>
                </a:lnTo>
                <a:lnTo>
                  <a:pt x="8930" y="258961"/>
                </a:lnTo>
                <a:lnTo>
                  <a:pt x="17859" y="250031"/>
                </a:lnTo>
                <a:lnTo>
                  <a:pt x="26789" y="250031"/>
                </a:lnTo>
                <a:lnTo>
                  <a:pt x="44648" y="232172"/>
                </a:lnTo>
                <a:lnTo>
                  <a:pt x="62508" y="223242"/>
                </a:lnTo>
                <a:lnTo>
                  <a:pt x="80367" y="214313"/>
                </a:lnTo>
                <a:lnTo>
                  <a:pt x="98227" y="205383"/>
                </a:lnTo>
                <a:lnTo>
                  <a:pt x="125016" y="205383"/>
                </a:lnTo>
                <a:lnTo>
                  <a:pt x="142875" y="205383"/>
                </a:lnTo>
                <a:lnTo>
                  <a:pt x="160734" y="214313"/>
                </a:lnTo>
                <a:lnTo>
                  <a:pt x="169664" y="223242"/>
                </a:lnTo>
                <a:lnTo>
                  <a:pt x="187523" y="232172"/>
                </a:lnTo>
                <a:lnTo>
                  <a:pt x="187523" y="250031"/>
                </a:lnTo>
                <a:lnTo>
                  <a:pt x="196453" y="258961"/>
                </a:lnTo>
                <a:lnTo>
                  <a:pt x="205383" y="267891"/>
                </a:lnTo>
                <a:lnTo>
                  <a:pt x="214312" y="267891"/>
                </a:lnTo>
                <a:lnTo>
                  <a:pt x="214312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7840266" y="6670476"/>
            <a:ext cx="419695" cy="116087"/>
          </a:xfrm>
          <a:custGeom>
            <a:avLst/>
            <a:gdLst/>
            <a:ahLst/>
            <a:cxnLst/>
            <a:rect l="0" t="0" r="0" b="0"/>
            <a:pathLst>
              <a:path w="419695" h="116087">
                <a:moveTo>
                  <a:pt x="80367" y="44648"/>
                </a:moveTo>
                <a:lnTo>
                  <a:pt x="89297" y="44648"/>
                </a:lnTo>
                <a:lnTo>
                  <a:pt x="107156" y="44648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26789"/>
                </a:lnTo>
                <a:lnTo>
                  <a:pt x="107156" y="17859"/>
                </a:lnTo>
                <a:lnTo>
                  <a:pt x="98226" y="17859"/>
                </a:lnTo>
                <a:lnTo>
                  <a:pt x="80367" y="8929"/>
                </a:lnTo>
                <a:lnTo>
                  <a:pt x="71437" y="17859"/>
                </a:lnTo>
                <a:lnTo>
                  <a:pt x="53578" y="17859"/>
                </a:lnTo>
                <a:lnTo>
                  <a:pt x="35718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29" y="98226"/>
                </a:lnTo>
                <a:lnTo>
                  <a:pt x="17859" y="98226"/>
                </a:lnTo>
                <a:lnTo>
                  <a:pt x="26789" y="89297"/>
                </a:lnTo>
                <a:lnTo>
                  <a:pt x="44648" y="80367"/>
                </a:lnTo>
                <a:lnTo>
                  <a:pt x="53578" y="71437"/>
                </a:lnTo>
                <a:lnTo>
                  <a:pt x="80367" y="35719"/>
                </a:lnTo>
                <a:lnTo>
                  <a:pt x="98226" y="17859"/>
                </a:lnTo>
                <a:lnTo>
                  <a:pt x="107156" y="8929"/>
                </a:lnTo>
                <a:lnTo>
                  <a:pt x="116086" y="8929"/>
                </a:lnTo>
                <a:lnTo>
                  <a:pt x="116086" y="17859"/>
                </a:lnTo>
                <a:lnTo>
                  <a:pt x="116086" y="26789"/>
                </a:lnTo>
                <a:lnTo>
                  <a:pt x="116086" y="44648"/>
                </a:lnTo>
                <a:lnTo>
                  <a:pt x="116086" y="62508"/>
                </a:lnTo>
                <a:lnTo>
                  <a:pt x="116086" y="71437"/>
                </a:lnTo>
                <a:lnTo>
                  <a:pt x="116086" y="89297"/>
                </a:lnTo>
                <a:lnTo>
                  <a:pt x="116086" y="98226"/>
                </a:lnTo>
                <a:lnTo>
                  <a:pt x="125015" y="107156"/>
                </a:lnTo>
                <a:lnTo>
                  <a:pt x="133945" y="116086"/>
                </a:lnTo>
                <a:lnTo>
                  <a:pt x="142875" y="107156"/>
                </a:lnTo>
                <a:lnTo>
                  <a:pt x="151804" y="107156"/>
                </a:lnTo>
                <a:lnTo>
                  <a:pt x="178593" y="80367"/>
                </a:lnTo>
                <a:lnTo>
                  <a:pt x="196453" y="62508"/>
                </a:lnTo>
                <a:lnTo>
                  <a:pt x="214312" y="44648"/>
                </a:lnTo>
                <a:lnTo>
                  <a:pt x="223242" y="26789"/>
                </a:lnTo>
                <a:lnTo>
                  <a:pt x="232172" y="17859"/>
                </a:lnTo>
                <a:lnTo>
                  <a:pt x="232172" y="17859"/>
                </a:lnTo>
                <a:lnTo>
                  <a:pt x="232172" y="17859"/>
                </a:lnTo>
                <a:lnTo>
                  <a:pt x="232172" y="35719"/>
                </a:lnTo>
                <a:lnTo>
                  <a:pt x="232172" y="44648"/>
                </a:lnTo>
                <a:lnTo>
                  <a:pt x="232172" y="53578"/>
                </a:lnTo>
                <a:lnTo>
                  <a:pt x="232172" y="62508"/>
                </a:lnTo>
                <a:lnTo>
                  <a:pt x="232172" y="71437"/>
                </a:lnTo>
                <a:lnTo>
                  <a:pt x="241101" y="80367"/>
                </a:lnTo>
                <a:lnTo>
                  <a:pt x="241101" y="80367"/>
                </a:lnTo>
                <a:lnTo>
                  <a:pt x="250031" y="80367"/>
                </a:lnTo>
                <a:lnTo>
                  <a:pt x="258961" y="71437"/>
                </a:lnTo>
                <a:lnTo>
                  <a:pt x="276820" y="62508"/>
                </a:lnTo>
                <a:lnTo>
                  <a:pt x="294679" y="53578"/>
                </a:lnTo>
                <a:lnTo>
                  <a:pt x="321468" y="35719"/>
                </a:lnTo>
                <a:lnTo>
                  <a:pt x="339328" y="26789"/>
                </a:lnTo>
                <a:lnTo>
                  <a:pt x="366116" y="17859"/>
                </a:lnTo>
                <a:lnTo>
                  <a:pt x="383975" y="8929"/>
                </a:lnTo>
                <a:lnTo>
                  <a:pt x="401835" y="8929"/>
                </a:lnTo>
                <a:lnTo>
                  <a:pt x="419694" y="0"/>
                </a:lnTo>
                <a:lnTo>
                  <a:pt x="4196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8322468" y="6375796"/>
            <a:ext cx="80368" cy="410767"/>
          </a:xfrm>
          <a:custGeom>
            <a:avLst/>
            <a:gdLst/>
            <a:ahLst/>
            <a:cxnLst/>
            <a:rect l="0" t="0" r="0" b="0"/>
            <a:pathLst>
              <a:path w="80368" h="410767">
                <a:moveTo>
                  <a:pt x="26789" y="267891"/>
                </a:moveTo>
                <a:lnTo>
                  <a:pt x="35719" y="250031"/>
                </a:lnTo>
                <a:lnTo>
                  <a:pt x="35719" y="241102"/>
                </a:lnTo>
                <a:lnTo>
                  <a:pt x="35719" y="241102"/>
                </a:lnTo>
                <a:lnTo>
                  <a:pt x="35719" y="241102"/>
                </a:lnTo>
                <a:lnTo>
                  <a:pt x="26789" y="250031"/>
                </a:lnTo>
                <a:lnTo>
                  <a:pt x="26789" y="267891"/>
                </a:lnTo>
                <a:lnTo>
                  <a:pt x="17859" y="276820"/>
                </a:lnTo>
                <a:lnTo>
                  <a:pt x="8930" y="294680"/>
                </a:lnTo>
                <a:lnTo>
                  <a:pt x="8930" y="321469"/>
                </a:lnTo>
                <a:lnTo>
                  <a:pt x="0" y="348258"/>
                </a:lnTo>
                <a:lnTo>
                  <a:pt x="0" y="375047"/>
                </a:lnTo>
                <a:lnTo>
                  <a:pt x="0" y="392906"/>
                </a:lnTo>
                <a:lnTo>
                  <a:pt x="8930" y="410766"/>
                </a:lnTo>
                <a:lnTo>
                  <a:pt x="8930" y="410766"/>
                </a:lnTo>
                <a:lnTo>
                  <a:pt x="17859" y="401836"/>
                </a:lnTo>
                <a:lnTo>
                  <a:pt x="35719" y="375047"/>
                </a:lnTo>
                <a:lnTo>
                  <a:pt x="53578" y="339328"/>
                </a:lnTo>
                <a:lnTo>
                  <a:pt x="71437" y="285750"/>
                </a:lnTo>
                <a:lnTo>
                  <a:pt x="80367" y="214313"/>
                </a:lnTo>
                <a:lnTo>
                  <a:pt x="80367" y="160734"/>
                </a:lnTo>
                <a:lnTo>
                  <a:pt x="80367" y="98227"/>
                </a:lnTo>
                <a:lnTo>
                  <a:pt x="80367" y="53578"/>
                </a:lnTo>
                <a:lnTo>
                  <a:pt x="80367" y="17859"/>
                </a:lnTo>
                <a:lnTo>
                  <a:pt x="71437" y="0"/>
                </a:lnTo>
                <a:lnTo>
                  <a:pt x="62508" y="0"/>
                </a:lnTo>
                <a:lnTo>
                  <a:pt x="44648" y="26789"/>
                </a:lnTo>
                <a:lnTo>
                  <a:pt x="26789" y="71438"/>
                </a:lnTo>
                <a:lnTo>
                  <a:pt x="8930" y="116086"/>
                </a:lnTo>
                <a:lnTo>
                  <a:pt x="8930" y="160734"/>
                </a:lnTo>
                <a:lnTo>
                  <a:pt x="8930" y="196453"/>
                </a:lnTo>
                <a:lnTo>
                  <a:pt x="17859" y="223242"/>
                </a:lnTo>
                <a:lnTo>
                  <a:pt x="26789" y="258961"/>
                </a:lnTo>
                <a:lnTo>
                  <a:pt x="35719" y="303609"/>
                </a:lnTo>
                <a:lnTo>
                  <a:pt x="35719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2589609" y="4152304"/>
            <a:ext cx="303611" cy="205384"/>
          </a:xfrm>
          <a:custGeom>
            <a:avLst/>
            <a:gdLst/>
            <a:ahLst/>
            <a:cxnLst/>
            <a:rect l="0" t="0" r="0" b="0"/>
            <a:pathLst>
              <a:path w="303611" h="205384">
                <a:moveTo>
                  <a:pt x="303610" y="205383"/>
                </a:moveTo>
                <a:lnTo>
                  <a:pt x="294680" y="196453"/>
                </a:lnTo>
                <a:lnTo>
                  <a:pt x="276821" y="187524"/>
                </a:lnTo>
                <a:lnTo>
                  <a:pt x="258961" y="178594"/>
                </a:lnTo>
                <a:lnTo>
                  <a:pt x="232172" y="160735"/>
                </a:lnTo>
                <a:lnTo>
                  <a:pt x="205383" y="133946"/>
                </a:lnTo>
                <a:lnTo>
                  <a:pt x="178594" y="116086"/>
                </a:lnTo>
                <a:lnTo>
                  <a:pt x="151805" y="98227"/>
                </a:lnTo>
                <a:lnTo>
                  <a:pt x="116086" y="80367"/>
                </a:lnTo>
                <a:lnTo>
                  <a:pt x="80368" y="53578"/>
                </a:lnTo>
                <a:lnTo>
                  <a:pt x="44649" y="2678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2303859" y="4071937"/>
            <a:ext cx="125017" cy="17860"/>
          </a:xfrm>
          <a:custGeom>
            <a:avLst/>
            <a:gdLst/>
            <a:ahLst/>
            <a:cxnLst/>
            <a:rect l="0" t="0" r="0" b="0"/>
            <a:pathLst>
              <a:path w="125017" h="17860">
                <a:moveTo>
                  <a:pt x="125016" y="17859"/>
                </a:moveTo>
                <a:lnTo>
                  <a:pt x="62508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1732359" y="4063007"/>
            <a:ext cx="428626" cy="107158"/>
          </a:xfrm>
          <a:custGeom>
            <a:avLst/>
            <a:gdLst/>
            <a:ahLst/>
            <a:cxnLst/>
            <a:rect l="0" t="0" r="0" b="0"/>
            <a:pathLst>
              <a:path w="428626" h="107158">
                <a:moveTo>
                  <a:pt x="428625" y="0"/>
                </a:moveTo>
                <a:lnTo>
                  <a:pt x="357188" y="0"/>
                </a:lnTo>
                <a:lnTo>
                  <a:pt x="285750" y="8930"/>
                </a:lnTo>
                <a:lnTo>
                  <a:pt x="205383" y="26789"/>
                </a:lnTo>
                <a:lnTo>
                  <a:pt x="133946" y="44649"/>
                </a:lnTo>
                <a:lnTo>
                  <a:pt x="62508" y="71438"/>
                </a:lnTo>
                <a:lnTo>
                  <a:pt x="0" y="107157"/>
                </a:lnTo>
                <a:lnTo>
                  <a:pt x="0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1464469" y="4250531"/>
            <a:ext cx="616149" cy="1071564"/>
          </a:xfrm>
          <a:custGeom>
            <a:avLst/>
            <a:gdLst/>
            <a:ahLst/>
            <a:cxnLst/>
            <a:rect l="0" t="0" r="0" b="0"/>
            <a:pathLst>
              <a:path w="616149" h="1071564">
                <a:moveTo>
                  <a:pt x="151804" y="0"/>
                </a:moveTo>
                <a:lnTo>
                  <a:pt x="107156" y="53578"/>
                </a:lnTo>
                <a:lnTo>
                  <a:pt x="62508" y="116086"/>
                </a:lnTo>
                <a:lnTo>
                  <a:pt x="35719" y="178594"/>
                </a:lnTo>
                <a:lnTo>
                  <a:pt x="8929" y="250031"/>
                </a:lnTo>
                <a:lnTo>
                  <a:pt x="0" y="321469"/>
                </a:lnTo>
                <a:lnTo>
                  <a:pt x="0" y="401836"/>
                </a:lnTo>
                <a:lnTo>
                  <a:pt x="0" y="482203"/>
                </a:lnTo>
                <a:lnTo>
                  <a:pt x="17859" y="553640"/>
                </a:lnTo>
                <a:lnTo>
                  <a:pt x="44648" y="634008"/>
                </a:lnTo>
                <a:lnTo>
                  <a:pt x="89297" y="705446"/>
                </a:lnTo>
                <a:lnTo>
                  <a:pt x="133945" y="776883"/>
                </a:lnTo>
                <a:lnTo>
                  <a:pt x="196453" y="848321"/>
                </a:lnTo>
                <a:lnTo>
                  <a:pt x="258961" y="901899"/>
                </a:lnTo>
                <a:lnTo>
                  <a:pt x="339328" y="955477"/>
                </a:lnTo>
                <a:lnTo>
                  <a:pt x="428625" y="1000125"/>
                </a:lnTo>
                <a:lnTo>
                  <a:pt x="517922" y="1035844"/>
                </a:lnTo>
                <a:lnTo>
                  <a:pt x="616148" y="1071563"/>
                </a:lnTo>
                <a:lnTo>
                  <a:pt x="616148" y="107156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2000250" y="4125515"/>
            <a:ext cx="1223368" cy="1223369"/>
          </a:xfrm>
          <a:custGeom>
            <a:avLst/>
            <a:gdLst/>
            <a:ahLst/>
            <a:cxnLst/>
            <a:rect l="0" t="0" r="0" b="0"/>
            <a:pathLst>
              <a:path w="1223368" h="1223369">
                <a:moveTo>
                  <a:pt x="294680" y="1223368"/>
                </a:moveTo>
                <a:lnTo>
                  <a:pt x="410766" y="1214438"/>
                </a:lnTo>
                <a:lnTo>
                  <a:pt x="526852" y="1205508"/>
                </a:lnTo>
                <a:lnTo>
                  <a:pt x="634008" y="1169790"/>
                </a:lnTo>
                <a:lnTo>
                  <a:pt x="741164" y="1134071"/>
                </a:lnTo>
                <a:lnTo>
                  <a:pt x="839391" y="1089423"/>
                </a:lnTo>
                <a:lnTo>
                  <a:pt x="928688" y="1026915"/>
                </a:lnTo>
                <a:lnTo>
                  <a:pt x="1000125" y="964407"/>
                </a:lnTo>
                <a:lnTo>
                  <a:pt x="1071563" y="892969"/>
                </a:lnTo>
                <a:lnTo>
                  <a:pt x="1134070" y="812602"/>
                </a:lnTo>
                <a:lnTo>
                  <a:pt x="1169789" y="732235"/>
                </a:lnTo>
                <a:lnTo>
                  <a:pt x="1205508" y="651867"/>
                </a:lnTo>
                <a:lnTo>
                  <a:pt x="1223367" y="562571"/>
                </a:lnTo>
                <a:lnTo>
                  <a:pt x="1223367" y="491133"/>
                </a:lnTo>
                <a:lnTo>
                  <a:pt x="1205508" y="410766"/>
                </a:lnTo>
                <a:lnTo>
                  <a:pt x="1178719" y="330399"/>
                </a:lnTo>
                <a:lnTo>
                  <a:pt x="1134070" y="250031"/>
                </a:lnTo>
                <a:lnTo>
                  <a:pt x="1071563" y="178594"/>
                </a:lnTo>
                <a:lnTo>
                  <a:pt x="991195" y="116086"/>
                </a:lnTo>
                <a:lnTo>
                  <a:pt x="892969" y="62508"/>
                </a:lnTo>
                <a:lnTo>
                  <a:pt x="776883" y="26789"/>
                </a:lnTo>
                <a:lnTo>
                  <a:pt x="651867" y="0"/>
                </a:lnTo>
                <a:lnTo>
                  <a:pt x="517922" y="0"/>
                </a:lnTo>
                <a:lnTo>
                  <a:pt x="383977" y="17860"/>
                </a:lnTo>
                <a:lnTo>
                  <a:pt x="250031" y="44649"/>
                </a:lnTo>
                <a:lnTo>
                  <a:pt x="116086" y="98227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2991445" y="5170289"/>
            <a:ext cx="357189" cy="223243"/>
          </a:xfrm>
          <a:custGeom>
            <a:avLst/>
            <a:gdLst/>
            <a:ahLst/>
            <a:cxnLst/>
            <a:rect l="0" t="0" r="0" b="0"/>
            <a:pathLst>
              <a:path w="357189" h="223243">
                <a:moveTo>
                  <a:pt x="0" y="17859"/>
                </a:moveTo>
                <a:lnTo>
                  <a:pt x="8930" y="17859"/>
                </a:lnTo>
                <a:lnTo>
                  <a:pt x="8930" y="893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17859"/>
                </a:lnTo>
                <a:lnTo>
                  <a:pt x="1786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25016"/>
                </a:lnTo>
                <a:lnTo>
                  <a:pt x="17860" y="142875"/>
                </a:lnTo>
                <a:lnTo>
                  <a:pt x="35719" y="160734"/>
                </a:lnTo>
                <a:lnTo>
                  <a:pt x="44649" y="169664"/>
                </a:lnTo>
                <a:lnTo>
                  <a:pt x="71438" y="178594"/>
                </a:lnTo>
                <a:lnTo>
                  <a:pt x="89297" y="178594"/>
                </a:lnTo>
                <a:lnTo>
                  <a:pt x="116086" y="169664"/>
                </a:lnTo>
                <a:lnTo>
                  <a:pt x="133946" y="160734"/>
                </a:lnTo>
                <a:lnTo>
                  <a:pt x="151805" y="133945"/>
                </a:lnTo>
                <a:lnTo>
                  <a:pt x="169664" y="116086"/>
                </a:lnTo>
                <a:lnTo>
                  <a:pt x="187524" y="98227"/>
                </a:lnTo>
                <a:lnTo>
                  <a:pt x="187524" y="71438"/>
                </a:lnTo>
                <a:lnTo>
                  <a:pt x="196453" y="53578"/>
                </a:lnTo>
                <a:lnTo>
                  <a:pt x="205383" y="35719"/>
                </a:lnTo>
                <a:lnTo>
                  <a:pt x="205383" y="35719"/>
                </a:lnTo>
                <a:lnTo>
                  <a:pt x="205383" y="35719"/>
                </a:lnTo>
                <a:lnTo>
                  <a:pt x="205383" y="53578"/>
                </a:lnTo>
                <a:lnTo>
                  <a:pt x="205383" y="80367"/>
                </a:lnTo>
                <a:lnTo>
                  <a:pt x="205383" y="107156"/>
                </a:lnTo>
                <a:lnTo>
                  <a:pt x="214313" y="142875"/>
                </a:lnTo>
                <a:lnTo>
                  <a:pt x="223243" y="169664"/>
                </a:lnTo>
                <a:lnTo>
                  <a:pt x="241102" y="187524"/>
                </a:lnTo>
                <a:lnTo>
                  <a:pt x="258961" y="205383"/>
                </a:lnTo>
                <a:lnTo>
                  <a:pt x="276821" y="214313"/>
                </a:lnTo>
                <a:lnTo>
                  <a:pt x="303610" y="223242"/>
                </a:lnTo>
                <a:lnTo>
                  <a:pt x="330399" y="214313"/>
                </a:lnTo>
                <a:lnTo>
                  <a:pt x="357188" y="196453"/>
                </a:lnTo>
                <a:lnTo>
                  <a:pt x="357188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3312914" y="5125641"/>
            <a:ext cx="169665" cy="241102"/>
          </a:xfrm>
          <a:custGeom>
            <a:avLst/>
            <a:gdLst/>
            <a:ahLst/>
            <a:cxnLst/>
            <a:rect l="0" t="0" r="0" b="0"/>
            <a:pathLst>
              <a:path w="169665" h="241102">
                <a:moveTo>
                  <a:pt x="125016" y="8929"/>
                </a:move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0"/>
                </a:lnTo>
                <a:lnTo>
                  <a:pt x="89297" y="8929"/>
                </a:lnTo>
                <a:lnTo>
                  <a:pt x="71438" y="17859"/>
                </a:lnTo>
                <a:lnTo>
                  <a:pt x="53578" y="35718"/>
                </a:lnTo>
                <a:lnTo>
                  <a:pt x="35719" y="62507"/>
                </a:lnTo>
                <a:lnTo>
                  <a:pt x="26789" y="80367"/>
                </a:lnTo>
                <a:lnTo>
                  <a:pt x="26789" y="89297"/>
                </a:lnTo>
                <a:lnTo>
                  <a:pt x="44649" y="98226"/>
                </a:lnTo>
                <a:lnTo>
                  <a:pt x="62508" y="107156"/>
                </a:lnTo>
                <a:lnTo>
                  <a:pt x="89297" y="125015"/>
                </a:lnTo>
                <a:lnTo>
                  <a:pt x="116086" y="133945"/>
                </a:lnTo>
                <a:lnTo>
                  <a:pt x="142875" y="142875"/>
                </a:lnTo>
                <a:lnTo>
                  <a:pt x="151805" y="151804"/>
                </a:lnTo>
                <a:lnTo>
                  <a:pt x="169664" y="169664"/>
                </a:lnTo>
                <a:lnTo>
                  <a:pt x="160734" y="187523"/>
                </a:lnTo>
                <a:lnTo>
                  <a:pt x="151805" y="205382"/>
                </a:lnTo>
                <a:lnTo>
                  <a:pt x="125016" y="223242"/>
                </a:lnTo>
                <a:lnTo>
                  <a:pt x="89297" y="241101"/>
                </a:lnTo>
                <a:lnTo>
                  <a:pt x="62508" y="241101"/>
                </a:lnTo>
                <a:lnTo>
                  <a:pt x="35719" y="241101"/>
                </a:lnTo>
                <a:lnTo>
                  <a:pt x="8930" y="23217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3500438" y="5152430"/>
            <a:ext cx="410766" cy="232173"/>
          </a:xfrm>
          <a:custGeom>
            <a:avLst/>
            <a:gdLst/>
            <a:ahLst/>
            <a:cxnLst/>
            <a:rect l="0" t="0" r="0" b="0"/>
            <a:pathLst>
              <a:path w="410766" h="232173">
                <a:moveTo>
                  <a:pt x="0" y="98226"/>
                </a:moveTo>
                <a:lnTo>
                  <a:pt x="0" y="98226"/>
                </a:lnTo>
                <a:lnTo>
                  <a:pt x="0" y="98226"/>
                </a:lnTo>
                <a:lnTo>
                  <a:pt x="8929" y="107156"/>
                </a:lnTo>
                <a:lnTo>
                  <a:pt x="8929" y="116086"/>
                </a:lnTo>
                <a:lnTo>
                  <a:pt x="26789" y="125015"/>
                </a:lnTo>
                <a:lnTo>
                  <a:pt x="35718" y="133945"/>
                </a:lnTo>
                <a:lnTo>
                  <a:pt x="53578" y="133945"/>
                </a:lnTo>
                <a:lnTo>
                  <a:pt x="71437" y="133945"/>
                </a:lnTo>
                <a:lnTo>
                  <a:pt x="89296" y="125015"/>
                </a:lnTo>
                <a:lnTo>
                  <a:pt x="116085" y="107156"/>
                </a:lnTo>
                <a:lnTo>
                  <a:pt x="133945" y="89297"/>
                </a:lnTo>
                <a:lnTo>
                  <a:pt x="142875" y="62508"/>
                </a:lnTo>
                <a:lnTo>
                  <a:pt x="151804" y="35718"/>
                </a:lnTo>
                <a:lnTo>
                  <a:pt x="142875" y="17859"/>
                </a:lnTo>
                <a:lnTo>
                  <a:pt x="133945" y="0"/>
                </a:lnTo>
                <a:lnTo>
                  <a:pt x="116085" y="0"/>
                </a:lnTo>
                <a:lnTo>
                  <a:pt x="98226" y="8929"/>
                </a:lnTo>
                <a:lnTo>
                  <a:pt x="80367" y="35718"/>
                </a:lnTo>
                <a:lnTo>
                  <a:pt x="53578" y="71437"/>
                </a:lnTo>
                <a:lnTo>
                  <a:pt x="35718" y="107156"/>
                </a:lnTo>
                <a:lnTo>
                  <a:pt x="26789" y="142875"/>
                </a:lnTo>
                <a:lnTo>
                  <a:pt x="26789" y="178593"/>
                </a:lnTo>
                <a:lnTo>
                  <a:pt x="35718" y="205383"/>
                </a:lnTo>
                <a:lnTo>
                  <a:pt x="44648" y="223242"/>
                </a:lnTo>
                <a:lnTo>
                  <a:pt x="62507" y="223242"/>
                </a:lnTo>
                <a:lnTo>
                  <a:pt x="80367" y="223242"/>
                </a:lnTo>
                <a:lnTo>
                  <a:pt x="107156" y="214312"/>
                </a:lnTo>
                <a:lnTo>
                  <a:pt x="125015" y="196453"/>
                </a:lnTo>
                <a:lnTo>
                  <a:pt x="151804" y="178593"/>
                </a:lnTo>
                <a:lnTo>
                  <a:pt x="169664" y="151804"/>
                </a:lnTo>
                <a:lnTo>
                  <a:pt x="187523" y="133945"/>
                </a:lnTo>
                <a:lnTo>
                  <a:pt x="205382" y="116086"/>
                </a:lnTo>
                <a:lnTo>
                  <a:pt x="214312" y="98226"/>
                </a:lnTo>
                <a:lnTo>
                  <a:pt x="223242" y="89297"/>
                </a:lnTo>
                <a:lnTo>
                  <a:pt x="223242" y="98226"/>
                </a:lnTo>
                <a:lnTo>
                  <a:pt x="223242" y="107156"/>
                </a:lnTo>
                <a:lnTo>
                  <a:pt x="223242" y="125015"/>
                </a:lnTo>
                <a:lnTo>
                  <a:pt x="223242" y="142875"/>
                </a:lnTo>
                <a:lnTo>
                  <a:pt x="223242" y="169664"/>
                </a:lnTo>
                <a:lnTo>
                  <a:pt x="223242" y="196453"/>
                </a:lnTo>
                <a:lnTo>
                  <a:pt x="223242" y="214312"/>
                </a:lnTo>
                <a:lnTo>
                  <a:pt x="223242" y="223242"/>
                </a:lnTo>
                <a:lnTo>
                  <a:pt x="232171" y="232172"/>
                </a:lnTo>
                <a:lnTo>
                  <a:pt x="232171" y="232172"/>
                </a:lnTo>
                <a:lnTo>
                  <a:pt x="241101" y="223242"/>
                </a:lnTo>
                <a:lnTo>
                  <a:pt x="258960" y="205383"/>
                </a:lnTo>
                <a:lnTo>
                  <a:pt x="276820" y="178593"/>
                </a:lnTo>
                <a:lnTo>
                  <a:pt x="303609" y="151804"/>
                </a:lnTo>
                <a:lnTo>
                  <a:pt x="330398" y="125015"/>
                </a:lnTo>
                <a:lnTo>
                  <a:pt x="357187" y="89297"/>
                </a:lnTo>
                <a:lnTo>
                  <a:pt x="375046" y="71437"/>
                </a:lnTo>
                <a:lnTo>
                  <a:pt x="392906" y="53578"/>
                </a:lnTo>
                <a:lnTo>
                  <a:pt x="410765" y="35718"/>
                </a:lnTo>
                <a:lnTo>
                  <a:pt x="410765" y="35718"/>
                </a:lnTo>
                <a:lnTo>
                  <a:pt x="401835" y="35718"/>
                </a:lnTo>
                <a:lnTo>
                  <a:pt x="401835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3214688" y="5572125"/>
            <a:ext cx="125016" cy="232172"/>
          </a:xfrm>
          <a:custGeom>
            <a:avLst/>
            <a:gdLst/>
            <a:ahLst/>
            <a:cxnLst/>
            <a:rect l="0" t="0" r="0" b="0"/>
            <a:pathLst>
              <a:path w="125016" h="232172">
                <a:moveTo>
                  <a:pt x="125015" y="26788"/>
                </a:moveTo>
                <a:lnTo>
                  <a:pt x="125015" y="26788"/>
                </a:lnTo>
                <a:lnTo>
                  <a:pt x="116085" y="17859"/>
                </a:lnTo>
                <a:lnTo>
                  <a:pt x="107156" y="8929"/>
                </a:lnTo>
                <a:lnTo>
                  <a:pt x="98226" y="0"/>
                </a:lnTo>
                <a:lnTo>
                  <a:pt x="80367" y="8929"/>
                </a:lnTo>
                <a:lnTo>
                  <a:pt x="62507" y="17859"/>
                </a:lnTo>
                <a:lnTo>
                  <a:pt x="35718" y="26788"/>
                </a:lnTo>
                <a:lnTo>
                  <a:pt x="17859" y="44648"/>
                </a:lnTo>
                <a:lnTo>
                  <a:pt x="8929" y="53577"/>
                </a:lnTo>
                <a:lnTo>
                  <a:pt x="0" y="62507"/>
                </a:lnTo>
                <a:lnTo>
                  <a:pt x="0" y="71437"/>
                </a:lnTo>
                <a:lnTo>
                  <a:pt x="8929" y="80366"/>
                </a:lnTo>
                <a:lnTo>
                  <a:pt x="17859" y="89296"/>
                </a:lnTo>
                <a:lnTo>
                  <a:pt x="35718" y="98226"/>
                </a:lnTo>
                <a:lnTo>
                  <a:pt x="44648" y="116085"/>
                </a:lnTo>
                <a:lnTo>
                  <a:pt x="62507" y="133945"/>
                </a:lnTo>
                <a:lnTo>
                  <a:pt x="71437" y="151804"/>
                </a:lnTo>
                <a:lnTo>
                  <a:pt x="80367" y="169663"/>
                </a:lnTo>
                <a:lnTo>
                  <a:pt x="80367" y="187523"/>
                </a:lnTo>
                <a:lnTo>
                  <a:pt x="80367" y="214312"/>
                </a:lnTo>
                <a:lnTo>
                  <a:pt x="62507" y="223241"/>
                </a:lnTo>
                <a:lnTo>
                  <a:pt x="53578" y="232171"/>
                </a:lnTo>
                <a:lnTo>
                  <a:pt x="35718" y="232171"/>
                </a:lnTo>
                <a:lnTo>
                  <a:pt x="26789" y="232171"/>
                </a:lnTo>
                <a:lnTo>
                  <a:pt x="17859" y="223241"/>
                </a:lnTo>
                <a:lnTo>
                  <a:pt x="17859" y="205382"/>
                </a:lnTo>
                <a:lnTo>
                  <a:pt x="8929" y="187523"/>
                </a:lnTo>
                <a:lnTo>
                  <a:pt x="17859" y="160734"/>
                </a:lnTo>
                <a:lnTo>
                  <a:pt x="26789" y="133945"/>
                </a:lnTo>
                <a:lnTo>
                  <a:pt x="26789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3455789" y="5482828"/>
            <a:ext cx="178595" cy="294680"/>
          </a:xfrm>
          <a:custGeom>
            <a:avLst/>
            <a:gdLst/>
            <a:ahLst/>
            <a:cxnLst/>
            <a:rect l="0" t="0" r="0" b="0"/>
            <a:pathLst>
              <a:path w="178595" h="294680">
                <a:moveTo>
                  <a:pt x="89297" y="0"/>
                </a:moveTo>
                <a:lnTo>
                  <a:pt x="80367" y="8930"/>
                </a:lnTo>
                <a:lnTo>
                  <a:pt x="71438" y="26789"/>
                </a:lnTo>
                <a:lnTo>
                  <a:pt x="62508" y="53578"/>
                </a:lnTo>
                <a:lnTo>
                  <a:pt x="44649" y="89297"/>
                </a:lnTo>
                <a:lnTo>
                  <a:pt x="26789" y="142874"/>
                </a:lnTo>
                <a:lnTo>
                  <a:pt x="8930" y="187523"/>
                </a:lnTo>
                <a:lnTo>
                  <a:pt x="0" y="232171"/>
                </a:lnTo>
                <a:lnTo>
                  <a:pt x="8930" y="258960"/>
                </a:lnTo>
                <a:lnTo>
                  <a:pt x="8930" y="276820"/>
                </a:lnTo>
                <a:lnTo>
                  <a:pt x="26789" y="294679"/>
                </a:lnTo>
                <a:lnTo>
                  <a:pt x="44649" y="294679"/>
                </a:lnTo>
                <a:lnTo>
                  <a:pt x="71438" y="294679"/>
                </a:lnTo>
                <a:lnTo>
                  <a:pt x="107156" y="285749"/>
                </a:lnTo>
                <a:lnTo>
                  <a:pt x="133945" y="267890"/>
                </a:lnTo>
                <a:lnTo>
                  <a:pt x="160734" y="250031"/>
                </a:lnTo>
                <a:lnTo>
                  <a:pt x="178594" y="223242"/>
                </a:lnTo>
                <a:lnTo>
                  <a:pt x="178594" y="196452"/>
                </a:lnTo>
                <a:lnTo>
                  <a:pt x="178594" y="19645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3330773" y="5581054"/>
            <a:ext cx="258962" cy="62509"/>
          </a:xfrm>
          <a:custGeom>
            <a:avLst/>
            <a:gdLst/>
            <a:ahLst/>
            <a:cxnLst/>
            <a:rect l="0" t="0" r="0" b="0"/>
            <a:pathLst>
              <a:path w="258962" h="62509">
                <a:moveTo>
                  <a:pt x="169665" y="26789"/>
                </a:moveTo>
                <a:lnTo>
                  <a:pt x="151805" y="26789"/>
                </a:lnTo>
                <a:lnTo>
                  <a:pt x="116086" y="35719"/>
                </a:lnTo>
                <a:lnTo>
                  <a:pt x="80368" y="35719"/>
                </a:lnTo>
                <a:lnTo>
                  <a:pt x="44649" y="44648"/>
                </a:lnTo>
                <a:lnTo>
                  <a:pt x="17860" y="53578"/>
                </a:lnTo>
                <a:lnTo>
                  <a:pt x="8930" y="53578"/>
                </a:lnTo>
                <a:lnTo>
                  <a:pt x="0" y="53578"/>
                </a:lnTo>
                <a:lnTo>
                  <a:pt x="0" y="62508"/>
                </a:lnTo>
                <a:lnTo>
                  <a:pt x="8930" y="62508"/>
                </a:lnTo>
                <a:lnTo>
                  <a:pt x="35719" y="62508"/>
                </a:lnTo>
                <a:lnTo>
                  <a:pt x="62508" y="53578"/>
                </a:lnTo>
                <a:lnTo>
                  <a:pt x="98227" y="44648"/>
                </a:lnTo>
                <a:lnTo>
                  <a:pt x="133946" y="44648"/>
                </a:lnTo>
                <a:lnTo>
                  <a:pt x="169665" y="35719"/>
                </a:lnTo>
                <a:lnTo>
                  <a:pt x="205383" y="26789"/>
                </a:lnTo>
                <a:lnTo>
                  <a:pt x="232172" y="17859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3580805" y="5634632"/>
            <a:ext cx="89298" cy="71439"/>
          </a:xfrm>
          <a:custGeom>
            <a:avLst/>
            <a:gdLst/>
            <a:ahLst/>
            <a:cxnLst/>
            <a:rect l="0" t="0" r="0" b="0"/>
            <a:pathLst>
              <a:path w="89298" h="71439">
                <a:moveTo>
                  <a:pt x="44648" y="62508"/>
                </a:moveTo>
                <a:lnTo>
                  <a:pt x="44648" y="62508"/>
                </a:lnTo>
                <a:lnTo>
                  <a:pt x="35718" y="71438"/>
                </a:lnTo>
                <a:lnTo>
                  <a:pt x="35718" y="71438"/>
                </a:lnTo>
                <a:lnTo>
                  <a:pt x="35718" y="71438"/>
                </a:lnTo>
                <a:lnTo>
                  <a:pt x="44648" y="71438"/>
                </a:lnTo>
                <a:lnTo>
                  <a:pt x="53578" y="71438"/>
                </a:lnTo>
                <a:lnTo>
                  <a:pt x="62508" y="71438"/>
                </a:lnTo>
                <a:lnTo>
                  <a:pt x="71437" y="62508"/>
                </a:lnTo>
                <a:lnTo>
                  <a:pt x="80367" y="53578"/>
                </a:lnTo>
                <a:lnTo>
                  <a:pt x="89297" y="44648"/>
                </a:lnTo>
                <a:lnTo>
                  <a:pt x="89297" y="35719"/>
                </a:lnTo>
                <a:lnTo>
                  <a:pt x="80367" y="17859"/>
                </a:lnTo>
                <a:lnTo>
                  <a:pt x="62508" y="17859"/>
                </a:lnTo>
                <a:lnTo>
                  <a:pt x="44648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3777258" y="5625702"/>
            <a:ext cx="71438" cy="98228"/>
          </a:xfrm>
          <a:custGeom>
            <a:avLst/>
            <a:gdLst/>
            <a:ahLst/>
            <a:cxnLst/>
            <a:rect l="0" t="0" r="0" b="0"/>
            <a:pathLst>
              <a:path w="71438" h="98228">
                <a:moveTo>
                  <a:pt x="8930" y="80368"/>
                </a:moveTo>
                <a:lnTo>
                  <a:pt x="8930" y="80368"/>
                </a:lnTo>
                <a:lnTo>
                  <a:pt x="8930" y="89297"/>
                </a:lnTo>
                <a:lnTo>
                  <a:pt x="893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89297"/>
                </a:lnTo>
                <a:lnTo>
                  <a:pt x="8930" y="71438"/>
                </a:lnTo>
                <a:lnTo>
                  <a:pt x="8930" y="53578"/>
                </a:lnTo>
                <a:lnTo>
                  <a:pt x="17859" y="35719"/>
                </a:lnTo>
                <a:lnTo>
                  <a:pt x="26789" y="26789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8" y="8930"/>
                </a:lnTo>
                <a:lnTo>
                  <a:pt x="62508" y="893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3911203" y="5679280"/>
            <a:ext cx="17861" cy="62509"/>
          </a:xfrm>
          <a:custGeom>
            <a:avLst/>
            <a:gdLst/>
            <a:ahLst/>
            <a:cxnLst/>
            <a:rect l="0" t="0" r="0" b="0"/>
            <a:pathLst>
              <a:path w="17861" h="62509">
                <a:moveTo>
                  <a:pt x="893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0" y="26790"/>
                </a:lnTo>
                <a:lnTo>
                  <a:pt x="0" y="44649"/>
                </a:lnTo>
                <a:lnTo>
                  <a:pt x="0" y="53579"/>
                </a:lnTo>
                <a:lnTo>
                  <a:pt x="8930" y="62508"/>
                </a:lnTo>
                <a:lnTo>
                  <a:pt x="17860" y="53579"/>
                </a:lnTo>
                <a:lnTo>
                  <a:pt x="17860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3920133" y="5464969"/>
            <a:ext cx="53579" cy="17860"/>
          </a:xfrm>
          <a:custGeom>
            <a:avLst/>
            <a:gdLst/>
            <a:ahLst/>
            <a:cxnLst/>
            <a:rect l="0" t="0" r="0" b="0"/>
            <a:pathLst>
              <a:path w="53579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26789" y="17859"/>
                </a:lnTo>
                <a:lnTo>
                  <a:pt x="35719" y="8929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4000500" y="5572125"/>
            <a:ext cx="160735" cy="223242"/>
          </a:xfrm>
          <a:custGeom>
            <a:avLst/>
            <a:gdLst/>
            <a:ahLst/>
            <a:cxnLst/>
            <a:rect l="0" t="0" r="0" b="0"/>
            <a:pathLst>
              <a:path w="160735" h="223242">
                <a:moveTo>
                  <a:pt x="17859" y="98226"/>
                </a:moveTo>
                <a:lnTo>
                  <a:pt x="17859" y="98226"/>
                </a:lnTo>
                <a:lnTo>
                  <a:pt x="17859" y="98226"/>
                </a:lnTo>
                <a:lnTo>
                  <a:pt x="17859" y="107155"/>
                </a:lnTo>
                <a:lnTo>
                  <a:pt x="26789" y="107155"/>
                </a:lnTo>
                <a:lnTo>
                  <a:pt x="44648" y="107155"/>
                </a:lnTo>
                <a:lnTo>
                  <a:pt x="62508" y="107155"/>
                </a:lnTo>
                <a:lnTo>
                  <a:pt x="80367" y="107155"/>
                </a:lnTo>
                <a:lnTo>
                  <a:pt x="98227" y="89296"/>
                </a:lnTo>
                <a:lnTo>
                  <a:pt x="116086" y="71437"/>
                </a:lnTo>
                <a:lnTo>
                  <a:pt x="125016" y="53577"/>
                </a:lnTo>
                <a:lnTo>
                  <a:pt x="125016" y="26788"/>
                </a:lnTo>
                <a:lnTo>
                  <a:pt x="116086" y="8929"/>
                </a:lnTo>
                <a:lnTo>
                  <a:pt x="107156" y="0"/>
                </a:lnTo>
                <a:lnTo>
                  <a:pt x="89297" y="0"/>
                </a:lnTo>
                <a:lnTo>
                  <a:pt x="62508" y="17859"/>
                </a:lnTo>
                <a:lnTo>
                  <a:pt x="44648" y="44648"/>
                </a:lnTo>
                <a:lnTo>
                  <a:pt x="17859" y="89296"/>
                </a:lnTo>
                <a:lnTo>
                  <a:pt x="8930" y="125015"/>
                </a:lnTo>
                <a:lnTo>
                  <a:pt x="0" y="169663"/>
                </a:lnTo>
                <a:lnTo>
                  <a:pt x="8930" y="196452"/>
                </a:lnTo>
                <a:lnTo>
                  <a:pt x="26789" y="214312"/>
                </a:lnTo>
                <a:lnTo>
                  <a:pt x="53578" y="223241"/>
                </a:lnTo>
                <a:lnTo>
                  <a:pt x="80367" y="223241"/>
                </a:lnTo>
                <a:lnTo>
                  <a:pt x="98227" y="205382"/>
                </a:lnTo>
                <a:lnTo>
                  <a:pt x="125016" y="187523"/>
                </a:lnTo>
                <a:lnTo>
                  <a:pt x="142875" y="160734"/>
                </a:lnTo>
                <a:lnTo>
                  <a:pt x="160734" y="125015"/>
                </a:lnTo>
                <a:lnTo>
                  <a:pt x="160734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4009430" y="5581054"/>
            <a:ext cx="258962" cy="160735"/>
          </a:xfrm>
          <a:custGeom>
            <a:avLst/>
            <a:gdLst/>
            <a:ahLst/>
            <a:cxnLst/>
            <a:rect l="0" t="0" r="0" b="0"/>
            <a:pathLst>
              <a:path w="258962" h="160735">
                <a:moveTo>
                  <a:pt x="223242" y="0"/>
                </a:moveTo>
                <a:lnTo>
                  <a:pt x="214312" y="0"/>
                </a:lnTo>
                <a:lnTo>
                  <a:pt x="214312" y="8930"/>
                </a:lnTo>
                <a:lnTo>
                  <a:pt x="205383" y="8930"/>
                </a:lnTo>
                <a:lnTo>
                  <a:pt x="196453" y="17859"/>
                </a:lnTo>
                <a:lnTo>
                  <a:pt x="196453" y="35719"/>
                </a:lnTo>
                <a:lnTo>
                  <a:pt x="205383" y="44648"/>
                </a:lnTo>
                <a:lnTo>
                  <a:pt x="223242" y="53578"/>
                </a:lnTo>
                <a:lnTo>
                  <a:pt x="232172" y="62508"/>
                </a:lnTo>
                <a:lnTo>
                  <a:pt x="250031" y="71437"/>
                </a:lnTo>
                <a:lnTo>
                  <a:pt x="258961" y="89297"/>
                </a:lnTo>
                <a:lnTo>
                  <a:pt x="258961" y="98226"/>
                </a:lnTo>
                <a:lnTo>
                  <a:pt x="258961" y="107156"/>
                </a:lnTo>
                <a:lnTo>
                  <a:pt x="241101" y="125016"/>
                </a:lnTo>
                <a:lnTo>
                  <a:pt x="205383" y="133945"/>
                </a:lnTo>
                <a:lnTo>
                  <a:pt x="169664" y="142875"/>
                </a:lnTo>
                <a:lnTo>
                  <a:pt x="125015" y="151805"/>
                </a:lnTo>
                <a:lnTo>
                  <a:pt x="80367" y="160734"/>
                </a:lnTo>
                <a:lnTo>
                  <a:pt x="44648" y="15180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3107531" y="6134695"/>
            <a:ext cx="35720" cy="178594"/>
          </a:xfrm>
          <a:custGeom>
            <a:avLst/>
            <a:gdLst/>
            <a:ahLst/>
            <a:cxnLst/>
            <a:rect l="0" t="0" r="0" b="0"/>
            <a:pathLst>
              <a:path w="35720" h="178594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0" y="62507"/>
                </a:lnTo>
                <a:lnTo>
                  <a:pt x="8930" y="89296"/>
                </a:lnTo>
                <a:lnTo>
                  <a:pt x="8930" y="116085"/>
                </a:lnTo>
                <a:lnTo>
                  <a:pt x="17860" y="142875"/>
                </a:lnTo>
                <a:lnTo>
                  <a:pt x="26789" y="160734"/>
                </a:lnTo>
                <a:lnTo>
                  <a:pt x="35719" y="169664"/>
                </a:lnTo>
                <a:lnTo>
                  <a:pt x="35719" y="178593"/>
                </a:lnTo>
                <a:lnTo>
                  <a:pt x="35719" y="169664"/>
                </a:lnTo>
                <a:lnTo>
                  <a:pt x="26789" y="151804"/>
                </a:lnTo>
                <a:lnTo>
                  <a:pt x="26789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3241477" y="6170413"/>
            <a:ext cx="35719" cy="89298"/>
          </a:xfrm>
          <a:custGeom>
            <a:avLst/>
            <a:gdLst/>
            <a:ahLst/>
            <a:cxnLst/>
            <a:rect l="0" t="0" r="0" b="0"/>
            <a:pathLst>
              <a:path w="35719" h="8929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29" y="53578"/>
                </a:lnTo>
                <a:lnTo>
                  <a:pt x="8929" y="71438"/>
                </a:lnTo>
                <a:lnTo>
                  <a:pt x="26789" y="89297"/>
                </a:lnTo>
                <a:lnTo>
                  <a:pt x="35718" y="89297"/>
                </a:lnTo>
                <a:lnTo>
                  <a:pt x="35718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3393281" y="6081116"/>
            <a:ext cx="392908" cy="446486"/>
          </a:xfrm>
          <a:custGeom>
            <a:avLst/>
            <a:gdLst/>
            <a:ahLst/>
            <a:cxnLst/>
            <a:rect l="0" t="0" r="0" b="0"/>
            <a:pathLst>
              <a:path w="392908" h="446486">
                <a:moveTo>
                  <a:pt x="80367" y="160735"/>
                </a:moveTo>
                <a:lnTo>
                  <a:pt x="80367" y="160735"/>
                </a:lnTo>
                <a:lnTo>
                  <a:pt x="71438" y="178594"/>
                </a:lnTo>
                <a:lnTo>
                  <a:pt x="62508" y="205383"/>
                </a:lnTo>
                <a:lnTo>
                  <a:pt x="62508" y="241102"/>
                </a:lnTo>
                <a:lnTo>
                  <a:pt x="62508" y="267891"/>
                </a:lnTo>
                <a:lnTo>
                  <a:pt x="62508" y="303610"/>
                </a:lnTo>
                <a:lnTo>
                  <a:pt x="62508" y="339329"/>
                </a:lnTo>
                <a:lnTo>
                  <a:pt x="62508" y="375047"/>
                </a:lnTo>
                <a:lnTo>
                  <a:pt x="62508" y="401836"/>
                </a:lnTo>
                <a:lnTo>
                  <a:pt x="53578" y="428625"/>
                </a:lnTo>
                <a:lnTo>
                  <a:pt x="35719" y="437555"/>
                </a:lnTo>
                <a:lnTo>
                  <a:pt x="17860" y="437555"/>
                </a:lnTo>
                <a:lnTo>
                  <a:pt x="8930" y="428625"/>
                </a:lnTo>
                <a:lnTo>
                  <a:pt x="0" y="410766"/>
                </a:lnTo>
                <a:lnTo>
                  <a:pt x="0" y="366118"/>
                </a:lnTo>
                <a:lnTo>
                  <a:pt x="17860" y="321469"/>
                </a:lnTo>
                <a:lnTo>
                  <a:pt x="35719" y="267891"/>
                </a:lnTo>
                <a:lnTo>
                  <a:pt x="62508" y="205383"/>
                </a:lnTo>
                <a:lnTo>
                  <a:pt x="98227" y="160735"/>
                </a:lnTo>
                <a:lnTo>
                  <a:pt x="133946" y="116086"/>
                </a:lnTo>
                <a:lnTo>
                  <a:pt x="169664" y="80368"/>
                </a:lnTo>
                <a:lnTo>
                  <a:pt x="205383" y="44649"/>
                </a:lnTo>
                <a:lnTo>
                  <a:pt x="241102" y="26789"/>
                </a:lnTo>
                <a:lnTo>
                  <a:pt x="258961" y="8930"/>
                </a:lnTo>
                <a:lnTo>
                  <a:pt x="276821" y="0"/>
                </a:lnTo>
                <a:lnTo>
                  <a:pt x="276821" y="17860"/>
                </a:lnTo>
                <a:lnTo>
                  <a:pt x="267891" y="35719"/>
                </a:lnTo>
                <a:lnTo>
                  <a:pt x="250032" y="62508"/>
                </a:lnTo>
                <a:lnTo>
                  <a:pt x="223242" y="98227"/>
                </a:lnTo>
                <a:lnTo>
                  <a:pt x="205383" y="133946"/>
                </a:lnTo>
                <a:lnTo>
                  <a:pt x="187524" y="178594"/>
                </a:lnTo>
                <a:lnTo>
                  <a:pt x="169664" y="214313"/>
                </a:lnTo>
                <a:lnTo>
                  <a:pt x="169664" y="267891"/>
                </a:lnTo>
                <a:lnTo>
                  <a:pt x="178594" y="312539"/>
                </a:lnTo>
                <a:lnTo>
                  <a:pt x="196453" y="366118"/>
                </a:lnTo>
                <a:lnTo>
                  <a:pt x="223242" y="401836"/>
                </a:lnTo>
                <a:lnTo>
                  <a:pt x="250032" y="428625"/>
                </a:lnTo>
                <a:lnTo>
                  <a:pt x="285750" y="446485"/>
                </a:lnTo>
                <a:lnTo>
                  <a:pt x="321469" y="446485"/>
                </a:lnTo>
                <a:lnTo>
                  <a:pt x="357188" y="437555"/>
                </a:lnTo>
                <a:lnTo>
                  <a:pt x="383977" y="410766"/>
                </a:lnTo>
                <a:lnTo>
                  <a:pt x="392907" y="366118"/>
                </a:lnTo>
                <a:lnTo>
                  <a:pt x="383977" y="321469"/>
                </a:lnTo>
                <a:lnTo>
                  <a:pt x="383977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3696891" y="6161484"/>
            <a:ext cx="178594" cy="267891"/>
          </a:xfrm>
          <a:custGeom>
            <a:avLst/>
            <a:gdLst/>
            <a:ahLst/>
            <a:cxnLst/>
            <a:rect l="0" t="0" r="0" b="0"/>
            <a:pathLst>
              <a:path w="178594" h="267891">
                <a:moveTo>
                  <a:pt x="0" y="223242"/>
                </a:moveTo>
                <a:lnTo>
                  <a:pt x="0" y="223242"/>
                </a:lnTo>
                <a:lnTo>
                  <a:pt x="8929" y="214312"/>
                </a:lnTo>
                <a:lnTo>
                  <a:pt x="8929" y="196453"/>
                </a:lnTo>
                <a:lnTo>
                  <a:pt x="26789" y="187523"/>
                </a:lnTo>
                <a:lnTo>
                  <a:pt x="53578" y="160734"/>
                </a:lnTo>
                <a:lnTo>
                  <a:pt x="80367" y="142875"/>
                </a:lnTo>
                <a:lnTo>
                  <a:pt x="107156" y="107156"/>
                </a:lnTo>
                <a:lnTo>
                  <a:pt x="133945" y="80367"/>
                </a:lnTo>
                <a:lnTo>
                  <a:pt x="160734" y="44648"/>
                </a:lnTo>
                <a:lnTo>
                  <a:pt x="169664" y="17859"/>
                </a:lnTo>
                <a:lnTo>
                  <a:pt x="178593" y="0"/>
                </a:lnTo>
                <a:lnTo>
                  <a:pt x="169664" y="0"/>
                </a:lnTo>
                <a:lnTo>
                  <a:pt x="160734" y="8929"/>
                </a:lnTo>
                <a:lnTo>
                  <a:pt x="142875" y="44648"/>
                </a:lnTo>
                <a:lnTo>
                  <a:pt x="116086" y="80367"/>
                </a:lnTo>
                <a:lnTo>
                  <a:pt x="98226" y="133945"/>
                </a:lnTo>
                <a:lnTo>
                  <a:pt x="80367" y="178593"/>
                </a:lnTo>
                <a:lnTo>
                  <a:pt x="71437" y="214312"/>
                </a:lnTo>
                <a:lnTo>
                  <a:pt x="71437" y="241101"/>
                </a:lnTo>
                <a:lnTo>
                  <a:pt x="80367" y="258961"/>
                </a:lnTo>
                <a:lnTo>
                  <a:pt x="89297" y="267890"/>
                </a:lnTo>
                <a:lnTo>
                  <a:pt x="107156" y="267890"/>
                </a:lnTo>
                <a:lnTo>
                  <a:pt x="133945" y="250031"/>
                </a:lnTo>
                <a:lnTo>
                  <a:pt x="133945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3911203" y="6206132"/>
            <a:ext cx="258962" cy="553642"/>
          </a:xfrm>
          <a:custGeom>
            <a:avLst/>
            <a:gdLst/>
            <a:ahLst/>
            <a:cxnLst/>
            <a:rect l="0" t="0" r="0" b="0"/>
            <a:pathLst>
              <a:path w="258962" h="553642">
                <a:moveTo>
                  <a:pt x="178594" y="0"/>
                </a:moveTo>
                <a:lnTo>
                  <a:pt x="169664" y="0"/>
                </a:lnTo>
                <a:lnTo>
                  <a:pt x="151805" y="8930"/>
                </a:lnTo>
                <a:lnTo>
                  <a:pt x="125016" y="26789"/>
                </a:lnTo>
                <a:lnTo>
                  <a:pt x="89297" y="44648"/>
                </a:lnTo>
                <a:lnTo>
                  <a:pt x="53578" y="80367"/>
                </a:lnTo>
                <a:lnTo>
                  <a:pt x="26789" y="107156"/>
                </a:lnTo>
                <a:lnTo>
                  <a:pt x="17860" y="125016"/>
                </a:lnTo>
                <a:lnTo>
                  <a:pt x="17860" y="133945"/>
                </a:lnTo>
                <a:lnTo>
                  <a:pt x="26789" y="142875"/>
                </a:lnTo>
                <a:lnTo>
                  <a:pt x="53578" y="133945"/>
                </a:lnTo>
                <a:lnTo>
                  <a:pt x="71438" y="125016"/>
                </a:lnTo>
                <a:lnTo>
                  <a:pt x="98227" y="107156"/>
                </a:lnTo>
                <a:lnTo>
                  <a:pt x="125016" y="89297"/>
                </a:lnTo>
                <a:lnTo>
                  <a:pt x="142875" y="80367"/>
                </a:lnTo>
                <a:lnTo>
                  <a:pt x="151805" y="80367"/>
                </a:lnTo>
                <a:lnTo>
                  <a:pt x="160735" y="98227"/>
                </a:lnTo>
                <a:lnTo>
                  <a:pt x="151805" y="133945"/>
                </a:lnTo>
                <a:lnTo>
                  <a:pt x="142875" y="178594"/>
                </a:lnTo>
                <a:lnTo>
                  <a:pt x="133945" y="232172"/>
                </a:lnTo>
                <a:lnTo>
                  <a:pt x="116086" y="285750"/>
                </a:lnTo>
                <a:lnTo>
                  <a:pt x="116086" y="321469"/>
                </a:lnTo>
                <a:lnTo>
                  <a:pt x="107156" y="348258"/>
                </a:lnTo>
                <a:lnTo>
                  <a:pt x="107156" y="375047"/>
                </a:lnTo>
                <a:lnTo>
                  <a:pt x="98227" y="392906"/>
                </a:lnTo>
                <a:lnTo>
                  <a:pt x="98227" y="419695"/>
                </a:lnTo>
                <a:lnTo>
                  <a:pt x="89297" y="455414"/>
                </a:lnTo>
                <a:lnTo>
                  <a:pt x="89297" y="482203"/>
                </a:lnTo>
                <a:lnTo>
                  <a:pt x="89297" y="508992"/>
                </a:lnTo>
                <a:lnTo>
                  <a:pt x="89297" y="526852"/>
                </a:lnTo>
                <a:lnTo>
                  <a:pt x="98227" y="544711"/>
                </a:lnTo>
                <a:lnTo>
                  <a:pt x="107156" y="553641"/>
                </a:lnTo>
                <a:lnTo>
                  <a:pt x="116086" y="553641"/>
                </a:lnTo>
                <a:lnTo>
                  <a:pt x="125016" y="553641"/>
                </a:lnTo>
                <a:lnTo>
                  <a:pt x="160735" y="535781"/>
                </a:lnTo>
                <a:lnTo>
                  <a:pt x="205383" y="491133"/>
                </a:lnTo>
                <a:lnTo>
                  <a:pt x="241102" y="437555"/>
                </a:lnTo>
                <a:lnTo>
                  <a:pt x="258961" y="375047"/>
                </a:lnTo>
                <a:lnTo>
                  <a:pt x="258961" y="321469"/>
                </a:lnTo>
                <a:lnTo>
                  <a:pt x="232172" y="285750"/>
                </a:lnTo>
                <a:lnTo>
                  <a:pt x="187524" y="276820"/>
                </a:lnTo>
                <a:lnTo>
                  <a:pt x="142875" y="276820"/>
                </a:lnTo>
                <a:lnTo>
                  <a:pt x="89297" y="285750"/>
                </a:lnTo>
                <a:lnTo>
                  <a:pt x="44649" y="294680"/>
                </a:lnTo>
                <a:lnTo>
                  <a:pt x="17860" y="294680"/>
                </a:lnTo>
                <a:lnTo>
                  <a:pt x="0" y="294680"/>
                </a:lnTo>
                <a:lnTo>
                  <a:pt x="0" y="294680"/>
                </a:lnTo>
                <a:lnTo>
                  <a:pt x="17860" y="276820"/>
                </a:lnTo>
                <a:lnTo>
                  <a:pt x="44649" y="258961"/>
                </a:lnTo>
                <a:lnTo>
                  <a:pt x="71438" y="232172"/>
                </a:lnTo>
                <a:lnTo>
                  <a:pt x="71438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4339828" y="6420445"/>
            <a:ext cx="26790" cy="35719"/>
          </a:xfrm>
          <a:custGeom>
            <a:avLst/>
            <a:gdLst/>
            <a:ahLst/>
            <a:cxnLst/>
            <a:rect l="0" t="0" r="0" b="0"/>
            <a:pathLst>
              <a:path w="26790" h="35719">
                <a:moveTo>
                  <a:pt x="26789" y="0"/>
                </a:moveTo>
                <a:lnTo>
                  <a:pt x="17860" y="0"/>
                </a:lnTo>
                <a:lnTo>
                  <a:pt x="17860" y="8929"/>
                </a:lnTo>
                <a:lnTo>
                  <a:pt x="8930" y="26789"/>
                </a:lnTo>
                <a:lnTo>
                  <a:pt x="0" y="35718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4375547" y="5920382"/>
            <a:ext cx="339329" cy="455415"/>
          </a:xfrm>
          <a:custGeom>
            <a:avLst/>
            <a:gdLst/>
            <a:ahLst/>
            <a:cxnLst/>
            <a:rect l="0" t="0" r="0" b="0"/>
            <a:pathLst>
              <a:path w="339329" h="455415">
                <a:moveTo>
                  <a:pt x="89297" y="133945"/>
                </a:moveTo>
                <a:lnTo>
                  <a:pt x="80367" y="142875"/>
                </a:lnTo>
                <a:lnTo>
                  <a:pt x="71437" y="160734"/>
                </a:lnTo>
                <a:lnTo>
                  <a:pt x="62508" y="196453"/>
                </a:lnTo>
                <a:lnTo>
                  <a:pt x="44648" y="250031"/>
                </a:lnTo>
                <a:lnTo>
                  <a:pt x="26789" y="303609"/>
                </a:lnTo>
                <a:lnTo>
                  <a:pt x="8930" y="357188"/>
                </a:lnTo>
                <a:lnTo>
                  <a:pt x="0" y="401836"/>
                </a:lnTo>
                <a:lnTo>
                  <a:pt x="0" y="428625"/>
                </a:lnTo>
                <a:lnTo>
                  <a:pt x="0" y="446484"/>
                </a:lnTo>
                <a:lnTo>
                  <a:pt x="0" y="455414"/>
                </a:lnTo>
                <a:lnTo>
                  <a:pt x="17859" y="437555"/>
                </a:lnTo>
                <a:lnTo>
                  <a:pt x="35719" y="410766"/>
                </a:lnTo>
                <a:lnTo>
                  <a:pt x="53578" y="366117"/>
                </a:lnTo>
                <a:lnTo>
                  <a:pt x="89297" y="312539"/>
                </a:lnTo>
                <a:lnTo>
                  <a:pt x="116086" y="250031"/>
                </a:lnTo>
                <a:lnTo>
                  <a:pt x="142875" y="187523"/>
                </a:lnTo>
                <a:lnTo>
                  <a:pt x="160734" y="125016"/>
                </a:lnTo>
                <a:lnTo>
                  <a:pt x="187523" y="71438"/>
                </a:lnTo>
                <a:lnTo>
                  <a:pt x="205383" y="26789"/>
                </a:lnTo>
                <a:lnTo>
                  <a:pt x="223242" y="8930"/>
                </a:lnTo>
                <a:lnTo>
                  <a:pt x="232172" y="0"/>
                </a:lnTo>
                <a:lnTo>
                  <a:pt x="241101" y="17859"/>
                </a:lnTo>
                <a:lnTo>
                  <a:pt x="250031" y="44648"/>
                </a:lnTo>
                <a:lnTo>
                  <a:pt x="250031" y="89297"/>
                </a:lnTo>
                <a:lnTo>
                  <a:pt x="250031" y="133945"/>
                </a:lnTo>
                <a:lnTo>
                  <a:pt x="258961" y="196453"/>
                </a:lnTo>
                <a:lnTo>
                  <a:pt x="276820" y="241102"/>
                </a:lnTo>
                <a:lnTo>
                  <a:pt x="285750" y="294680"/>
                </a:lnTo>
                <a:lnTo>
                  <a:pt x="303609" y="330398"/>
                </a:lnTo>
                <a:lnTo>
                  <a:pt x="312539" y="366117"/>
                </a:lnTo>
                <a:lnTo>
                  <a:pt x="321469" y="401836"/>
                </a:lnTo>
                <a:lnTo>
                  <a:pt x="330398" y="419695"/>
                </a:lnTo>
                <a:lnTo>
                  <a:pt x="339328" y="428625"/>
                </a:lnTo>
                <a:lnTo>
                  <a:pt x="321469" y="428625"/>
                </a:lnTo>
                <a:lnTo>
                  <a:pt x="303609" y="419695"/>
                </a:lnTo>
                <a:lnTo>
                  <a:pt x="303609" y="41969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4304109" y="6081116"/>
            <a:ext cx="696517" cy="276822"/>
          </a:xfrm>
          <a:custGeom>
            <a:avLst/>
            <a:gdLst/>
            <a:ahLst/>
            <a:cxnLst/>
            <a:rect l="0" t="0" r="0" b="0"/>
            <a:pathLst>
              <a:path w="696517" h="276822">
                <a:moveTo>
                  <a:pt x="0" y="160735"/>
                </a:moveTo>
                <a:lnTo>
                  <a:pt x="0" y="160735"/>
                </a:lnTo>
                <a:lnTo>
                  <a:pt x="17860" y="160735"/>
                </a:lnTo>
                <a:lnTo>
                  <a:pt x="26789" y="151805"/>
                </a:lnTo>
                <a:lnTo>
                  <a:pt x="62508" y="133946"/>
                </a:lnTo>
                <a:lnTo>
                  <a:pt x="107157" y="116086"/>
                </a:lnTo>
                <a:lnTo>
                  <a:pt x="169664" y="98227"/>
                </a:lnTo>
                <a:lnTo>
                  <a:pt x="232172" y="80368"/>
                </a:lnTo>
                <a:lnTo>
                  <a:pt x="303610" y="62508"/>
                </a:lnTo>
                <a:lnTo>
                  <a:pt x="357188" y="44649"/>
                </a:lnTo>
                <a:lnTo>
                  <a:pt x="410766" y="35719"/>
                </a:lnTo>
                <a:lnTo>
                  <a:pt x="437555" y="26789"/>
                </a:lnTo>
                <a:lnTo>
                  <a:pt x="455414" y="26789"/>
                </a:lnTo>
                <a:lnTo>
                  <a:pt x="464344" y="35719"/>
                </a:lnTo>
                <a:lnTo>
                  <a:pt x="464344" y="62508"/>
                </a:lnTo>
                <a:lnTo>
                  <a:pt x="464344" y="89297"/>
                </a:lnTo>
                <a:lnTo>
                  <a:pt x="464344" y="116086"/>
                </a:lnTo>
                <a:lnTo>
                  <a:pt x="473274" y="151805"/>
                </a:lnTo>
                <a:lnTo>
                  <a:pt x="482204" y="187524"/>
                </a:lnTo>
                <a:lnTo>
                  <a:pt x="500063" y="214313"/>
                </a:lnTo>
                <a:lnTo>
                  <a:pt x="500063" y="241102"/>
                </a:lnTo>
                <a:lnTo>
                  <a:pt x="517922" y="258961"/>
                </a:lnTo>
                <a:lnTo>
                  <a:pt x="517922" y="276821"/>
                </a:lnTo>
                <a:lnTo>
                  <a:pt x="517922" y="276821"/>
                </a:lnTo>
                <a:lnTo>
                  <a:pt x="517922" y="267891"/>
                </a:lnTo>
                <a:lnTo>
                  <a:pt x="517922" y="250032"/>
                </a:lnTo>
                <a:lnTo>
                  <a:pt x="526852" y="214313"/>
                </a:lnTo>
                <a:lnTo>
                  <a:pt x="526852" y="178594"/>
                </a:lnTo>
                <a:lnTo>
                  <a:pt x="544711" y="133946"/>
                </a:lnTo>
                <a:lnTo>
                  <a:pt x="562571" y="89297"/>
                </a:lnTo>
                <a:lnTo>
                  <a:pt x="580430" y="44649"/>
                </a:lnTo>
                <a:lnTo>
                  <a:pt x="598289" y="17860"/>
                </a:lnTo>
                <a:lnTo>
                  <a:pt x="625079" y="0"/>
                </a:lnTo>
                <a:lnTo>
                  <a:pt x="642938" y="0"/>
                </a:lnTo>
                <a:lnTo>
                  <a:pt x="660797" y="17860"/>
                </a:lnTo>
                <a:lnTo>
                  <a:pt x="669727" y="44649"/>
                </a:lnTo>
                <a:lnTo>
                  <a:pt x="669727" y="80368"/>
                </a:lnTo>
                <a:lnTo>
                  <a:pt x="669727" y="116086"/>
                </a:lnTo>
                <a:lnTo>
                  <a:pt x="660797" y="151805"/>
                </a:lnTo>
                <a:lnTo>
                  <a:pt x="651868" y="169664"/>
                </a:lnTo>
                <a:lnTo>
                  <a:pt x="651868" y="187524"/>
                </a:lnTo>
                <a:lnTo>
                  <a:pt x="660797" y="196454"/>
                </a:lnTo>
                <a:lnTo>
                  <a:pt x="669727" y="187524"/>
                </a:lnTo>
                <a:lnTo>
                  <a:pt x="696516" y="178594"/>
                </a:lnTo>
                <a:lnTo>
                  <a:pt x="696516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5027414" y="5893593"/>
            <a:ext cx="973337" cy="508993"/>
          </a:xfrm>
          <a:custGeom>
            <a:avLst/>
            <a:gdLst/>
            <a:ahLst/>
            <a:cxnLst/>
            <a:rect l="0" t="0" r="0" b="0"/>
            <a:pathLst>
              <a:path w="973337" h="508993">
                <a:moveTo>
                  <a:pt x="62508" y="214312"/>
                </a:moveTo>
                <a:lnTo>
                  <a:pt x="53578" y="232172"/>
                </a:lnTo>
                <a:lnTo>
                  <a:pt x="44649" y="250031"/>
                </a:lnTo>
                <a:lnTo>
                  <a:pt x="26789" y="285750"/>
                </a:lnTo>
                <a:lnTo>
                  <a:pt x="8930" y="312539"/>
                </a:lnTo>
                <a:lnTo>
                  <a:pt x="0" y="348258"/>
                </a:lnTo>
                <a:lnTo>
                  <a:pt x="0" y="366117"/>
                </a:lnTo>
                <a:lnTo>
                  <a:pt x="8930" y="375047"/>
                </a:lnTo>
                <a:lnTo>
                  <a:pt x="17859" y="375047"/>
                </a:lnTo>
                <a:lnTo>
                  <a:pt x="35719" y="357187"/>
                </a:lnTo>
                <a:lnTo>
                  <a:pt x="62508" y="330398"/>
                </a:lnTo>
                <a:lnTo>
                  <a:pt x="80367" y="303609"/>
                </a:lnTo>
                <a:lnTo>
                  <a:pt x="98227" y="267891"/>
                </a:lnTo>
                <a:lnTo>
                  <a:pt x="107156" y="241102"/>
                </a:lnTo>
                <a:lnTo>
                  <a:pt x="116086" y="232172"/>
                </a:lnTo>
                <a:lnTo>
                  <a:pt x="133945" y="223242"/>
                </a:lnTo>
                <a:lnTo>
                  <a:pt x="142875" y="241102"/>
                </a:lnTo>
                <a:lnTo>
                  <a:pt x="151805" y="258961"/>
                </a:lnTo>
                <a:lnTo>
                  <a:pt x="160734" y="267891"/>
                </a:lnTo>
                <a:lnTo>
                  <a:pt x="178594" y="285750"/>
                </a:lnTo>
                <a:lnTo>
                  <a:pt x="187524" y="294680"/>
                </a:lnTo>
                <a:lnTo>
                  <a:pt x="196453" y="303609"/>
                </a:lnTo>
                <a:lnTo>
                  <a:pt x="205383" y="303609"/>
                </a:lnTo>
                <a:lnTo>
                  <a:pt x="214313" y="294680"/>
                </a:lnTo>
                <a:lnTo>
                  <a:pt x="214313" y="267891"/>
                </a:lnTo>
                <a:lnTo>
                  <a:pt x="223242" y="241102"/>
                </a:lnTo>
                <a:lnTo>
                  <a:pt x="223242" y="214312"/>
                </a:lnTo>
                <a:lnTo>
                  <a:pt x="223242" y="169664"/>
                </a:lnTo>
                <a:lnTo>
                  <a:pt x="223242" y="116086"/>
                </a:lnTo>
                <a:lnTo>
                  <a:pt x="214313" y="71437"/>
                </a:lnTo>
                <a:lnTo>
                  <a:pt x="214313" y="26789"/>
                </a:lnTo>
                <a:lnTo>
                  <a:pt x="205383" y="0"/>
                </a:lnTo>
                <a:lnTo>
                  <a:pt x="196453" y="0"/>
                </a:lnTo>
                <a:lnTo>
                  <a:pt x="187524" y="8930"/>
                </a:lnTo>
                <a:lnTo>
                  <a:pt x="169664" y="44648"/>
                </a:lnTo>
                <a:lnTo>
                  <a:pt x="151805" y="89297"/>
                </a:lnTo>
                <a:lnTo>
                  <a:pt x="142875" y="133945"/>
                </a:lnTo>
                <a:lnTo>
                  <a:pt x="133945" y="178594"/>
                </a:lnTo>
                <a:lnTo>
                  <a:pt x="142875" y="223242"/>
                </a:lnTo>
                <a:lnTo>
                  <a:pt x="160734" y="250031"/>
                </a:lnTo>
                <a:lnTo>
                  <a:pt x="169664" y="267891"/>
                </a:lnTo>
                <a:lnTo>
                  <a:pt x="196453" y="276820"/>
                </a:lnTo>
                <a:lnTo>
                  <a:pt x="223242" y="276820"/>
                </a:lnTo>
                <a:lnTo>
                  <a:pt x="250031" y="267891"/>
                </a:lnTo>
                <a:lnTo>
                  <a:pt x="276820" y="258961"/>
                </a:lnTo>
                <a:lnTo>
                  <a:pt x="303609" y="241102"/>
                </a:lnTo>
                <a:lnTo>
                  <a:pt x="330399" y="214312"/>
                </a:lnTo>
                <a:lnTo>
                  <a:pt x="348258" y="196453"/>
                </a:lnTo>
                <a:lnTo>
                  <a:pt x="357188" y="178594"/>
                </a:lnTo>
                <a:lnTo>
                  <a:pt x="366117" y="169664"/>
                </a:lnTo>
                <a:lnTo>
                  <a:pt x="366117" y="169664"/>
                </a:lnTo>
                <a:lnTo>
                  <a:pt x="366117" y="178594"/>
                </a:lnTo>
                <a:lnTo>
                  <a:pt x="366117" y="187523"/>
                </a:lnTo>
                <a:lnTo>
                  <a:pt x="357188" y="205383"/>
                </a:lnTo>
                <a:lnTo>
                  <a:pt x="357188" y="214312"/>
                </a:lnTo>
                <a:lnTo>
                  <a:pt x="357188" y="232172"/>
                </a:lnTo>
                <a:lnTo>
                  <a:pt x="357188" y="241102"/>
                </a:lnTo>
                <a:lnTo>
                  <a:pt x="366117" y="250031"/>
                </a:lnTo>
                <a:lnTo>
                  <a:pt x="366117" y="241102"/>
                </a:lnTo>
                <a:lnTo>
                  <a:pt x="383977" y="232172"/>
                </a:lnTo>
                <a:lnTo>
                  <a:pt x="392906" y="223242"/>
                </a:lnTo>
                <a:lnTo>
                  <a:pt x="410766" y="205383"/>
                </a:lnTo>
                <a:lnTo>
                  <a:pt x="437555" y="205383"/>
                </a:lnTo>
                <a:lnTo>
                  <a:pt x="455414" y="214312"/>
                </a:lnTo>
                <a:lnTo>
                  <a:pt x="473274" y="232172"/>
                </a:lnTo>
                <a:lnTo>
                  <a:pt x="491133" y="267891"/>
                </a:lnTo>
                <a:lnTo>
                  <a:pt x="508992" y="303609"/>
                </a:lnTo>
                <a:lnTo>
                  <a:pt x="508992" y="339328"/>
                </a:lnTo>
                <a:lnTo>
                  <a:pt x="508992" y="383977"/>
                </a:lnTo>
                <a:lnTo>
                  <a:pt x="491133" y="419695"/>
                </a:lnTo>
                <a:lnTo>
                  <a:pt x="473274" y="455414"/>
                </a:lnTo>
                <a:lnTo>
                  <a:pt x="446484" y="482203"/>
                </a:lnTo>
                <a:lnTo>
                  <a:pt x="419695" y="500062"/>
                </a:lnTo>
                <a:lnTo>
                  <a:pt x="392906" y="508992"/>
                </a:lnTo>
                <a:lnTo>
                  <a:pt x="375047" y="500062"/>
                </a:lnTo>
                <a:lnTo>
                  <a:pt x="366117" y="482203"/>
                </a:lnTo>
                <a:lnTo>
                  <a:pt x="366117" y="455414"/>
                </a:lnTo>
                <a:lnTo>
                  <a:pt x="375047" y="419695"/>
                </a:lnTo>
                <a:lnTo>
                  <a:pt x="392906" y="375047"/>
                </a:lnTo>
                <a:lnTo>
                  <a:pt x="410766" y="339328"/>
                </a:lnTo>
                <a:lnTo>
                  <a:pt x="437555" y="294680"/>
                </a:lnTo>
                <a:lnTo>
                  <a:pt x="464344" y="258961"/>
                </a:lnTo>
                <a:lnTo>
                  <a:pt x="482203" y="223242"/>
                </a:lnTo>
                <a:lnTo>
                  <a:pt x="508992" y="187523"/>
                </a:lnTo>
                <a:lnTo>
                  <a:pt x="535781" y="160734"/>
                </a:lnTo>
                <a:lnTo>
                  <a:pt x="553641" y="142875"/>
                </a:lnTo>
                <a:lnTo>
                  <a:pt x="571500" y="125016"/>
                </a:lnTo>
                <a:lnTo>
                  <a:pt x="589359" y="107156"/>
                </a:lnTo>
                <a:lnTo>
                  <a:pt x="607219" y="107156"/>
                </a:lnTo>
                <a:lnTo>
                  <a:pt x="616149" y="107156"/>
                </a:lnTo>
                <a:lnTo>
                  <a:pt x="634008" y="116086"/>
                </a:lnTo>
                <a:lnTo>
                  <a:pt x="642938" y="133945"/>
                </a:lnTo>
                <a:lnTo>
                  <a:pt x="660797" y="160734"/>
                </a:lnTo>
                <a:lnTo>
                  <a:pt x="669727" y="187523"/>
                </a:lnTo>
                <a:lnTo>
                  <a:pt x="678656" y="205383"/>
                </a:lnTo>
                <a:lnTo>
                  <a:pt x="678656" y="232172"/>
                </a:lnTo>
                <a:lnTo>
                  <a:pt x="669727" y="250031"/>
                </a:lnTo>
                <a:lnTo>
                  <a:pt x="660797" y="267891"/>
                </a:lnTo>
                <a:lnTo>
                  <a:pt x="634008" y="267891"/>
                </a:lnTo>
                <a:lnTo>
                  <a:pt x="607219" y="267891"/>
                </a:lnTo>
                <a:lnTo>
                  <a:pt x="580430" y="258961"/>
                </a:lnTo>
                <a:lnTo>
                  <a:pt x="562570" y="241102"/>
                </a:lnTo>
                <a:lnTo>
                  <a:pt x="553641" y="223242"/>
                </a:lnTo>
                <a:lnTo>
                  <a:pt x="553641" y="196453"/>
                </a:lnTo>
                <a:lnTo>
                  <a:pt x="562570" y="178594"/>
                </a:lnTo>
                <a:lnTo>
                  <a:pt x="580430" y="169664"/>
                </a:lnTo>
                <a:lnTo>
                  <a:pt x="598289" y="169664"/>
                </a:lnTo>
                <a:lnTo>
                  <a:pt x="625078" y="169664"/>
                </a:lnTo>
                <a:lnTo>
                  <a:pt x="642938" y="178594"/>
                </a:lnTo>
                <a:lnTo>
                  <a:pt x="660797" y="187523"/>
                </a:lnTo>
                <a:lnTo>
                  <a:pt x="687586" y="187523"/>
                </a:lnTo>
                <a:lnTo>
                  <a:pt x="696516" y="187523"/>
                </a:lnTo>
                <a:lnTo>
                  <a:pt x="714375" y="187523"/>
                </a:lnTo>
                <a:lnTo>
                  <a:pt x="732234" y="178594"/>
                </a:lnTo>
                <a:lnTo>
                  <a:pt x="741164" y="160734"/>
                </a:lnTo>
                <a:lnTo>
                  <a:pt x="750094" y="151805"/>
                </a:lnTo>
                <a:lnTo>
                  <a:pt x="759024" y="133945"/>
                </a:lnTo>
                <a:lnTo>
                  <a:pt x="767953" y="133945"/>
                </a:lnTo>
                <a:lnTo>
                  <a:pt x="776883" y="133945"/>
                </a:lnTo>
                <a:lnTo>
                  <a:pt x="776883" y="133945"/>
                </a:lnTo>
                <a:lnTo>
                  <a:pt x="776883" y="151805"/>
                </a:lnTo>
                <a:lnTo>
                  <a:pt x="785813" y="169664"/>
                </a:lnTo>
                <a:lnTo>
                  <a:pt x="785813" y="187523"/>
                </a:lnTo>
                <a:lnTo>
                  <a:pt x="794742" y="205383"/>
                </a:lnTo>
                <a:lnTo>
                  <a:pt x="794742" y="223242"/>
                </a:lnTo>
                <a:lnTo>
                  <a:pt x="803672" y="232172"/>
                </a:lnTo>
                <a:lnTo>
                  <a:pt x="821531" y="232172"/>
                </a:lnTo>
                <a:lnTo>
                  <a:pt x="839391" y="223242"/>
                </a:lnTo>
                <a:lnTo>
                  <a:pt x="866180" y="214312"/>
                </a:lnTo>
                <a:lnTo>
                  <a:pt x="884039" y="196453"/>
                </a:lnTo>
                <a:lnTo>
                  <a:pt x="910828" y="178594"/>
                </a:lnTo>
                <a:lnTo>
                  <a:pt x="937617" y="169664"/>
                </a:lnTo>
                <a:lnTo>
                  <a:pt x="955477" y="160734"/>
                </a:lnTo>
                <a:lnTo>
                  <a:pt x="964406" y="160734"/>
                </a:lnTo>
                <a:lnTo>
                  <a:pt x="973336" y="169664"/>
                </a:lnTo>
                <a:lnTo>
                  <a:pt x="973336" y="178594"/>
                </a:lnTo>
                <a:lnTo>
                  <a:pt x="964406" y="196453"/>
                </a:lnTo>
                <a:lnTo>
                  <a:pt x="946547" y="205383"/>
                </a:lnTo>
                <a:lnTo>
                  <a:pt x="919758" y="196453"/>
                </a:lnTo>
                <a:lnTo>
                  <a:pt x="884039" y="187523"/>
                </a:lnTo>
                <a:lnTo>
                  <a:pt x="884039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5607844" y="5813226"/>
            <a:ext cx="8930" cy="35720"/>
          </a:xfrm>
          <a:custGeom>
            <a:avLst/>
            <a:gdLst/>
            <a:ahLst/>
            <a:cxnLst/>
            <a:rect l="0" t="0" r="0" b="0"/>
            <a:pathLst>
              <a:path w="8930" h="35720">
                <a:moveTo>
                  <a:pt x="8929" y="35719"/>
                </a:moveTo>
                <a:lnTo>
                  <a:pt x="8929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>
            <a:off x="5741789" y="5625702"/>
            <a:ext cx="26790" cy="53579"/>
          </a:xfrm>
          <a:custGeom>
            <a:avLst/>
            <a:gdLst/>
            <a:ahLst/>
            <a:cxnLst/>
            <a:rect l="0" t="0" r="0" b="0"/>
            <a:pathLst>
              <a:path w="26790" h="53579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17859" y="35719"/>
                </a:lnTo>
                <a:lnTo>
                  <a:pt x="17859" y="44649"/>
                </a:lnTo>
                <a:lnTo>
                  <a:pt x="17859" y="53578"/>
                </a:lnTo>
                <a:lnTo>
                  <a:pt x="26789" y="53578"/>
                </a:lnTo>
                <a:lnTo>
                  <a:pt x="26789" y="44649"/>
                </a:lnTo>
                <a:lnTo>
                  <a:pt x="26789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>
            <a:off x="5813227" y="5607843"/>
            <a:ext cx="17860" cy="107157"/>
          </a:xfrm>
          <a:custGeom>
            <a:avLst/>
            <a:gdLst/>
            <a:ahLst/>
            <a:cxnLst/>
            <a:rect l="0" t="0" r="0" b="0"/>
            <a:pathLst>
              <a:path w="17860" h="107157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17859" y="71437"/>
                </a:lnTo>
                <a:lnTo>
                  <a:pt x="8929" y="98227"/>
                </a:lnTo>
                <a:lnTo>
                  <a:pt x="8929" y="107156"/>
                </a:lnTo>
                <a:lnTo>
                  <a:pt x="8929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30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1957387"/>
            <a:ext cx="4657725" cy="294322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3821906" y="1839515"/>
            <a:ext cx="419697" cy="785814"/>
          </a:xfrm>
          <a:custGeom>
            <a:avLst/>
            <a:gdLst/>
            <a:ahLst/>
            <a:cxnLst/>
            <a:rect l="0" t="0" r="0" b="0"/>
            <a:pathLst>
              <a:path w="419697" h="785814">
                <a:moveTo>
                  <a:pt x="26789" y="785813"/>
                </a:moveTo>
                <a:lnTo>
                  <a:pt x="26789" y="785813"/>
                </a:lnTo>
                <a:lnTo>
                  <a:pt x="26789" y="785813"/>
                </a:lnTo>
                <a:lnTo>
                  <a:pt x="17860" y="785813"/>
                </a:lnTo>
                <a:lnTo>
                  <a:pt x="17860" y="776883"/>
                </a:lnTo>
                <a:lnTo>
                  <a:pt x="17860" y="767954"/>
                </a:lnTo>
                <a:lnTo>
                  <a:pt x="8930" y="759024"/>
                </a:lnTo>
                <a:lnTo>
                  <a:pt x="8930" y="741165"/>
                </a:lnTo>
                <a:lnTo>
                  <a:pt x="0" y="723305"/>
                </a:lnTo>
                <a:lnTo>
                  <a:pt x="0" y="687587"/>
                </a:lnTo>
                <a:lnTo>
                  <a:pt x="8930" y="651868"/>
                </a:lnTo>
                <a:lnTo>
                  <a:pt x="17860" y="589360"/>
                </a:lnTo>
                <a:lnTo>
                  <a:pt x="53578" y="517922"/>
                </a:lnTo>
                <a:lnTo>
                  <a:pt x="98227" y="419696"/>
                </a:lnTo>
                <a:lnTo>
                  <a:pt x="169664" y="321469"/>
                </a:lnTo>
                <a:lnTo>
                  <a:pt x="258961" y="214313"/>
                </a:lnTo>
                <a:lnTo>
                  <a:pt x="339328" y="107157"/>
                </a:lnTo>
                <a:lnTo>
                  <a:pt x="419696" y="0"/>
                </a:lnTo>
                <a:lnTo>
                  <a:pt x="41969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080867" y="455414"/>
            <a:ext cx="62509" cy="348259"/>
          </a:xfrm>
          <a:custGeom>
            <a:avLst/>
            <a:gdLst/>
            <a:ahLst/>
            <a:cxnLst/>
            <a:rect l="0" t="0" r="0" b="0"/>
            <a:pathLst>
              <a:path w="62509" h="348259">
                <a:moveTo>
                  <a:pt x="62508" y="26789"/>
                </a:moveTo>
                <a:lnTo>
                  <a:pt x="62508" y="26789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17859"/>
                </a:lnTo>
                <a:lnTo>
                  <a:pt x="53578" y="35719"/>
                </a:lnTo>
                <a:lnTo>
                  <a:pt x="44649" y="53578"/>
                </a:lnTo>
                <a:lnTo>
                  <a:pt x="44649" y="89297"/>
                </a:lnTo>
                <a:lnTo>
                  <a:pt x="44649" y="133945"/>
                </a:lnTo>
                <a:lnTo>
                  <a:pt x="44649" y="169664"/>
                </a:lnTo>
                <a:lnTo>
                  <a:pt x="44649" y="214313"/>
                </a:lnTo>
                <a:lnTo>
                  <a:pt x="44649" y="258961"/>
                </a:lnTo>
                <a:lnTo>
                  <a:pt x="44649" y="294680"/>
                </a:lnTo>
                <a:lnTo>
                  <a:pt x="44649" y="312539"/>
                </a:lnTo>
                <a:lnTo>
                  <a:pt x="44649" y="339328"/>
                </a:lnTo>
                <a:lnTo>
                  <a:pt x="44649" y="348258"/>
                </a:lnTo>
                <a:lnTo>
                  <a:pt x="35719" y="348258"/>
                </a:lnTo>
                <a:lnTo>
                  <a:pt x="35719" y="339328"/>
                </a:lnTo>
                <a:lnTo>
                  <a:pt x="26789" y="321469"/>
                </a:lnTo>
                <a:lnTo>
                  <a:pt x="17860" y="294680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830836" y="437555"/>
            <a:ext cx="491134" cy="53579"/>
          </a:xfrm>
          <a:custGeom>
            <a:avLst/>
            <a:gdLst/>
            <a:ahLst/>
            <a:cxnLst/>
            <a:rect l="0" t="0" r="0" b="0"/>
            <a:pathLst>
              <a:path w="491134" h="53579">
                <a:moveTo>
                  <a:pt x="44648" y="53578"/>
                </a:moveTo>
                <a:lnTo>
                  <a:pt x="35719" y="53578"/>
                </a:lnTo>
                <a:lnTo>
                  <a:pt x="26789" y="53578"/>
                </a:ln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35719" y="44648"/>
                </a:lnTo>
                <a:lnTo>
                  <a:pt x="71437" y="44648"/>
                </a:lnTo>
                <a:lnTo>
                  <a:pt x="125016" y="35718"/>
                </a:lnTo>
                <a:lnTo>
                  <a:pt x="187523" y="26789"/>
                </a:lnTo>
                <a:lnTo>
                  <a:pt x="258961" y="17859"/>
                </a:lnTo>
                <a:lnTo>
                  <a:pt x="321469" y="8929"/>
                </a:lnTo>
                <a:lnTo>
                  <a:pt x="383977" y="0"/>
                </a:lnTo>
                <a:lnTo>
                  <a:pt x="446484" y="0"/>
                </a:lnTo>
                <a:lnTo>
                  <a:pt x="491133" y="0"/>
                </a:lnTo>
                <a:lnTo>
                  <a:pt x="49113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196953" y="660797"/>
            <a:ext cx="142876" cy="205384"/>
          </a:xfrm>
          <a:custGeom>
            <a:avLst/>
            <a:gdLst/>
            <a:ahLst/>
            <a:cxnLst/>
            <a:rect l="0" t="0" r="0" b="0"/>
            <a:pathLst>
              <a:path w="142876" h="205384">
                <a:moveTo>
                  <a:pt x="8930" y="80367"/>
                </a:move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5"/>
                </a:lnTo>
                <a:lnTo>
                  <a:pt x="8930" y="116086"/>
                </a:lnTo>
                <a:lnTo>
                  <a:pt x="26789" y="107156"/>
                </a:lnTo>
                <a:lnTo>
                  <a:pt x="35719" y="98226"/>
                </a:lnTo>
                <a:lnTo>
                  <a:pt x="44649" y="80367"/>
                </a:lnTo>
                <a:lnTo>
                  <a:pt x="62508" y="53578"/>
                </a:lnTo>
                <a:lnTo>
                  <a:pt x="71438" y="35719"/>
                </a:lnTo>
                <a:lnTo>
                  <a:pt x="71438" y="17859"/>
                </a:lnTo>
                <a:lnTo>
                  <a:pt x="71438" y="0"/>
                </a:lnTo>
                <a:lnTo>
                  <a:pt x="62508" y="0"/>
                </a:lnTo>
                <a:lnTo>
                  <a:pt x="44649" y="8930"/>
                </a:lnTo>
                <a:lnTo>
                  <a:pt x="26789" y="35719"/>
                </a:lnTo>
                <a:lnTo>
                  <a:pt x="17860" y="62508"/>
                </a:lnTo>
                <a:lnTo>
                  <a:pt x="0" y="107156"/>
                </a:lnTo>
                <a:lnTo>
                  <a:pt x="0" y="133945"/>
                </a:lnTo>
                <a:lnTo>
                  <a:pt x="0" y="169664"/>
                </a:lnTo>
                <a:lnTo>
                  <a:pt x="17860" y="187523"/>
                </a:lnTo>
                <a:lnTo>
                  <a:pt x="35719" y="196453"/>
                </a:lnTo>
                <a:lnTo>
                  <a:pt x="71438" y="205383"/>
                </a:lnTo>
                <a:lnTo>
                  <a:pt x="98227" y="196453"/>
                </a:lnTo>
                <a:lnTo>
                  <a:pt x="142875" y="196453"/>
                </a:lnTo>
                <a:lnTo>
                  <a:pt x="142875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366617" y="678656"/>
            <a:ext cx="589361" cy="232173"/>
          </a:xfrm>
          <a:custGeom>
            <a:avLst/>
            <a:gdLst/>
            <a:ahLst/>
            <a:cxnLst/>
            <a:rect l="0" t="0" r="0" b="0"/>
            <a:pathLst>
              <a:path w="589361" h="232173">
                <a:moveTo>
                  <a:pt x="71438" y="0"/>
                </a:move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26789"/>
                </a:lnTo>
                <a:lnTo>
                  <a:pt x="26789" y="44649"/>
                </a:lnTo>
                <a:lnTo>
                  <a:pt x="8930" y="71438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5"/>
                </a:lnTo>
                <a:lnTo>
                  <a:pt x="0" y="178594"/>
                </a:lnTo>
                <a:lnTo>
                  <a:pt x="8930" y="196453"/>
                </a:lnTo>
                <a:lnTo>
                  <a:pt x="17860" y="196453"/>
                </a:lnTo>
                <a:lnTo>
                  <a:pt x="35719" y="196453"/>
                </a:lnTo>
                <a:lnTo>
                  <a:pt x="44649" y="178594"/>
                </a:lnTo>
                <a:lnTo>
                  <a:pt x="62508" y="160735"/>
                </a:lnTo>
                <a:lnTo>
                  <a:pt x="80367" y="125016"/>
                </a:lnTo>
                <a:lnTo>
                  <a:pt x="98227" y="98227"/>
                </a:lnTo>
                <a:lnTo>
                  <a:pt x="116086" y="62508"/>
                </a:lnTo>
                <a:lnTo>
                  <a:pt x="125016" y="44649"/>
                </a:lnTo>
                <a:lnTo>
                  <a:pt x="125016" y="35719"/>
                </a:lnTo>
                <a:lnTo>
                  <a:pt x="133946" y="35719"/>
                </a:lnTo>
                <a:lnTo>
                  <a:pt x="125016" y="53578"/>
                </a:lnTo>
                <a:lnTo>
                  <a:pt x="125016" y="80367"/>
                </a:lnTo>
                <a:lnTo>
                  <a:pt x="116086" y="107156"/>
                </a:lnTo>
                <a:lnTo>
                  <a:pt x="107156" y="133945"/>
                </a:lnTo>
                <a:lnTo>
                  <a:pt x="98227" y="160735"/>
                </a:lnTo>
                <a:lnTo>
                  <a:pt x="98227" y="178594"/>
                </a:lnTo>
                <a:lnTo>
                  <a:pt x="98227" y="187524"/>
                </a:lnTo>
                <a:lnTo>
                  <a:pt x="107156" y="196453"/>
                </a:lnTo>
                <a:lnTo>
                  <a:pt x="116086" y="187524"/>
                </a:lnTo>
                <a:lnTo>
                  <a:pt x="125016" y="178594"/>
                </a:lnTo>
                <a:lnTo>
                  <a:pt x="142875" y="151805"/>
                </a:lnTo>
                <a:lnTo>
                  <a:pt x="151805" y="116086"/>
                </a:lnTo>
                <a:lnTo>
                  <a:pt x="169664" y="80367"/>
                </a:lnTo>
                <a:lnTo>
                  <a:pt x="187524" y="53578"/>
                </a:lnTo>
                <a:lnTo>
                  <a:pt x="196453" y="26789"/>
                </a:lnTo>
                <a:lnTo>
                  <a:pt x="205383" y="17860"/>
                </a:lnTo>
                <a:lnTo>
                  <a:pt x="205383" y="26789"/>
                </a:lnTo>
                <a:lnTo>
                  <a:pt x="214313" y="44649"/>
                </a:lnTo>
                <a:lnTo>
                  <a:pt x="205383" y="71438"/>
                </a:lnTo>
                <a:lnTo>
                  <a:pt x="205383" y="98227"/>
                </a:lnTo>
                <a:lnTo>
                  <a:pt x="205383" y="125016"/>
                </a:lnTo>
                <a:lnTo>
                  <a:pt x="205383" y="151805"/>
                </a:lnTo>
                <a:lnTo>
                  <a:pt x="205383" y="169664"/>
                </a:lnTo>
                <a:lnTo>
                  <a:pt x="205383" y="187524"/>
                </a:lnTo>
                <a:lnTo>
                  <a:pt x="214313" y="187524"/>
                </a:lnTo>
                <a:lnTo>
                  <a:pt x="223242" y="178594"/>
                </a:lnTo>
                <a:lnTo>
                  <a:pt x="232172" y="160735"/>
                </a:lnTo>
                <a:lnTo>
                  <a:pt x="250031" y="133945"/>
                </a:lnTo>
                <a:lnTo>
                  <a:pt x="267891" y="107156"/>
                </a:lnTo>
                <a:lnTo>
                  <a:pt x="285750" y="71438"/>
                </a:lnTo>
                <a:lnTo>
                  <a:pt x="294680" y="35719"/>
                </a:lnTo>
                <a:lnTo>
                  <a:pt x="312539" y="17860"/>
                </a:lnTo>
                <a:lnTo>
                  <a:pt x="321469" y="17860"/>
                </a:lnTo>
                <a:lnTo>
                  <a:pt x="321469" y="35719"/>
                </a:lnTo>
                <a:lnTo>
                  <a:pt x="321469" y="62508"/>
                </a:lnTo>
                <a:lnTo>
                  <a:pt x="312539" y="98227"/>
                </a:lnTo>
                <a:lnTo>
                  <a:pt x="312539" y="142875"/>
                </a:lnTo>
                <a:lnTo>
                  <a:pt x="303610" y="178594"/>
                </a:lnTo>
                <a:lnTo>
                  <a:pt x="303610" y="205383"/>
                </a:lnTo>
                <a:lnTo>
                  <a:pt x="303610" y="223242"/>
                </a:lnTo>
                <a:lnTo>
                  <a:pt x="303610" y="232172"/>
                </a:lnTo>
                <a:lnTo>
                  <a:pt x="312539" y="232172"/>
                </a:lnTo>
                <a:lnTo>
                  <a:pt x="321469" y="205383"/>
                </a:lnTo>
                <a:lnTo>
                  <a:pt x="339328" y="169664"/>
                </a:lnTo>
                <a:lnTo>
                  <a:pt x="357188" y="133945"/>
                </a:lnTo>
                <a:lnTo>
                  <a:pt x="383977" y="89297"/>
                </a:lnTo>
                <a:lnTo>
                  <a:pt x="401836" y="62508"/>
                </a:lnTo>
                <a:lnTo>
                  <a:pt x="419696" y="53578"/>
                </a:lnTo>
                <a:lnTo>
                  <a:pt x="437555" y="53578"/>
                </a:lnTo>
                <a:lnTo>
                  <a:pt x="446485" y="80367"/>
                </a:lnTo>
                <a:lnTo>
                  <a:pt x="455414" y="107156"/>
                </a:lnTo>
                <a:lnTo>
                  <a:pt x="464344" y="151805"/>
                </a:lnTo>
                <a:lnTo>
                  <a:pt x="482203" y="178594"/>
                </a:lnTo>
                <a:lnTo>
                  <a:pt x="500063" y="205383"/>
                </a:lnTo>
                <a:lnTo>
                  <a:pt x="508992" y="214313"/>
                </a:lnTo>
                <a:lnTo>
                  <a:pt x="535781" y="214313"/>
                </a:lnTo>
                <a:lnTo>
                  <a:pt x="562571" y="187524"/>
                </a:lnTo>
                <a:lnTo>
                  <a:pt x="589360" y="151805"/>
                </a:lnTo>
                <a:lnTo>
                  <a:pt x="589360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205508" y="339328"/>
            <a:ext cx="419696" cy="598290"/>
          </a:xfrm>
          <a:custGeom>
            <a:avLst/>
            <a:gdLst/>
            <a:ahLst/>
            <a:cxnLst/>
            <a:rect l="0" t="0" r="0" b="0"/>
            <a:pathLst>
              <a:path w="419696" h="598290">
                <a:moveTo>
                  <a:pt x="160734" y="303610"/>
                </a:moveTo>
                <a:lnTo>
                  <a:pt x="160734" y="294680"/>
                </a:lnTo>
                <a:lnTo>
                  <a:pt x="151805" y="285750"/>
                </a:lnTo>
                <a:lnTo>
                  <a:pt x="151805" y="276820"/>
                </a:lnTo>
                <a:lnTo>
                  <a:pt x="151805" y="267891"/>
                </a:lnTo>
                <a:lnTo>
                  <a:pt x="151805" y="250031"/>
                </a:lnTo>
                <a:lnTo>
                  <a:pt x="151805" y="241102"/>
                </a:lnTo>
                <a:lnTo>
                  <a:pt x="151805" y="223242"/>
                </a:lnTo>
                <a:lnTo>
                  <a:pt x="151805" y="223242"/>
                </a:lnTo>
                <a:lnTo>
                  <a:pt x="151805" y="223242"/>
                </a:lnTo>
                <a:lnTo>
                  <a:pt x="151805" y="232172"/>
                </a:lnTo>
                <a:lnTo>
                  <a:pt x="151805" y="267891"/>
                </a:lnTo>
                <a:lnTo>
                  <a:pt x="151805" y="312539"/>
                </a:lnTo>
                <a:lnTo>
                  <a:pt x="151805" y="366117"/>
                </a:lnTo>
                <a:lnTo>
                  <a:pt x="160734" y="428625"/>
                </a:lnTo>
                <a:lnTo>
                  <a:pt x="169664" y="491133"/>
                </a:lnTo>
                <a:lnTo>
                  <a:pt x="178594" y="535781"/>
                </a:lnTo>
                <a:lnTo>
                  <a:pt x="187523" y="571500"/>
                </a:lnTo>
                <a:lnTo>
                  <a:pt x="187523" y="589359"/>
                </a:lnTo>
                <a:lnTo>
                  <a:pt x="187523" y="598289"/>
                </a:lnTo>
                <a:lnTo>
                  <a:pt x="187523" y="580430"/>
                </a:lnTo>
                <a:lnTo>
                  <a:pt x="169664" y="553641"/>
                </a:lnTo>
                <a:lnTo>
                  <a:pt x="151805" y="526852"/>
                </a:lnTo>
                <a:lnTo>
                  <a:pt x="125015" y="482203"/>
                </a:lnTo>
                <a:lnTo>
                  <a:pt x="89297" y="428625"/>
                </a:lnTo>
                <a:lnTo>
                  <a:pt x="44648" y="375047"/>
                </a:lnTo>
                <a:lnTo>
                  <a:pt x="17859" y="321469"/>
                </a:lnTo>
                <a:lnTo>
                  <a:pt x="0" y="267891"/>
                </a:lnTo>
                <a:lnTo>
                  <a:pt x="0" y="223242"/>
                </a:lnTo>
                <a:lnTo>
                  <a:pt x="17859" y="187524"/>
                </a:lnTo>
                <a:lnTo>
                  <a:pt x="53578" y="142875"/>
                </a:lnTo>
                <a:lnTo>
                  <a:pt x="107156" y="116086"/>
                </a:lnTo>
                <a:lnTo>
                  <a:pt x="160734" y="80367"/>
                </a:lnTo>
                <a:lnTo>
                  <a:pt x="223242" y="62508"/>
                </a:lnTo>
                <a:lnTo>
                  <a:pt x="276820" y="35719"/>
                </a:lnTo>
                <a:lnTo>
                  <a:pt x="339328" y="17859"/>
                </a:lnTo>
                <a:lnTo>
                  <a:pt x="383976" y="0"/>
                </a:lnTo>
                <a:lnTo>
                  <a:pt x="419695" y="0"/>
                </a:lnTo>
                <a:lnTo>
                  <a:pt x="41969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330523" y="642938"/>
            <a:ext cx="348259" cy="133946"/>
          </a:xfrm>
          <a:custGeom>
            <a:avLst/>
            <a:gdLst/>
            <a:ahLst/>
            <a:cxnLst/>
            <a:rect l="0" t="0" r="0" b="0"/>
            <a:pathLst>
              <a:path w="348259" h="133946">
                <a:moveTo>
                  <a:pt x="17860" y="89296"/>
                </a:moveTo>
                <a:lnTo>
                  <a:pt x="8930" y="98226"/>
                </a:lnTo>
                <a:lnTo>
                  <a:pt x="0" y="116085"/>
                </a:lnTo>
                <a:lnTo>
                  <a:pt x="0" y="125015"/>
                </a:lnTo>
                <a:lnTo>
                  <a:pt x="17860" y="133945"/>
                </a:lnTo>
                <a:lnTo>
                  <a:pt x="44649" y="133945"/>
                </a:lnTo>
                <a:lnTo>
                  <a:pt x="89297" y="116085"/>
                </a:lnTo>
                <a:lnTo>
                  <a:pt x="142875" y="89296"/>
                </a:lnTo>
                <a:lnTo>
                  <a:pt x="205383" y="62507"/>
                </a:lnTo>
                <a:lnTo>
                  <a:pt x="258961" y="35718"/>
                </a:lnTo>
                <a:lnTo>
                  <a:pt x="312540" y="17859"/>
                </a:lnTo>
                <a:lnTo>
                  <a:pt x="348258" y="0"/>
                </a:lnTo>
                <a:lnTo>
                  <a:pt x="34825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651992" y="651867"/>
            <a:ext cx="205384" cy="285751"/>
          </a:xfrm>
          <a:custGeom>
            <a:avLst/>
            <a:gdLst/>
            <a:ahLst/>
            <a:cxnLst/>
            <a:rect l="0" t="0" r="0" b="0"/>
            <a:pathLst>
              <a:path w="205384" h="285751">
                <a:moveTo>
                  <a:pt x="0" y="116086"/>
                </a:moveTo>
                <a:lnTo>
                  <a:pt x="8930" y="125016"/>
                </a:lnTo>
                <a:lnTo>
                  <a:pt x="17860" y="142875"/>
                </a:lnTo>
                <a:lnTo>
                  <a:pt x="26789" y="160734"/>
                </a:lnTo>
                <a:lnTo>
                  <a:pt x="44649" y="187524"/>
                </a:lnTo>
                <a:lnTo>
                  <a:pt x="62508" y="214313"/>
                </a:lnTo>
                <a:lnTo>
                  <a:pt x="80367" y="232172"/>
                </a:lnTo>
                <a:lnTo>
                  <a:pt x="89297" y="258961"/>
                </a:lnTo>
                <a:lnTo>
                  <a:pt x="98227" y="276820"/>
                </a:lnTo>
                <a:lnTo>
                  <a:pt x="98227" y="285750"/>
                </a:lnTo>
                <a:lnTo>
                  <a:pt x="98227" y="276820"/>
                </a:lnTo>
                <a:lnTo>
                  <a:pt x="107156" y="258961"/>
                </a:lnTo>
                <a:lnTo>
                  <a:pt x="107156" y="223242"/>
                </a:lnTo>
                <a:lnTo>
                  <a:pt x="107156" y="178594"/>
                </a:lnTo>
                <a:lnTo>
                  <a:pt x="125016" y="125016"/>
                </a:lnTo>
                <a:lnTo>
                  <a:pt x="133946" y="80367"/>
                </a:lnTo>
                <a:lnTo>
                  <a:pt x="151805" y="44649"/>
                </a:lnTo>
                <a:lnTo>
                  <a:pt x="169664" y="17860"/>
                </a:lnTo>
                <a:lnTo>
                  <a:pt x="187524" y="893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848445" y="705445"/>
            <a:ext cx="98228" cy="178595"/>
          </a:xfrm>
          <a:custGeom>
            <a:avLst/>
            <a:gdLst/>
            <a:ahLst/>
            <a:cxnLst/>
            <a:rect l="0" t="0" r="0" b="0"/>
            <a:pathLst>
              <a:path w="98228" h="178595">
                <a:moveTo>
                  <a:pt x="0" y="142875"/>
                </a:moveTo>
                <a:lnTo>
                  <a:pt x="8930" y="142875"/>
                </a:lnTo>
                <a:lnTo>
                  <a:pt x="8930" y="151805"/>
                </a:lnTo>
                <a:lnTo>
                  <a:pt x="17860" y="169664"/>
                </a:lnTo>
                <a:lnTo>
                  <a:pt x="26789" y="178594"/>
                </a:lnTo>
                <a:lnTo>
                  <a:pt x="35719" y="178594"/>
                </a:lnTo>
                <a:lnTo>
                  <a:pt x="53578" y="178594"/>
                </a:lnTo>
                <a:lnTo>
                  <a:pt x="71438" y="169664"/>
                </a:lnTo>
                <a:lnTo>
                  <a:pt x="89297" y="151805"/>
                </a:lnTo>
                <a:lnTo>
                  <a:pt x="98227" y="125016"/>
                </a:lnTo>
                <a:lnTo>
                  <a:pt x="98227" y="98227"/>
                </a:lnTo>
                <a:lnTo>
                  <a:pt x="98227" y="62508"/>
                </a:lnTo>
                <a:lnTo>
                  <a:pt x="98227" y="35719"/>
                </a:lnTo>
                <a:lnTo>
                  <a:pt x="89297" y="893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26789"/>
                </a:lnTo>
                <a:lnTo>
                  <a:pt x="44649" y="44649"/>
                </a:lnTo>
                <a:lnTo>
                  <a:pt x="44649" y="53578"/>
                </a:lnTo>
                <a:lnTo>
                  <a:pt x="44649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1991320" y="687586"/>
            <a:ext cx="321470" cy="232173"/>
          </a:xfrm>
          <a:custGeom>
            <a:avLst/>
            <a:gdLst/>
            <a:ahLst/>
            <a:cxnLst/>
            <a:rect l="0" t="0" r="0" b="0"/>
            <a:pathLst>
              <a:path w="321470" h="232173">
                <a:moveTo>
                  <a:pt x="44649" y="0"/>
                </a:moveTo>
                <a:lnTo>
                  <a:pt x="44649" y="8930"/>
                </a:lnTo>
                <a:lnTo>
                  <a:pt x="44649" y="17859"/>
                </a:lnTo>
                <a:lnTo>
                  <a:pt x="35719" y="44648"/>
                </a:lnTo>
                <a:lnTo>
                  <a:pt x="26789" y="80367"/>
                </a:lnTo>
                <a:lnTo>
                  <a:pt x="26789" y="116086"/>
                </a:lnTo>
                <a:lnTo>
                  <a:pt x="17860" y="151805"/>
                </a:lnTo>
                <a:lnTo>
                  <a:pt x="8930" y="187523"/>
                </a:lnTo>
                <a:lnTo>
                  <a:pt x="0" y="205383"/>
                </a:lnTo>
                <a:lnTo>
                  <a:pt x="0" y="223242"/>
                </a:lnTo>
                <a:lnTo>
                  <a:pt x="0" y="232172"/>
                </a:lnTo>
                <a:lnTo>
                  <a:pt x="0" y="223242"/>
                </a:lnTo>
                <a:lnTo>
                  <a:pt x="8930" y="205383"/>
                </a:lnTo>
                <a:lnTo>
                  <a:pt x="17860" y="178594"/>
                </a:lnTo>
                <a:lnTo>
                  <a:pt x="35719" y="142875"/>
                </a:lnTo>
                <a:lnTo>
                  <a:pt x="53578" y="98226"/>
                </a:lnTo>
                <a:lnTo>
                  <a:pt x="71438" y="71437"/>
                </a:lnTo>
                <a:lnTo>
                  <a:pt x="89297" y="53578"/>
                </a:lnTo>
                <a:lnTo>
                  <a:pt x="98227" y="53578"/>
                </a:lnTo>
                <a:lnTo>
                  <a:pt x="116086" y="62508"/>
                </a:lnTo>
                <a:lnTo>
                  <a:pt x="116086" y="89297"/>
                </a:lnTo>
                <a:lnTo>
                  <a:pt x="116086" y="125015"/>
                </a:lnTo>
                <a:lnTo>
                  <a:pt x="116086" y="160734"/>
                </a:lnTo>
                <a:lnTo>
                  <a:pt x="116086" y="187523"/>
                </a:lnTo>
                <a:lnTo>
                  <a:pt x="116086" y="205383"/>
                </a:lnTo>
                <a:lnTo>
                  <a:pt x="116086" y="223242"/>
                </a:lnTo>
                <a:lnTo>
                  <a:pt x="116086" y="223242"/>
                </a:lnTo>
                <a:lnTo>
                  <a:pt x="125016" y="214312"/>
                </a:lnTo>
                <a:lnTo>
                  <a:pt x="133946" y="196453"/>
                </a:lnTo>
                <a:lnTo>
                  <a:pt x="151805" y="169664"/>
                </a:lnTo>
                <a:lnTo>
                  <a:pt x="169664" y="142875"/>
                </a:lnTo>
                <a:lnTo>
                  <a:pt x="187524" y="107156"/>
                </a:lnTo>
                <a:lnTo>
                  <a:pt x="205383" y="89297"/>
                </a:lnTo>
                <a:lnTo>
                  <a:pt x="214313" y="89297"/>
                </a:lnTo>
                <a:lnTo>
                  <a:pt x="232172" y="98226"/>
                </a:lnTo>
                <a:lnTo>
                  <a:pt x="241102" y="116086"/>
                </a:lnTo>
                <a:lnTo>
                  <a:pt x="250032" y="125015"/>
                </a:lnTo>
                <a:lnTo>
                  <a:pt x="267891" y="142875"/>
                </a:lnTo>
                <a:lnTo>
                  <a:pt x="276821" y="160734"/>
                </a:lnTo>
                <a:lnTo>
                  <a:pt x="294680" y="169664"/>
                </a:lnTo>
                <a:lnTo>
                  <a:pt x="303610" y="187523"/>
                </a:lnTo>
                <a:lnTo>
                  <a:pt x="321469" y="196453"/>
                </a:lnTo>
                <a:lnTo>
                  <a:pt x="321469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455664" y="705445"/>
            <a:ext cx="357189" cy="267892"/>
          </a:xfrm>
          <a:custGeom>
            <a:avLst/>
            <a:gdLst/>
            <a:ahLst/>
            <a:cxnLst/>
            <a:rect l="0" t="0" r="0" b="0"/>
            <a:pathLst>
              <a:path w="357189" h="267892">
                <a:moveTo>
                  <a:pt x="8930" y="232172"/>
                </a:moveTo>
                <a:lnTo>
                  <a:pt x="17859" y="232172"/>
                </a:lnTo>
                <a:lnTo>
                  <a:pt x="17859" y="250031"/>
                </a:lnTo>
                <a:lnTo>
                  <a:pt x="26789" y="258961"/>
                </a:lnTo>
                <a:lnTo>
                  <a:pt x="44649" y="267891"/>
                </a:lnTo>
                <a:lnTo>
                  <a:pt x="62508" y="267891"/>
                </a:lnTo>
                <a:lnTo>
                  <a:pt x="71438" y="258961"/>
                </a:lnTo>
                <a:lnTo>
                  <a:pt x="80367" y="250031"/>
                </a:lnTo>
                <a:lnTo>
                  <a:pt x="98227" y="232172"/>
                </a:lnTo>
                <a:lnTo>
                  <a:pt x="98227" y="205383"/>
                </a:lnTo>
                <a:lnTo>
                  <a:pt x="98227" y="169664"/>
                </a:lnTo>
                <a:lnTo>
                  <a:pt x="98227" y="125016"/>
                </a:lnTo>
                <a:lnTo>
                  <a:pt x="89297" y="80367"/>
                </a:lnTo>
                <a:lnTo>
                  <a:pt x="71438" y="44649"/>
                </a:lnTo>
                <a:lnTo>
                  <a:pt x="62508" y="17860"/>
                </a:lnTo>
                <a:lnTo>
                  <a:pt x="44649" y="0"/>
                </a:lnTo>
                <a:lnTo>
                  <a:pt x="35719" y="8930"/>
                </a:lnTo>
                <a:lnTo>
                  <a:pt x="17859" y="26789"/>
                </a:lnTo>
                <a:lnTo>
                  <a:pt x="8930" y="53578"/>
                </a:lnTo>
                <a:lnTo>
                  <a:pt x="0" y="98227"/>
                </a:lnTo>
                <a:lnTo>
                  <a:pt x="8930" y="133946"/>
                </a:lnTo>
                <a:lnTo>
                  <a:pt x="8930" y="178594"/>
                </a:lnTo>
                <a:lnTo>
                  <a:pt x="26789" y="205383"/>
                </a:lnTo>
                <a:lnTo>
                  <a:pt x="44649" y="232172"/>
                </a:lnTo>
                <a:lnTo>
                  <a:pt x="62508" y="241102"/>
                </a:lnTo>
                <a:lnTo>
                  <a:pt x="89297" y="250031"/>
                </a:lnTo>
                <a:lnTo>
                  <a:pt x="116086" y="258961"/>
                </a:lnTo>
                <a:lnTo>
                  <a:pt x="142875" y="250031"/>
                </a:lnTo>
                <a:lnTo>
                  <a:pt x="160734" y="232172"/>
                </a:lnTo>
                <a:lnTo>
                  <a:pt x="169664" y="205383"/>
                </a:lnTo>
                <a:lnTo>
                  <a:pt x="178594" y="160735"/>
                </a:lnTo>
                <a:lnTo>
                  <a:pt x="187524" y="116086"/>
                </a:lnTo>
                <a:lnTo>
                  <a:pt x="196453" y="71438"/>
                </a:lnTo>
                <a:lnTo>
                  <a:pt x="196453" y="35719"/>
                </a:lnTo>
                <a:lnTo>
                  <a:pt x="205383" y="26789"/>
                </a:lnTo>
                <a:lnTo>
                  <a:pt x="214313" y="35719"/>
                </a:lnTo>
                <a:lnTo>
                  <a:pt x="214313" y="71438"/>
                </a:lnTo>
                <a:lnTo>
                  <a:pt x="223242" y="107156"/>
                </a:lnTo>
                <a:lnTo>
                  <a:pt x="232172" y="160735"/>
                </a:lnTo>
                <a:lnTo>
                  <a:pt x="250031" y="196453"/>
                </a:lnTo>
                <a:lnTo>
                  <a:pt x="258961" y="232172"/>
                </a:lnTo>
                <a:lnTo>
                  <a:pt x="276820" y="250031"/>
                </a:lnTo>
                <a:lnTo>
                  <a:pt x="294680" y="258961"/>
                </a:lnTo>
                <a:lnTo>
                  <a:pt x="303609" y="258961"/>
                </a:lnTo>
                <a:lnTo>
                  <a:pt x="321469" y="250031"/>
                </a:lnTo>
                <a:lnTo>
                  <a:pt x="339328" y="232172"/>
                </a:lnTo>
                <a:lnTo>
                  <a:pt x="348258" y="196453"/>
                </a:lnTo>
                <a:lnTo>
                  <a:pt x="357188" y="151805"/>
                </a:lnTo>
                <a:lnTo>
                  <a:pt x="357188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589609" y="669727"/>
            <a:ext cx="223244" cy="482204"/>
          </a:xfrm>
          <a:custGeom>
            <a:avLst/>
            <a:gdLst/>
            <a:ahLst/>
            <a:cxnLst/>
            <a:rect l="0" t="0" r="0" b="0"/>
            <a:pathLst>
              <a:path w="223244" h="482204">
                <a:moveTo>
                  <a:pt x="223243" y="0"/>
                </a:moveTo>
                <a:lnTo>
                  <a:pt x="214313" y="8929"/>
                </a:lnTo>
                <a:lnTo>
                  <a:pt x="205383" y="26789"/>
                </a:lnTo>
                <a:lnTo>
                  <a:pt x="187524" y="71437"/>
                </a:lnTo>
                <a:lnTo>
                  <a:pt x="160735" y="125015"/>
                </a:lnTo>
                <a:lnTo>
                  <a:pt x="125016" y="196453"/>
                </a:lnTo>
                <a:lnTo>
                  <a:pt x="98227" y="267890"/>
                </a:lnTo>
                <a:lnTo>
                  <a:pt x="71438" y="339328"/>
                </a:lnTo>
                <a:lnTo>
                  <a:pt x="35719" y="392906"/>
                </a:lnTo>
                <a:lnTo>
                  <a:pt x="17860" y="437554"/>
                </a:lnTo>
                <a:lnTo>
                  <a:pt x="8930" y="473273"/>
                </a:lnTo>
                <a:lnTo>
                  <a:pt x="0" y="482203"/>
                </a:lnTo>
                <a:lnTo>
                  <a:pt x="8930" y="473273"/>
                </a:lnTo>
                <a:lnTo>
                  <a:pt x="26789" y="455414"/>
                </a:lnTo>
                <a:lnTo>
                  <a:pt x="26789" y="45541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857500" y="723305"/>
            <a:ext cx="116087" cy="544712"/>
          </a:xfrm>
          <a:custGeom>
            <a:avLst/>
            <a:gdLst/>
            <a:ahLst/>
            <a:cxnLst/>
            <a:rect l="0" t="0" r="0" b="0"/>
            <a:pathLst>
              <a:path w="116087" h="544712">
                <a:moveTo>
                  <a:pt x="26789" y="53578"/>
                </a:moveTo>
                <a:lnTo>
                  <a:pt x="26789" y="80367"/>
                </a:lnTo>
                <a:lnTo>
                  <a:pt x="26789" y="116086"/>
                </a:lnTo>
                <a:lnTo>
                  <a:pt x="26789" y="169664"/>
                </a:lnTo>
                <a:lnTo>
                  <a:pt x="26789" y="232171"/>
                </a:lnTo>
                <a:lnTo>
                  <a:pt x="26789" y="303609"/>
                </a:lnTo>
                <a:lnTo>
                  <a:pt x="26789" y="366117"/>
                </a:lnTo>
                <a:lnTo>
                  <a:pt x="35719" y="428625"/>
                </a:lnTo>
                <a:lnTo>
                  <a:pt x="35719" y="473273"/>
                </a:lnTo>
                <a:lnTo>
                  <a:pt x="35719" y="508992"/>
                </a:lnTo>
                <a:lnTo>
                  <a:pt x="35719" y="535781"/>
                </a:lnTo>
                <a:lnTo>
                  <a:pt x="35719" y="544711"/>
                </a:lnTo>
                <a:lnTo>
                  <a:pt x="35719" y="535781"/>
                </a:lnTo>
                <a:lnTo>
                  <a:pt x="35719" y="508992"/>
                </a:lnTo>
                <a:lnTo>
                  <a:pt x="35719" y="455414"/>
                </a:lnTo>
                <a:lnTo>
                  <a:pt x="26789" y="383976"/>
                </a:lnTo>
                <a:lnTo>
                  <a:pt x="17859" y="294679"/>
                </a:lnTo>
                <a:lnTo>
                  <a:pt x="8930" y="214312"/>
                </a:lnTo>
                <a:lnTo>
                  <a:pt x="0" y="133945"/>
                </a:lnTo>
                <a:lnTo>
                  <a:pt x="8930" y="71437"/>
                </a:lnTo>
                <a:lnTo>
                  <a:pt x="17859" y="26789"/>
                </a:lnTo>
                <a:lnTo>
                  <a:pt x="26789" y="8929"/>
                </a:lnTo>
                <a:lnTo>
                  <a:pt x="53578" y="0"/>
                </a:lnTo>
                <a:lnTo>
                  <a:pt x="71438" y="0"/>
                </a:lnTo>
                <a:lnTo>
                  <a:pt x="89297" y="8929"/>
                </a:lnTo>
                <a:lnTo>
                  <a:pt x="107156" y="26789"/>
                </a:lnTo>
                <a:lnTo>
                  <a:pt x="116086" y="44648"/>
                </a:lnTo>
                <a:lnTo>
                  <a:pt x="116086" y="80367"/>
                </a:lnTo>
                <a:lnTo>
                  <a:pt x="116086" y="125015"/>
                </a:lnTo>
                <a:lnTo>
                  <a:pt x="98227" y="178593"/>
                </a:lnTo>
                <a:lnTo>
                  <a:pt x="80367" y="223242"/>
                </a:lnTo>
                <a:lnTo>
                  <a:pt x="62508" y="258961"/>
                </a:lnTo>
                <a:lnTo>
                  <a:pt x="44648" y="285750"/>
                </a:lnTo>
                <a:lnTo>
                  <a:pt x="26789" y="294679"/>
                </a:lnTo>
                <a:lnTo>
                  <a:pt x="17859" y="294679"/>
                </a:lnTo>
                <a:lnTo>
                  <a:pt x="17859" y="267890"/>
                </a:lnTo>
                <a:lnTo>
                  <a:pt x="35719" y="241101"/>
                </a:lnTo>
                <a:lnTo>
                  <a:pt x="44648" y="196453"/>
                </a:lnTo>
                <a:lnTo>
                  <a:pt x="44648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991445" y="776883"/>
            <a:ext cx="196454" cy="241102"/>
          </a:xfrm>
          <a:custGeom>
            <a:avLst/>
            <a:gdLst/>
            <a:ahLst/>
            <a:cxnLst/>
            <a:rect l="0" t="0" r="0" b="0"/>
            <a:pathLst>
              <a:path w="196454" h="241102">
                <a:moveTo>
                  <a:pt x="0" y="178593"/>
                </a:moveTo>
                <a:lnTo>
                  <a:pt x="0" y="178593"/>
                </a:lnTo>
                <a:lnTo>
                  <a:pt x="0" y="178593"/>
                </a:lnTo>
                <a:lnTo>
                  <a:pt x="0" y="169664"/>
                </a:lnTo>
                <a:lnTo>
                  <a:pt x="0" y="169664"/>
                </a:lnTo>
                <a:lnTo>
                  <a:pt x="0" y="160734"/>
                </a:lnTo>
                <a:lnTo>
                  <a:pt x="8930" y="142875"/>
                </a:lnTo>
                <a:lnTo>
                  <a:pt x="17860" y="125015"/>
                </a:lnTo>
                <a:lnTo>
                  <a:pt x="26789" y="107156"/>
                </a:lnTo>
                <a:lnTo>
                  <a:pt x="26789" y="80367"/>
                </a:lnTo>
                <a:lnTo>
                  <a:pt x="26789" y="62508"/>
                </a:lnTo>
                <a:lnTo>
                  <a:pt x="26789" y="35718"/>
                </a:lnTo>
                <a:lnTo>
                  <a:pt x="26789" y="17859"/>
                </a:lnTo>
                <a:lnTo>
                  <a:pt x="26789" y="17859"/>
                </a:lnTo>
                <a:lnTo>
                  <a:pt x="17860" y="26789"/>
                </a:lnTo>
                <a:lnTo>
                  <a:pt x="17860" y="53578"/>
                </a:lnTo>
                <a:lnTo>
                  <a:pt x="8930" y="89297"/>
                </a:lnTo>
                <a:lnTo>
                  <a:pt x="8930" y="125015"/>
                </a:lnTo>
                <a:lnTo>
                  <a:pt x="8930" y="160734"/>
                </a:lnTo>
                <a:lnTo>
                  <a:pt x="8930" y="187523"/>
                </a:lnTo>
                <a:lnTo>
                  <a:pt x="17860" y="214312"/>
                </a:lnTo>
                <a:lnTo>
                  <a:pt x="26789" y="232172"/>
                </a:lnTo>
                <a:lnTo>
                  <a:pt x="35719" y="241101"/>
                </a:lnTo>
                <a:lnTo>
                  <a:pt x="44649" y="232172"/>
                </a:lnTo>
                <a:lnTo>
                  <a:pt x="44649" y="223242"/>
                </a:lnTo>
                <a:lnTo>
                  <a:pt x="53578" y="205383"/>
                </a:lnTo>
                <a:lnTo>
                  <a:pt x="62508" y="169664"/>
                </a:lnTo>
                <a:lnTo>
                  <a:pt x="62508" y="133945"/>
                </a:lnTo>
                <a:lnTo>
                  <a:pt x="71438" y="98226"/>
                </a:lnTo>
                <a:lnTo>
                  <a:pt x="71438" y="53578"/>
                </a:lnTo>
                <a:lnTo>
                  <a:pt x="80368" y="2678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26789"/>
                </a:lnTo>
                <a:lnTo>
                  <a:pt x="89297" y="53578"/>
                </a:lnTo>
                <a:lnTo>
                  <a:pt x="89297" y="80367"/>
                </a:lnTo>
                <a:lnTo>
                  <a:pt x="89297" y="116086"/>
                </a:lnTo>
                <a:lnTo>
                  <a:pt x="89297" y="142875"/>
                </a:lnTo>
                <a:lnTo>
                  <a:pt x="98227" y="160734"/>
                </a:lnTo>
                <a:lnTo>
                  <a:pt x="98227" y="178593"/>
                </a:lnTo>
                <a:lnTo>
                  <a:pt x="98227" y="187523"/>
                </a:lnTo>
                <a:lnTo>
                  <a:pt x="107157" y="196453"/>
                </a:lnTo>
                <a:lnTo>
                  <a:pt x="116086" y="205383"/>
                </a:lnTo>
                <a:lnTo>
                  <a:pt x="125016" y="196453"/>
                </a:lnTo>
                <a:lnTo>
                  <a:pt x="133946" y="187523"/>
                </a:lnTo>
                <a:lnTo>
                  <a:pt x="142875" y="169664"/>
                </a:lnTo>
                <a:lnTo>
                  <a:pt x="142875" y="142875"/>
                </a:lnTo>
                <a:lnTo>
                  <a:pt x="142875" y="116086"/>
                </a:lnTo>
                <a:lnTo>
                  <a:pt x="142875" y="80367"/>
                </a:lnTo>
                <a:lnTo>
                  <a:pt x="133946" y="53578"/>
                </a:lnTo>
                <a:lnTo>
                  <a:pt x="133946" y="17859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  <a:lnTo>
                  <a:pt x="142875" y="17859"/>
                </a:lnTo>
                <a:lnTo>
                  <a:pt x="151805" y="44648"/>
                </a:lnTo>
                <a:lnTo>
                  <a:pt x="160735" y="71437"/>
                </a:lnTo>
                <a:lnTo>
                  <a:pt x="169664" y="89297"/>
                </a:lnTo>
                <a:lnTo>
                  <a:pt x="187524" y="107156"/>
                </a:lnTo>
                <a:lnTo>
                  <a:pt x="196453" y="116086"/>
                </a:lnTo>
                <a:lnTo>
                  <a:pt x="196453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196828" y="812601"/>
            <a:ext cx="26790" cy="98228"/>
          </a:xfrm>
          <a:custGeom>
            <a:avLst/>
            <a:gdLst/>
            <a:ahLst/>
            <a:cxnLst/>
            <a:rect l="0" t="0" r="0" b="0"/>
            <a:pathLst>
              <a:path w="26790" h="98228">
                <a:moveTo>
                  <a:pt x="26789" y="71438"/>
                </a:moveTo>
                <a:lnTo>
                  <a:pt x="17860" y="71438"/>
                </a:lnTo>
                <a:lnTo>
                  <a:pt x="17860" y="8036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0" y="98227"/>
                </a:lnTo>
                <a:lnTo>
                  <a:pt x="8930" y="89297"/>
                </a:lnTo>
                <a:lnTo>
                  <a:pt x="8930" y="80368"/>
                </a:lnTo>
                <a:lnTo>
                  <a:pt x="8930" y="53579"/>
                </a:lnTo>
                <a:lnTo>
                  <a:pt x="17860" y="35719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3214688" y="857250"/>
            <a:ext cx="53579" cy="107157"/>
          </a:xfrm>
          <a:custGeom>
            <a:avLst/>
            <a:gdLst/>
            <a:ahLst/>
            <a:cxnLst/>
            <a:rect l="0" t="0" r="0" b="0"/>
            <a:pathLst>
              <a:path w="53579" h="107157">
                <a:moveTo>
                  <a:pt x="26789" y="62508"/>
                </a:moveTo>
                <a:lnTo>
                  <a:pt x="17859" y="62508"/>
                </a:lnTo>
                <a:lnTo>
                  <a:pt x="17859" y="53578"/>
                </a:lnTo>
                <a:lnTo>
                  <a:pt x="8929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29" y="98226"/>
                </a:lnTo>
                <a:lnTo>
                  <a:pt x="8929" y="107156"/>
                </a:lnTo>
                <a:lnTo>
                  <a:pt x="17859" y="98226"/>
                </a:lnTo>
                <a:lnTo>
                  <a:pt x="26789" y="89297"/>
                </a:lnTo>
                <a:lnTo>
                  <a:pt x="35718" y="62508"/>
                </a:lnTo>
                <a:lnTo>
                  <a:pt x="44648" y="35719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268266" y="884039"/>
            <a:ext cx="223243" cy="80368"/>
          </a:xfrm>
          <a:custGeom>
            <a:avLst/>
            <a:gdLst/>
            <a:ahLst/>
            <a:cxnLst/>
            <a:rect l="0" t="0" r="0" b="0"/>
            <a:pathLst>
              <a:path w="223243" h="80368">
                <a:moveTo>
                  <a:pt x="8929" y="62508"/>
                </a:move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29" y="71437"/>
                </a:lnTo>
                <a:lnTo>
                  <a:pt x="26789" y="62508"/>
                </a:lnTo>
                <a:lnTo>
                  <a:pt x="35718" y="44648"/>
                </a:lnTo>
                <a:lnTo>
                  <a:pt x="53578" y="26789"/>
                </a:lnTo>
                <a:lnTo>
                  <a:pt x="53578" y="17859"/>
                </a:lnTo>
                <a:lnTo>
                  <a:pt x="62507" y="17859"/>
                </a:lnTo>
                <a:lnTo>
                  <a:pt x="71437" y="26789"/>
                </a:lnTo>
                <a:lnTo>
                  <a:pt x="71437" y="35719"/>
                </a:lnTo>
                <a:lnTo>
                  <a:pt x="71437" y="44648"/>
                </a:lnTo>
                <a:lnTo>
                  <a:pt x="71437" y="53578"/>
                </a:lnTo>
                <a:lnTo>
                  <a:pt x="62507" y="62508"/>
                </a:lnTo>
                <a:lnTo>
                  <a:pt x="62507" y="62508"/>
                </a:lnTo>
                <a:lnTo>
                  <a:pt x="71437" y="62508"/>
                </a:lnTo>
                <a:lnTo>
                  <a:pt x="71437" y="53578"/>
                </a:lnTo>
                <a:lnTo>
                  <a:pt x="80367" y="44648"/>
                </a:lnTo>
                <a:lnTo>
                  <a:pt x="98226" y="26789"/>
                </a:lnTo>
                <a:lnTo>
                  <a:pt x="107156" y="17859"/>
                </a:lnTo>
                <a:lnTo>
                  <a:pt x="125015" y="8930"/>
                </a:lnTo>
                <a:lnTo>
                  <a:pt x="133945" y="8930"/>
                </a:lnTo>
                <a:lnTo>
                  <a:pt x="13394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33945" y="17859"/>
                </a:lnTo>
                <a:lnTo>
                  <a:pt x="133945" y="17859"/>
                </a:lnTo>
                <a:lnTo>
                  <a:pt x="133945" y="8930"/>
                </a:lnTo>
                <a:lnTo>
                  <a:pt x="133945" y="893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8930"/>
                </a:lnTo>
                <a:lnTo>
                  <a:pt x="133945" y="17859"/>
                </a:lnTo>
                <a:lnTo>
                  <a:pt x="133945" y="35719"/>
                </a:lnTo>
                <a:lnTo>
                  <a:pt x="133945" y="44648"/>
                </a:lnTo>
                <a:lnTo>
                  <a:pt x="133945" y="53578"/>
                </a:lnTo>
                <a:lnTo>
                  <a:pt x="133945" y="62508"/>
                </a:lnTo>
                <a:lnTo>
                  <a:pt x="133945" y="71437"/>
                </a:lnTo>
                <a:lnTo>
                  <a:pt x="142875" y="71437"/>
                </a:lnTo>
                <a:lnTo>
                  <a:pt x="151804" y="62508"/>
                </a:lnTo>
                <a:lnTo>
                  <a:pt x="160734" y="53578"/>
                </a:lnTo>
                <a:lnTo>
                  <a:pt x="178593" y="44648"/>
                </a:lnTo>
                <a:lnTo>
                  <a:pt x="196453" y="26789"/>
                </a:lnTo>
                <a:lnTo>
                  <a:pt x="205382" y="17859"/>
                </a:lnTo>
                <a:lnTo>
                  <a:pt x="214312" y="8930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8930"/>
                </a:lnTo>
                <a:lnTo>
                  <a:pt x="214312" y="17859"/>
                </a:lnTo>
                <a:lnTo>
                  <a:pt x="205382" y="35719"/>
                </a:lnTo>
                <a:lnTo>
                  <a:pt x="196453" y="44648"/>
                </a:lnTo>
                <a:lnTo>
                  <a:pt x="187523" y="53578"/>
                </a:lnTo>
                <a:lnTo>
                  <a:pt x="187523" y="62508"/>
                </a:lnTo>
                <a:lnTo>
                  <a:pt x="196453" y="71437"/>
                </a:lnTo>
                <a:lnTo>
                  <a:pt x="214312" y="62508"/>
                </a:lnTo>
                <a:lnTo>
                  <a:pt x="214312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241477" y="625078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26789" y="35719"/>
                </a:moveTo>
                <a:lnTo>
                  <a:pt x="17859" y="35719"/>
                </a:lnTo>
                <a:lnTo>
                  <a:pt x="8929" y="26789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634383" y="723305"/>
            <a:ext cx="303610" cy="294680"/>
          </a:xfrm>
          <a:custGeom>
            <a:avLst/>
            <a:gdLst/>
            <a:ahLst/>
            <a:cxnLst/>
            <a:rect l="0" t="0" r="0" b="0"/>
            <a:pathLst>
              <a:path w="303610" h="294680">
                <a:moveTo>
                  <a:pt x="89297" y="0"/>
                </a:move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8929"/>
                </a:lnTo>
                <a:lnTo>
                  <a:pt x="71437" y="17859"/>
                </a:lnTo>
                <a:lnTo>
                  <a:pt x="62508" y="44648"/>
                </a:lnTo>
                <a:lnTo>
                  <a:pt x="53578" y="71437"/>
                </a:lnTo>
                <a:lnTo>
                  <a:pt x="44648" y="98226"/>
                </a:lnTo>
                <a:lnTo>
                  <a:pt x="26789" y="133945"/>
                </a:lnTo>
                <a:lnTo>
                  <a:pt x="17859" y="160734"/>
                </a:lnTo>
                <a:lnTo>
                  <a:pt x="8930" y="178593"/>
                </a:lnTo>
                <a:lnTo>
                  <a:pt x="8930" y="196453"/>
                </a:lnTo>
                <a:lnTo>
                  <a:pt x="0" y="205382"/>
                </a:lnTo>
                <a:lnTo>
                  <a:pt x="0" y="214312"/>
                </a:lnTo>
                <a:lnTo>
                  <a:pt x="0" y="205382"/>
                </a:lnTo>
                <a:lnTo>
                  <a:pt x="0" y="196453"/>
                </a:lnTo>
                <a:lnTo>
                  <a:pt x="0" y="178593"/>
                </a:lnTo>
                <a:lnTo>
                  <a:pt x="0" y="151804"/>
                </a:lnTo>
                <a:lnTo>
                  <a:pt x="0" y="125015"/>
                </a:lnTo>
                <a:lnTo>
                  <a:pt x="0" y="98226"/>
                </a:lnTo>
                <a:lnTo>
                  <a:pt x="0" y="80367"/>
                </a:lnTo>
                <a:lnTo>
                  <a:pt x="0" y="80367"/>
                </a:lnTo>
                <a:lnTo>
                  <a:pt x="8930" y="89296"/>
                </a:lnTo>
                <a:lnTo>
                  <a:pt x="17859" y="116086"/>
                </a:lnTo>
                <a:lnTo>
                  <a:pt x="26789" y="142875"/>
                </a:lnTo>
                <a:lnTo>
                  <a:pt x="35719" y="160734"/>
                </a:lnTo>
                <a:lnTo>
                  <a:pt x="44648" y="187523"/>
                </a:lnTo>
                <a:lnTo>
                  <a:pt x="62508" y="196453"/>
                </a:lnTo>
                <a:lnTo>
                  <a:pt x="71437" y="205382"/>
                </a:lnTo>
                <a:lnTo>
                  <a:pt x="89297" y="196453"/>
                </a:lnTo>
                <a:lnTo>
                  <a:pt x="98226" y="187523"/>
                </a:lnTo>
                <a:lnTo>
                  <a:pt x="116086" y="160734"/>
                </a:lnTo>
                <a:lnTo>
                  <a:pt x="133945" y="133945"/>
                </a:lnTo>
                <a:lnTo>
                  <a:pt x="142875" y="107156"/>
                </a:lnTo>
                <a:lnTo>
                  <a:pt x="151805" y="80367"/>
                </a:lnTo>
                <a:lnTo>
                  <a:pt x="160734" y="53578"/>
                </a:lnTo>
                <a:lnTo>
                  <a:pt x="160734" y="53578"/>
                </a:lnTo>
                <a:lnTo>
                  <a:pt x="160734" y="53578"/>
                </a:lnTo>
                <a:lnTo>
                  <a:pt x="160734" y="80367"/>
                </a:lnTo>
                <a:lnTo>
                  <a:pt x="151805" y="107156"/>
                </a:lnTo>
                <a:lnTo>
                  <a:pt x="142875" y="151804"/>
                </a:lnTo>
                <a:lnTo>
                  <a:pt x="133945" y="187523"/>
                </a:lnTo>
                <a:lnTo>
                  <a:pt x="133945" y="214312"/>
                </a:lnTo>
                <a:lnTo>
                  <a:pt x="125015" y="241101"/>
                </a:lnTo>
                <a:lnTo>
                  <a:pt x="125015" y="258961"/>
                </a:lnTo>
                <a:lnTo>
                  <a:pt x="133945" y="267890"/>
                </a:lnTo>
                <a:lnTo>
                  <a:pt x="142875" y="267890"/>
                </a:lnTo>
                <a:lnTo>
                  <a:pt x="151805" y="258961"/>
                </a:lnTo>
                <a:lnTo>
                  <a:pt x="178594" y="241101"/>
                </a:lnTo>
                <a:lnTo>
                  <a:pt x="196453" y="214312"/>
                </a:lnTo>
                <a:lnTo>
                  <a:pt x="223242" y="187523"/>
                </a:lnTo>
                <a:lnTo>
                  <a:pt x="232172" y="169664"/>
                </a:lnTo>
                <a:lnTo>
                  <a:pt x="250031" y="151804"/>
                </a:lnTo>
                <a:lnTo>
                  <a:pt x="258961" y="151804"/>
                </a:lnTo>
                <a:lnTo>
                  <a:pt x="258961" y="169664"/>
                </a:lnTo>
                <a:lnTo>
                  <a:pt x="258961" y="187523"/>
                </a:lnTo>
                <a:lnTo>
                  <a:pt x="258961" y="214312"/>
                </a:lnTo>
                <a:lnTo>
                  <a:pt x="250031" y="250031"/>
                </a:lnTo>
                <a:lnTo>
                  <a:pt x="250031" y="267890"/>
                </a:lnTo>
                <a:lnTo>
                  <a:pt x="250031" y="285750"/>
                </a:lnTo>
                <a:lnTo>
                  <a:pt x="241101" y="294679"/>
                </a:lnTo>
                <a:lnTo>
                  <a:pt x="250031" y="294679"/>
                </a:lnTo>
                <a:lnTo>
                  <a:pt x="250031" y="276820"/>
                </a:lnTo>
                <a:lnTo>
                  <a:pt x="267890" y="258961"/>
                </a:lnTo>
                <a:lnTo>
                  <a:pt x="276820" y="223242"/>
                </a:lnTo>
                <a:lnTo>
                  <a:pt x="285750" y="196453"/>
                </a:lnTo>
                <a:lnTo>
                  <a:pt x="294680" y="169664"/>
                </a:lnTo>
                <a:lnTo>
                  <a:pt x="303609" y="160734"/>
                </a:lnTo>
                <a:lnTo>
                  <a:pt x="294680" y="169664"/>
                </a:lnTo>
                <a:lnTo>
                  <a:pt x="285750" y="187523"/>
                </a:lnTo>
                <a:lnTo>
                  <a:pt x="276820" y="205382"/>
                </a:lnTo>
                <a:lnTo>
                  <a:pt x="267890" y="223242"/>
                </a:lnTo>
                <a:lnTo>
                  <a:pt x="258961" y="241101"/>
                </a:lnTo>
                <a:lnTo>
                  <a:pt x="258961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384602" y="535781"/>
            <a:ext cx="89297" cy="375048"/>
          </a:xfrm>
          <a:custGeom>
            <a:avLst/>
            <a:gdLst/>
            <a:ahLst/>
            <a:cxnLst/>
            <a:rect l="0" t="0" r="0" b="0"/>
            <a:pathLst>
              <a:path w="89297" h="375048">
                <a:moveTo>
                  <a:pt x="44648" y="0"/>
                </a:moveTo>
                <a:lnTo>
                  <a:pt x="35718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17860"/>
                </a:lnTo>
                <a:lnTo>
                  <a:pt x="44648" y="53578"/>
                </a:lnTo>
                <a:lnTo>
                  <a:pt x="44648" y="98227"/>
                </a:lnTo>
                <a:lnTo>
                  <a:pt x="35718" y="160735"/>
                </a:lnTo>
                <a:lnTo>
                  <a:pt x="26789" y="223242"/>
                </a:lnTo>
                <a:lnTo>
                  <a:pt x="17859" y="285750"/>
                </a:lnTo>
                <a:lnTo>
                  <a:pt x="8929" y="330399"/>
                </a:lnTo>
                <a:lnTo>
                  <a:pt x="0" y="366117"/>
                </a:lnTo>
                <a:lnTo>
                  <a:pt x="8929" y="375047"/>
                </a:lnTo>
                <a:lnTo>
                  <a:pt x="8929" y="366117"/>
                </a:lnTo>
                <a:lnTo>
                  <a:pt x="26789" y="348258"/>
                </a:lnTo>
                <a:lnTo>
                  <a:pt x="44648" y="321469"/>
                </a:lnTo>
                <a:lnTo>
                  <a:pt x="71437" y="276820"/>
                </a:lnTo>
                <a:lnTo>
                  <a:pt x="89296" y="223242"/>
                </a:lnTo>
                <a:lnTo>
                  <a:pt x="89296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607844" y="58935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420320" y="589359"/>
            <a:ext cx="303611" cy="303611"/>
          </a:xfrm>
          <a:custGeom>
            <a:avLst/>
            <a:gdLst/>
            <a:ahLst/>
            <a:cxnLst/>
            <a:rect l="0" t="0" r="0" b="0"/>
            <a:pathLst>
              <a:path w="303611" h="303611">
                <a:moveTo>
                  <a:pt x="178594" y="0"/>
                </a:moveTo>
                <a:lnTo>
                  <a:pt x="178594" y="8930"/>
                </a:lnTo>
                <a:lnTo>
                  <a:pt x="160735" y="17860"/>
                </a:lnTo>
                <a:lnTo>
                  <a:pt x="142875" y="26789"/>
                </a:lnTo>
                <a:lnTo>
                  <a:pt x="107157" y="44649"/>
                </a:lnTo>
                <a:lnTo>
                  <a:pt x="80368" y="71438"/>
                </a:lnTo>
                <a:lnTo>
                  <a:pt x="44649" y="107157"/>
                </a:lnTo>
                <a:lnTo>
                  <a:pt x="17860" y="160735"/>
                </a:lnTo>
                <a:lnTo>
                  <a:pt x="0" y="205383"/>
                </a:lnTo>
                <a:lnTo>
                  <a:pt x="0" y="241102"/>
                </a:lnTo>
                <a:lnTo>
                  <a:pt x="8930" y="276821"/>
                </a:lnTo>
                <a:lnTo>
                  <a:pt x="26789" y="294680"/>
                </a:lnTo>
                <a:lnTo>
                  <a:pt x="62508" y="303610"/>
                </a:lnTo>
                <a:lnTo>
                  <a:pt x="107157" y="303610"/>
                </a:lnTo>
                <a:lnTo>
                  <a:pt x="151805" y="294680"/>
                </a:lnTo>
                <a:lnTo>
                  <a:pt x="205383" y="285750"/>
                </a:lnTo>
                <a:lnTo>
                  <a:pt x="258961" y="267891"/>
                </a:lnTo>
                <a:lnTo>
                  <a:pt x="303610" y="241102"/>
                </a:lnTo>
                <a:lnTo>
                  <a:pt x="303610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688211" y="714375"/>
            <a:ext cx="312540" cy="196454"/>
          </a:xfrm>
          <a:custGeom>
            <a:avLst/>
            <a:gdLst/>
            <a:ahLst/>
            <a:cxnLst/>
            <a:rect l="0" t="0" r="0" b="0"/>
            <a:pathLst>
              <a:path w="312540" h="196454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26789" y="160734"/>
                </a:lnTo>
                <a:lnTo>
                  <a:pt x="35719" y="178594"/>
                </a:lnTo>
                <a:lnTo>
                  <a:pt x="53578" y="187523"/>
                </a:lnTo>
                <a:lnTo>
                  <a:pt x="71437" y="196453"/>
                </a:lnTo>
                <a:lnTo>
                  <a:pt x="80367" y="187523"/>
                </a:lnTo>
                <a:lnTo>
                  <a:pt x="98227" y="178594"/>
                </a:lnTo>
                <a:lnTo>
                  <a:pt x="107156" y="160734"/>
                </a:lnTo>
                <a:lnTo>
                  <a:pt x="125016" y="133945"/>
                </a:lnTo>
                <a:lnTo>
                  <a:pt x="133945" y="98226"/>
                </a:lnTo>
                <a:lnTo>
                  <a:pt x="142875" y="71437"/>
                </a:lnTo>
                <a:lnTo>
                  <a:pt x="151805" y="53578"/>
                </a:lnTo>
                <a:lnTo>
                  <a:pt x="160734" y="35719"/>
                </a:lnTo>
                <a:lnTo>
                  <a:pt x="160734" y="44648"/>
                </a:lnTo>
                <a:lnTo>
                  <a:pt x="160734" y="62508"/>
                </a:lnTo>
                <a:lnTo>
                  <a:pt x="160734" y="80367"/>
                </a:lnTo>
                <a:lnTo>
                  <a:pt x="160734" y="98226"/>
                </a:lnTo>
                <a:lnTo>
                  <a:pt x="169664" y="116086"/>
                </a:lnTo>
                <a:lnTo>
                  <a:pt x="169664" y="133945"/>
                </a:lnTo>
                <a:lnTo>
                  <a:pt x="187523" y="151805"/>
                </a:lnTo>
                <a:lnTo>
                  <a:pt x="196453" y="160734"/>
                </a:lnTo>
                <a:lnTo>
                  <a:pt x="214312" y="160734"/>
                </a:lnTo>
                <a:lnTo>
                  <a:pt x="241102" y="160734"/>
                </a:lnTo>
                <a:lnTo>
                  <a:pt x="258961" y="151805"/>
                </a:lnTo>
                <a:lnTo>
                  <a:pt x="285750" y="133945"/>
                </a:lnTo>
                <a:lnTo>
                  <a:pt x="303609" y="116086"/>
                </a:lnTo>
                <a:lnTo>
                  <a:pt x="312539" y="89297"/>
                </a:lnTo>
                <a:lnTo>
                  <a:pt x="312539" y="71437"/>
                </a:lnTo>
                <a:lnTo>
                  <a:pt x="303609" y="44648"/>
                </a:lnTo>
                <a:lnTo>
                  <a:pt x="285750" y="26789"/>
                </a:lnTo>
                <a:lnTo>
                  <a:pt x="258961" y="17859"/>
                </a:lnTo>
                <a:lnTo>
                  <a:pt x="223242" y="17859"/>
                </a:lnTo>
                <a:lnTo>
                  <a:pt x="196453" y="17859"/>
                </a:lnTo>
                <a:lnTo>
                  <a:pt x="178594" y="17859"/>
                </a:lnTo>
                <a:lnTo>
                  <a:pt x="169664" y="26789"/>
                </a:lnTo>
                <a:lnTo>
                  <a:pt x="169664" y="26789"/>
                </a:lnTo>
                <a:lnTo>
                  <a:pt x="178594" y="35719"/>
                </a:lnTo>
                <a:lnTo>
                  <a:pt x="205383" y="35719"/>
                </a:lnTo>
                <a:lnTo>
                  <a:pt x="250031" y="35719"/>
                </a:lnTo>
                <a:lnTo>
                  <a:pt x="294680" y="35719"/>
                </a:lnTo>
                <a:lnTo>
                  <a:pt x="294680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054328" y="660797"/>
            <a:ext cx="401837" cy="241102"/>
          </a:xfrm>
          <a:custGeom>
            <a:avLst/>
            <a:gdLst/>
            <a:ahLst/>
            <a:cxnLst/>
            <a:rect l="0" t="0" r="0" b="0"/>
            <a:pathLst>
              <a:path w="401837" h="241102">
                <a:moveTo>
                  <a:pt x="151805" y="62508"/>
                </a:moveTo>
                <a:lnTo>
                  <a:pt x="142875" y="53578"/>
                </a:lnTo>
                <a:lnTo>
                  <a:pt x="133945" y="44648"/>
                </a:lnTo>
                <a:lnTo>
                  <a:pt x="116086" y="44648"/>
                </a:lnTo>
                <a:lnTo>
                  <a:pt x="98227" y="35719"/>
                </a:lnTo>
                <a:lnTo>
                  <a:pt x="71438" y="44648"/>
                </a:lnTo>
                <a:lnTo>
                  <a:pt x="53578" y="53578"/>
                </a:lnTo>
                <a:lnTo>
                  <a:pt x="26789" y="80367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78594"/>
                </a:lnTo>
                <a:lnTo>
                  <a:pt x="8930" y="205383"/>
                </a:lnTo>
                <a:lnTo>
                  <a:pt x="26789" y="232172"/>
                </a:lnTo>
                <a:lnTo>
                  <a:pt x="53578" y="241101"/>
                </a:lnTo>
                <a:lnTo>
                  <a:pt x="71438" y="241101"/>
                </a:lnTo>
                <a:lnTo>
                  <a:pt x="98227" y="232172"/>
                </a:lnTo>
                <a:lnTo>
                  <a:pt x="116086" y="223242"/>
                </a:lnTo>
                <a:lnTo>
                  <a:pt x="142875" y="196453"/>
                </a:lnTo>
                <a:lnTo>
                  <a:pt x="169664" y="169664"/>
                </a:lnTo>
                <a:lnTo>
                  <a:pt x="187524" y="142875"/>
                </a:lnTo>
                <a:lnTo>
                  <a:pt x="205383" y="116086"/>
                </a:lnTo>
                <a:lnTo>
                  <a:pt x="223242" y="89297"/>
                </a:lnTo>
                <a:lnTo>
                  <a:pt x="232172" y="80367"/>
                </a:lnTo>
                <a:lnTo>
                  <a:pt x="241102" y="80367"/>
                </a:lnTo>
                <a:lnTo>
                  <a:pt x="250031" y="98226"/>
                </a:lnTo>
                <a:lnTo>
                  <a:pt x="250031" y="116086"/>
                </a:lnTo>
                <a:lnTo>
                  <a:pt x="258961" y="142875"/>
                </a:lnTo>
                <a:lnTo>
                  <a:pt x="267891" y="169664"/>
                </a:lnTo>
                <a:lnTo>
                  <a:pt x="285750" y="196453"/>
                </a:lnTo>
                <a:lnTo>
                  <a:pt x="303610" y="205383"/>
                </a:lnTo>
                <a:lnTo>
                  <a:pt x="321469" y="214312"/>
                </a:lnTo>
                <a:lnTo>
                  <a:pt x="339328" y="214312"/>
                </a:lnTo>
                <a:lnTo>
                  <a:pt x="357188" y="205383"/>
                </a:lnTo>
                <a:lnTo>
                  <a:pt x="375047" y="187523"/>
                </a:lnTo>
                <a:lnTo>
                  <a:pt x="392906" y="169664"/>
                </a:lnTo>
                <a:lnTo>
                  <a:pt x="401836" y="133945"/>
                </a:lnTo>
                <a:lnTo>
                  <a:pt x="401836" y="98226"/>
                </a:lnTo>
                <a:lnTo>
                  <a:pt x="392906" y="71437"/>
                </a:lnTo>
                <a:lnTo>
                  <a:pt x="366117" y="35719"/>
                </a:lnTo>
                <a:lnTo>
                  <a:pt x="348258" y="17859"/>
                </a:lnTo>
                <a:lnTo>
                  <a:pt x="321469" y="0"/>
                </a:lnTo>
                <a:lnTo>
                  <a:pt x="303610" y="0"/>
                </a:lnTo>
                <a:lnTo>
                  <a:pt x="285750" y="0"/>
                </a:lnTo>
                <a:lnTo>
                  <a:pt x="276820" y="8930"/>
                </a:lnTo>
                <a:lnTo>
                  <a:pt x="276820" y="17859"/>
                </a:lnTo>
                <a:lnTo>
                  <a:pt x="276820" y="26789"/>
                </a:lnTo>
                <a:lnTo>
                  <a:pt x="27682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545461" y="642938"/>
            <a:ext cx="151806" cy="276821"/>
          </a:xfrm>
          <a:custGeom>
            <a:avLst/>
            <a:gdLst/>
            <a:ahLst/>
            <a:cxnLst/>
            <a:rect l="0" t="0" r="0" b="0"/>
            <a:pathLst>
              <a:path w="151806" h="276821">
                <a:moveTo>
                  <a:pt x="53578" y="17859"/>
                </a:moveTo>
                <a:lnTo>
                  <a:pt x="53578" y="1785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44648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893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17859" y="116085"/>
                </a:lnTo>
                <a:lnTo>
                  <a:pt x="44648" y="125015"/>
                </a:lnTo>
                <a:lnTo>
                  <a:pt x="71437" y="142874"/>
                </a:lnTo>
                <a:lnTo>
                  <a:pt x="107156" y="160734"/>
                </a:lnTo>
                <a:lnTo>
                  <a:pt x="133945" y="178593"/>
                </a:lnTo>
                <a:lnTo>
                  <a:pt x="151805" y="205382"/>
                </a:lnTo>
                <a:lnTo>
                  <a:pt x="151805" y="232171"/>
                </a:lnTo>
                <a:lnTo>
                  <a:pt x="142875" y="250031"/>
                </a:lnTo>
                <a:lnTo>
                  <a:pt x="125016" y="267890"/>
                </a:lnTo>
                <a:lnTo>
                  <a:pt x="89297" y="276820"/>
                </a:lnTo>
                <a:lnTo>
                  <a:pt x="53578" y="276820"/>
                </a:lnTo>
                <a:lnTo>
                  <a:pt x="26789" y="267890"/>
                </a:lnTo>
                <a:lnTo>
                  <a:pt x="8930" y="250031"/>
                </a:lnTo>
                <a:lnTo>
                  <a:pt x="0" y="232171"/>
                </a:lnTo>
                <a:lnTo>
                  <a:pt x="0" y="23217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831211" y="482203"/>
            <a:ext cx="660798" cy="375048"/>
          </a:xfrm>
          <a:custGeom>
            <a:avLst/>
            <a:gdLst/>
            <a:ahLst/>
            <a:cxnLst/>
            <a:rect l="0" t="0" r="0" b="0"/>
            <a:pathLst>
              <a:path w="660798" h="375048">
                <a:moveTo>
                  <a:pt x="294680" y="8930"/>
                </a:moveTo>
                <a:lnTo>
                  <a:pt x="294680" y="0"/>
                </a:lnTo>
                <a:lnTo>
                  <a:pt x="285750" y="0"/>
                </a:lnTo>
                <a:lnTo>
                  <a:pt x="267891" y="8930"/>
                </a:lnTo>
                <a:lnTo>
                  <a:pt x="258961" y="8930"/>
                </a:lnTo>
                <a:lnTo>
                  <a:pt x="250031" y="26789"/>
                </a:lnTo>
                <a:lnTo>
                  <a:pt x="241102" y="53578"/>
                </a:lnTo>
                <a:lnTo>
                  <a:pt x="223242" y="89297"/>
                </a:lnTo>
                <a:lnTo>
                  <a:pt x="214312" y="133945"/>
                </a:lnTo>
                <a:lnTo>
                  <a:pt x="214312" y="187524"/>
                </a:lnTo>
                <a:lnTo>
                  <a:pt x="205383" y="250031"/>
                </a:lnTo>
                <a:lnTo>
                  <a:pt x="205383" y="303609"/>
                </a:lnTo>
                <a:lnTo>
                  <a:pt x="214312" y="339328"/>
                </a:lnTo>
                <a:lnTo>
                  <a:pt x="214312" y="366117"/>
                </a:lnTo>
                <a:lnTo>
                  <a:pt x="214312" y="375047"/>
                </a:lnTo>
                <a:lnTo>
                  <a:pt x="214312" y="375047"/>
                </a:lnTo>
                <a:lnTo>
                  <a:pt x="205383" y="357188"/>
                </a:lnTo>
                <a:lnTo>
                  <a:pt x="187523" y="330398"/>
                </a:lnTo>
                <a:lnTo>
                  <a:pt x="151805" y="303609"/>
                </a:lnTo>
                <a:lnTo>
                  <a:pt x="125016" y="258961"/>
                </a:lnTo>
                <a:lnTo>
                  <a:pt x="89297" y="223242"/>
                </a:lnTo>
                <a:lnTo>
                  <a:pt x="53578" y="196453"/>
                </a:lnTo>
                <a:lnTo>
                  <a:pt x="26789" y="178594"/>
                </a:lnTo>
                <a:lnTo>
                  <a:pt x="8930" y="178594"/>
                </a:lnTo>
                <a:lnTo>
                  <a:pt x="0" y="187524"/>
                </a:lnTo>
                <a:lnTo>
                  <a:pt x="0" y="205383"/>
                </a:lnTo>
                <a:lnTo>
                  <a:pt x="8930" y="223242"/>
                </a:lnTo>
                <a:lnTo>
                  <a:pt x="35719" y="241102"/>
                </a:lnTo>
                <a:lnTo>
                  <a:pt x="80367" y="258961"/>
                </a:lnTo>
                <a:lnTo>
                  <a:pt x="125016" y="267891"/>
                </a:lnTo>
                <a:lnTo>
                  <a:pt x="178594" y="258961"/>
                </a:lnTo>
                <a:lnTo>
                  <a:pt x="232172" y="241102"/>
                </a:lnTo>
                <a:lnTo>
                  <a:pt x="276820" y="223242"/>
                </a:lnTo>
                <a:lnTo>
                  <a:pt x="321469" y="196453"/>
                </a:lnTo>
                <a:lnTo>
                  <a:pt x="357187" y="169664"/>
                </a:lnTo>
                <a:lnTo>
                  <a:pt x="383977" y="133945"/>
                </a:lnTo>
                <a:lnTo>
                  <a:pt x="410766" y="98227"/>
                </a:lnTo>
                <a:lnTo>
                  <a:pt x="428625" y="71438"/>
                </a:lnTo>
                <a:lnTo>
                  <a:pt x="446484" y="44649"/>
                </a:lnTo>
                <a:lnTo>
                  <a:pt x="455414" y="26789"/>
                </a:lnTo>
                <a:lnTo>
                  <a:pt x="464344" y="26789"/>
                </a:lnTo>
                <a:lnTo>
                  <a:pt x="455414" y="44649"/>
                </a:lnTo>
                <a:lnTo>
                  <a:pt x="446484" y="80367"/>
                </a:lnTo>
                <a:lnTo>
                  <a:pt x="428625" y="116086"/>
                </a:lnTo>
                <a:lnTo>
                  <a:pt x="410766" y="169664"/>
                </a:lnTo>
                <a:lnTo>
                  <a:pt x="392906" y="214313"/>
                </a:lnTo>
                <a:lnTo>
                  <a:pt x="383977" y="258961"/>
                </a:lnTo>
                <a:lnTo>
                  <a:pt x="375047" y="285750"/>
                </a:lnTo>
                <a:lnTo>
                  <a:pt x="375047" y="303609"/>
                </a:lnTo>
                <a:lnTo>
                  <a:pt x="383977" y="312539"/>
                </a:lnTo>
                <a:lnTo>
                  <a:pt x="401836" y="312539"/>
                </a:lnTo>
                <a:lnTo>
                  <a:pt x="428625" y="294680"/>
                </a:lnTo>
                <a:lnTo>
                  <a:pt x="455414" y="276820"/>
                </a:lnTo>
                <a:lnTo>
                  <a:pt x="491133" y="258961"/>
                </a:lnTo>
                <a:lnTo>
                  <a:pt x="526852" y="241102"/>
                </a:lnTo>
                <a:lnTo>
                  <a:pt x="562570" y="241102"/>
                </a:lnTo>
                <a:lnTo>
                  <a:pt x="589359" y="241102"/>
                </a:lnTo>
                <a:lnTo>
                  <a:pt x="616148" y="250031"/>
                </a:lnTo>
                <a:lnTo>
                  <a:pt x="634008" y="267891"/>
                </a:lnTo>
                <a:lnTo>
                  <a:pt x="642937" y="285750"/>
                </a:lnTo>
                <a:lnTo>
                  <a:pt x="651867" y="303609"/>
                </a:lnTo>
                <a:lnTo>
                  <a:pt x="660797" y="312539"/>
                </a:lnTo>
                <a:lnTo>
                  <a:pt x="660797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7456289" y="419695"/>
            <a:ext cx="321470" cy="392907"/>
          </a:xfrm>
          <a:custGeom>
            <a:avLst/>
            <a:gdLst/>
            <a:ahLst/>
            <a:cxnLst/>
            <a:rect l="0" t="0" r="0" b="0"/>
            <a:pathLst>
              <a:path w="321470" h="392907">
                <a:moveTo>
                  <a:pt x="151805" y="214313"/>
                </a:moveTo>
                <a:lnTo>
                  <a:pt x="142875" y="223243"/>
                </a:lnTo>
                <a:lnTo>
                  <a:pt x="125016" y="223243"/>
                </a:lnTo>
                <a:lnTo>
                  <a:pt x="107156" y="250032"/>
                </a:lnTo>
                <a:lnTo>
                  <a:pt x="71438" y="276821"/>
                </a:lnTo>
                <a:lnTo>
                  <a:pt x="44649" y="303610"/>
                </a:lnTo>
                <a:lnTo>
                  <a:pt x="26789" y="339328"/>
                </a:lnTo>
                <a:lnTo>
                  <a:pt x="8930" y="366117"/>
                </a:lnTo>
                <a:lnTo>
                  <a:pt x="0" y="383977"/>
                </a:lnTo>
                <a:lnTo>
                  <a:pt x="0" y="392906"/>
                </a:lnTo>
                <a:lnTo>
                  <a:pt x="8930" y="392906"/>
                </a:lnTo>
                <a:lnTo>
                  <a:pt x="26789" y="383977"/>
                </a:lnTo>
                <a:lnTo>
                  <a:pt x="53578" y="375047"/>
                </a:lnTo>
                <a:lnTo>
                  <a:pt x="89297" y="357188"/>
                </a:lnTo>
                <a:lnTo>
                  <a:pt x="116086" y="330399"/>
                </a:lnTo>
                <a:lnTo>
                  <a:pt x="142875" y="321469"/>
                </a:lnTo>
                <a:lnTo>
                  <a:pt x="169664" y="303610"/>
                </a:lnTo>
                <a:lnTo>
                  <a:pt x="187524" y="303610"/>
                </a:lnTo>
                <a:lnTo>
                  <a:pt x="205383" y="303610"/>
                </a:lnTo>
                <a:lnTo>
                  <a:pt x="223242" y="303610"/>
                </a:lnTo>
                <a:lnTo>
                  <a:pt x="241102" y="294680"/>
                </a:lnTo>
                <a:lnTo>
                  <a:pt x="250031" y="285750"/>
                </a:lnTo>
                <a:lnTo>
                  <a:pt x="267891" y="267891"/>
                </a:lnTo>
                <a:lnTo>
                  <a:pt x="276820" y="250032"/>
                </a:lnTo>
                <a:lnTo>
                  <a:pt x="285750" y="223243"/>
                </a:lnTo>
                <a:lnTo>
                  <a:pt x="294680" y="196453"/>
                </a:lnTo>
                <a:lnTo>
                  <a:pt x="303609" y="151805"/>
                </a:lnTo>
                <a:lnTo>
                  <a:pt x="303609" y="116086"/>
                </a:lnTo>
                <a:lnTo>
                  <a:pt x="303609" y="89297"/>
                </a:lnTo>
                <a:lnTo>
                  <a:pt x="303609" y="53578"/>
                </a:lnTo>
                <a:lnTo>
                  <a:pt x="294680" y="26789"/>
                </a:lnTo>
                <a:lnTo>
                  <a:pt x="294680" y="8930"/>
                </a:lnTo>
                <a:lnTo>
                  <a:pt x="285750" y="0"/>
                </a:lnTo>
                <a:lnTo>
                  <a:pt x="276820" y="0"/>
                </a:lnTo>
                <a:lnTo>
                  <a:pt x="276820" y="8930"/>
                </a:lnTo>
                <a:lnTo>
                  <a:pt x="267891" y="35719"/>
                </a:lnTo>
                <a:lnTo>
                  <a:pt x="258961" y="71438"/>
                </a:lnTo>
                <a:lnTo>
                  <a:pt x="258961" y="116086"/>
                </a:lnTo>
                <a:lnTo>
                  <a:pt x="258961" y="169664"/>
                </a:lnTo>
                <a:lnTo>
                  <a:pt x="267891" y="214313"/>
                </a:lnTo>
                <a:lnTo>
                  <a:pt x="285750" y="267891"/>
                </a:lnTo>
                <a:lnTo>
                  <a:pt x="294680" y="303610"/>
                </a:lnTo>
                <a:lnTo>
                  <a:pt x="312539" y="339328"/>
                </a:lnTo>
                <a:lnTo>
                  <a:pt x="321469" y="348258"/>
                </a:lnTo>
                <a:lnTo>
                  <a:pt x="321469" y="357188"/>
                </a:lnTo>
                <a:lnTo>
                  <a:pt x="312539" y="339328"/>
                </a:lnTo>
                <a:lnTo>
                  <a:pt x="312539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7554516" y="508992"/>
            <a:ext cx="357188" cy="35720"/>
          </a:xfrm>
          <a:custGeom>
            <a:avLst/>
            <a:gdLst/>
            <a:ahLst/>
            <a:cxnLst/>
            <a:rect l="0" t="0" r="0" b="0"/>
            <a:pathLst>
              <a:path w="357188" h="35720">
                <a:moveTo>
                  <a:pt x="26789" y="8930"/>
                </a:move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8929" y="8930"/>
                </a:lnTo>
                <a:lnTo>
                  <a:pt x="35718" y="8930"/>
                </a:lnTo>
                <a:lnTo>
                  <a:pt x="71437" y="17860"/>
                </a:lnTo>
                <a:lnTo>
                  <a:pt x="133945" y="17860"/>
                </a:lnTo>
                <a:lnTo>
                  <a:pt x="196453" y="26789"/>
                </a:lnTo>
                <a:lnTo>
                  <a:pt x="258961" y="35719"/>
                </a:lnTo>
                <a:lnTo>
                  <a:pt x="312539" y="35719"/>
                </a:lnTo>
                <a:lnTo>
                  <a:pt x="357187" y="35719"/>
                </a:lnTo>
                <a:lnTo>
                  <a:pt x="357187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1732359" y="1143000"/>
            <a:ext cx="383978" cy="562571"/>
          </a:xfrm>
          <a:custGeom>
            <a:avLst/>
            <a:gdLst/>
            <a:ahLst/>
            <a:cxnLst/>
            <a:rect l="0" t="0" r="0" b="0"/>
            <a:pathLst>
              <a:path w="383978" h="562571">
                <a:moveTo>
                  <a:pt x="17860" y="267890"/>
                </a:moveTo>
                <a:lnTo>
                  <a:pt x="17860" y="267890"/>
                </a:lnTo>
                <a:lnTo>
                  <a:pt x="8930" y="276820"/>
                </a:lnTo>
                <a:lnTo>
                  <a:pt x="0" y="285750"/>
                </a:lnTo>
                <a:lnTo>
                  <a:pt x="0" y="312539"/>
                </a:lnTo>
                <a:lnTo>
                  <a:pt x="8930" y="348258"/>
                </a:lnTo>
                <a:lnTo>
                  <a:pt x="8930" y="383976"/>
                </a:lnTo>
                <a:lnTo>
                  <a:pt x="26789" y="419695"/>
                </a:lnTo>
                <a:lnTo>
                  <a:pt x="44649" y="446484"/>
                </a:lnTo>
                <a:lnTo>
                  <a:pt x="62508" y="455414"/>
                </a:lnTo>
                <a:lnTo>
                  <a:pt x="80368" y="437554"/>
                </a:lnTo>
                <a:lnTo>
                  <a:pt x="107157" y="410765"/>
                </a:lnTo>
                <a:lnTo>
                  <a:pt x="125016" y="375047"/>
                </a:lnTo>
                <a:lnTo>
                  <a:pt x="142875" y="330398"/>
                </a:lnTo>
                <a:lnTo>
                  <a:pt x="160735" y="285750"/>
                </a:lnTo>
                <a:lnTo>
                  <a:pt x="178594" y="232172"/>
                </a:lnTo>
                <a:lnTo>
                  <a:pt x="187524" y="187523"/>
                </a:lnTo>
                <a:lnTo>
                  <a:pt x="196454" y="142875"/>
                </a:lnTo>
                <a:lnTo>
                  <a:pt x="205383" y="107156"/>
                </a:lnTo>
                <a:lnTo>
                  <a:pt x="223243" y="71437"/>
                </a:lnTo>
                <a:lnTo>
                  <a:pt x="232172" y="53578"/>
                </a:lnTo>
                <a:lnTo>
                  <a:pt x="241102" y="35719"/>
                </a:lnTo>
                <a:lnTo>
                  <a:pt x="250032" y="26789"/>
                </a:lnTo>
                <a:lnTo>
                  <a:pt x="258961" y="26789"/>
                </a:lnTo>
                <a:lnTo>
                  <a:pt x="258961" y="35719"/>
                </a:lnTo>
                <a:lnTo>
                  <a:pt x="258961" y="62508"/>
                </a:lnTo>
                <a:lnTo>
                  <a:pt x="250032" y="80367"/>
                </a:lnTo>
                <a:lnTo>
                  <a:pt x="241102" y="107156"/>
                </a:lnTo>
                <a:lnTo>
                  <a:pt x="223243" y="133945"/>
                </a:lnTo>
                <a:lnTo>
                  <a:pt x="214313" y="151805"/>
                </a:lnTo>
                <a:lnTo>
                  <a:pt x="196454" y="169664"/>
                </a:lnTo>
                <a:lnTo>
                  <a:pt x="187524" y="187523"/>
                </a:lnTo>
                <a:lnTo>
                  <a:pt x="187524" y="196453"/>
                </a:lnTo>
                <a:lnTo>
                  <a:pt x="178594" y="205383"/>
                </a:lnTo>
                <a:lnTo>
                  <a:pt x="178594" y="214313"/>
                </a:lnTo>
                <a:lnTo>
                  <a:pt x="187524" y="214313"/>
                </a:lnTo>
                <a:lnTo>
                  <a:pt x="196454" y="214313"/>
                </a:lnTo>
                <a:lnTo>
                  <a:pt x="214313" y="214313"/>
                </a:lnTo>
                <a:lnTo>
                  <a:pt x="223243" y="214313"/>
                </a:lnTo>
                <a:lnTo>
                  <a:pt x="241102" y="205383"/>
                </a:lnTo>
                <a:lnTo>
                  <a:pt x="258961" y="196453"/>
                </a:lnTo>
                <a:lnTo>
                  <a:pt x="267891" y="187523"/>
                </a:lnTo>
                <a:lnTo>
                  <a:pt x="285750" y="169664"/>
                </a:lnTo>
                <a:lnTo>
                  <a:pt x="303610" y="151805"/>
                </a:lnTo>
                <a:lnTo>
                  <a:pt x="312539" y="133945"/>
                </a:lnTo>
                <a:lnTo>
                  <a:pt x="321469" y="116086"/>
                </a:lnTo>
                <a:lnTo>
                  <a:pt x="330399" y="98227"/>
                </a:lnTo>
                <a:lnTo>
                  <a:pt x="330399" y="80367"/>
                </a:lnTo>
                <a:lnTo>
                  <a:pt x="330399" y="62508"/>
                </a:lnTo>
                <a:lnTo>
                  <a:pt x="330399" y="44648"/>
                </a:lnTo>
                <a:lnTo>
                  <a:pt x="321469" y="35719"/>
                </a:lnTo>
                <a:lnTo>
                  <a:pt x="312539" y="26789"/>
                </a:lnTo>
                <a:lnTo>
                  <a:pt x="303610" y="17859"/>
                </a:lnTo>
                <a:lnTo>
                  <a:pt x="294680" y="17859"/>
                </a:lnTo>
                <a:lnTo>
                  <a:pt x="276821" y="8930"/>
                </a:lnTo>
                <a:lnTo>
                  <a:pt x="267891" y="8930"/>
                </a:lnTo>
                <a:lnTo>
                  <a:pt x="250032" y="8930"/>
                </a:lnTo>
                <a:lnTo>
                  <a:pt x="232172" y="8930"/>
                </a:lnTo>
                <a:lnTo>
                  <a:pt x="214313" y="0"/>
                </a:lnTo>
                <a:lnTo>
                  <a:pt x="205383" y="8930"/>
                </a:lnTo>
                <a:lnTo>
                  <a:pt x="196454" y="8930"/>
                </a:lnTo>
                <a:lnTo>
                  <a:pt x="178594" y="26789"/>
                </a:lnTo>
                <a:lnTo>
                  <a:pt x="178594" y="62508"/>
                </a:lnTo>
                <a:lnTo>
                  <a:pt x="178594" y="98227"/>
                </a:lnTo>
                <a:lnTo>
                  <a:pt x="178594" y="151805"/>
                </a:lnTo>
                <a:lnTo>
                  <a:pt x="187524" y="214313"/>
                </a:lnTo>
                <a:lnTo>
                  <a:pt x="205383" y="285750"/>
                </a:lnTo>
                <a:lnTo>
                  <a:pt x="223243" y="357187"/>
                </a:lnTo>
                <a:lnTo>
                  <a:pt x="250032" y="419695"/>
                </a:lnTo>
                <a:lnTo>
                  <a:pt x="267891" y="473273"/>
                </a:lnTo>
                <a:lnTo>
                  <a:pt x="294680" y="517922"/>
                </a:lnTo>
                <a:lnTo>
                  <a:pt x="312539" y="544711"/>
                </a:lnTo>
                <a:lnTo>
                  <a:pt x="330399" y="553640"/>
                </a:lnTo>
                <a:lnTo>
                  <a:pt x="348258" y="562570"/>
                </a:lnTo>
                <a:lnTo>
                  <a:pt x="366118" y="553640"/>
                </a:lnTo>
                <a:lnTo>
                  <a:pt x="375047" y="535781"/>
                </a:lnTo>
                <a:lnTo>
                  <a:pt x="383977" y="508992"/>
                </a:lnTo>
                <a:lnTo>
                  <a:pt x="375047" y="464344"/>
                </a:lnTo>
                <a:lnTo>
                  <a:pt x="375047" y="46434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1777008" y="1259086"/>
            <a:ext cx="491134" cy="133946"/>
          </a:xfrm>
          <a:custGeom>
            <a:avLst/>
            <a:gdLst/>
            <a:ahLst/>
            <a:cxnLst/>
            <a:rect l="0" t="0" r="0" b="0"/>
            <a:pathLst>
              <a:path w="491134" h="133946">
                <a:moveTo>
                  <a:pt x="0" y="133945"/>
                </a:moveTo>
                <a:lnTo>
                  <a:pt x="17859" y="125016"/>
                </a:lnTo>
                <a:lnTo>
                  <a:pt x="62508" y="107156"/>
                </a:lnTo>
                <a:lnTo>
                  <a:pt x="125015" y="89297"/>
                </a:lnTo>
                <a:lnTo>
                  <a:pt x="205383" y="80367"/>
                </a:lnTo>
                <a:lnTo>
                  <a:pt x="285750" y="62508"/>
                </a:lnTo>
                <a:lnTo>
                  <a:pt x="357187" y="44648"/>
                </a:lnTo>
                <a:lnTo>
                  <a:pt x="419695" y="35719"/>
                </a:lnTo>
                <a:lnTo>
                  <a:pt x="464344" y="17859"/>
                </a:lnTo>
                <a:lnTo>
                  <a:pt x="491133" y="0"/>
                </a:lnTo>
                <a:lnTo>
                  <a:pt x="49113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1562695" y="1116211"/>
            <a:ext cx="71439" cy="26790"/>
          </a:xfrm>
          <a:custGeom>
            <a:avLst/>
            <a:gdLst/>
            <a:ahLst/>
            <a:cxnLst/>
            <a:rect l="0" t="0" r="0" b="0"/>
            <a:pathLst>
              <a:path w="71439" h="26790">
                <a:moveTo>
                  <a:pt x="26789" y="26789"/>
                </a:moveTo>
                <a:lnTo>
                  <a:pt x="17860" y="17859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2536031" y="1241227"/>
            <a:ext cx="357189" cy="428625"/>
          </a:xfrm>
          <a:custGeom>
            <a:avLst/>
            <a:gdLst/>
            <a:ahLst/>
            <a:cxnLst/>
            <a:rect l="0" t="0" r="0" b="0"/>
            <a:pathLst>
              <a:path w="357189" h="428625">
                <a:moveTo>
                  <a:pt x="357188" y="62507"/>
                </a:moveTo>
                <a:lnTo>
                  <a:pt x="348258" y="53578"/>
                </a:lnTo>
                <a:lnTo>
                  <a:pt x="330399" y="35718"/>
                </a:lnTo>
                <a:lnTo>
                  <a:pt x="303610" y="17859"/>
                </a:lnTo>
                <a:lnTo>
                  <a:pt x="267891" y="0"/>
                </a:lnTo>
                <a:lnTo>
                  <a:pt x="232172" y="0"/>
                </a:lnTo>
                <a:lnTo>
                  <a:pt x="196453" y="8929"/>
                </a:lnTo>
                <a:lnTo>
                  <a:pt x="151805" y="35718"/>
                </a:lnTo>
                <a:lnTo>
                  <a:pt x="116086" y="80367"/>
                </a:lnTo>
                <a:lnTo>
                  <a:pt x="89297" y="133945"/>
                </a:lnTo>
                <a:lnTo>
                  <a:pt x="53578" y="187523"/>
                </a:lnTo>
                <a:lnTo>
                  <a:pt x="26789" y="250031"/>
                </a:lnTo>
                <a:lnTo>
                  <a:pt x="8930" y="303609"/>
                </a:lnTo>
                <a:lnTo>
                  <a:pt x="0" y="348257"/>
                </a:lnTo>
                <a:lnTo>
                  <a:pt x="8930" y="383976"/>
                </a:lnTo>
                <a:lnTo>
                  <a:pt x="26789" y="410765"/>
                </a:lnTo>
                <a:lnTo>
                  <a:pt x="53578" y="428624"/>
                </a:lnTo>
                <a:lnTo>
                  <a:pt x="89297" y="428624"/>
                </a:lnTo>
                <a:lnTo>
                  <a:pt x="89297" y="4286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2928938" y="1375172"/>
            <a:ext cx="705446" cy="241102"/>
          </a:xfrm>
          <a:custGeom>
            <a:avLst/>
            <a:gdLst/>
            <a:ahLst/>
            <a:cxnLst/>
            <a:rect l="0" t="0" r="0" b="0"/>
            <a:pathLst>
              <a:path w="705446" h="241102">
                <a:moveTo>
                  <a:pt x="71437" y="0"/>
                </a:moveTo>
                <a:lnTo>
                  <a:pt x="62507" y="17859"/>
                </a:lnTo>
                <a:lnTo>
                  <a:pt x="44648" y="35718"/>
                </a:lnTo>
                <a:lnTo>
                  <a:pt x="26789" y="71437"/>
                </a:lnTo>
                <a:lnTo>
                  <a:pt x="8929" y="107156"/>
                </a:lnTo>
                <a:lnTo>
                  <a:pt x="0" y="151804"/>
                </a:lnTo>
                <a:lnTo>
                  <a:pt x="0" y="187523"/>
                </a:lnTo>
                <a:lnTo>
                  <a:pt x="0" y="214312"/>
                </a:lnTo>
                <a:lnTo>
                  <a:pt x="8929" y="241101"/>
                </a:lnTo>
                <a:lnTo>
                  <a:pt x="26789" y="241101"/>
                </a:lnTo>
                <a:lnTo>
                  <a:pt x="44648" y="241101"/>
                </a:lnTo>
                <a:lnTo>
                  <a:pt x="62507" y="223242"/>
                </a:lnTo>
                <a:lnTo>
                  <a:pt x="89296" y="196453"/>
                </a:lnTo>
                <a:lnTo>
                  <a:pt x="116085" y="160734"/>
                </a:lnTo>
                <a:lnTo>
                  <a:pt x="142875" y="125015"/>
                </a:lnTo>
                <a:lnTo>
                  <a:pt x="160734" y="89297"/>
                </a:lnTo>
                <a:lnTo>
                  <a:pt x="187523" y="53578"/>
                </a:lnTo>
                <a:lnTo>
                  <a:pt x="205382" y="26789"/>
                </a:lnTo>
                <a:lnTo>
                  <a:pt x="223242" y="17859"/>
                </a:lnTo>
                <a:lnTo>
                  <a:pt x="241101" y="26789"/>
                </a:lnTo>
                <a:lnTo>
                  <a:pt x="250031" y="44648"/>
                </a:lnTo>
                <a:lnTo>
                  <a:pt x="258960" y="80367"/>
                </a:lnTo>
                <a:lnTo>
                  <a:pt x="267890" y="116086"/>
                </a:lnTo>
                <a:lnTo>
                  <a:pt x="267890" y="151804"/>
                </a:lnTo>
                <a:lnTo>
                  <a:pt x="267890" y="187523"/>
                </a:lnTo>
                <a:lnTo>
                  <a:pt x="267890" y="205382"/>
                </a:lnTo>
                <a:lnTo>
                  <a:pt x="267890" y="214312"/>
                </a:lnTo>
                <a:lnTo>
                  <a:pt x="267890" y="205382"/>
                </a:lnTo>
                <a:lnTo>
                  <a:pt x="267890" y="196453"/>
                </a:lnTo>
                <a:lnTo>
                  <a:pt x="267890" y="169664"/>
                </a:lnTo>
                <a:lnTo>
                  <a:pt x="276820" y="133945"/>
                </a:lnTo>
                <a:lnTo>
                  <a:pt x="285750" y="89297"/>
                </a:lnTo>
                <a:lnTo>
                  <a:pt x="303609" y="53578"/>
                </a:lnTo>
                <a:lnTo>
                  <a:pt x="312539" y="26789"/>
                </a:lnTo>
                <a:lnTo>
                  <a:pt x="330398" y="8930"/>
                </a:lnTo>
                <a:lnTo>
                  <a:pt x="348257" y="8930"/>
                </a:lnTo>
                <a:lnTo>
                  <a:pt x="366117" y="26789"/>
                </a:lnTo>
                <a:lnTo>
                  <a:pt x="392906" y="44648"/>
                </a:lnTo>
                <a:lnTo>
                  <a:pt x="410765" y="80367"/>
                </a:lnTo>
                <a:lnTo>
                  <a:pt x="428625" y="107156"/>
                </a:lnTo>
                <a:lnTo>
                  <a:pt x="446484" y="133945"/>
                </a:lnTo>
                <a:lnTo>
                  <a:pt x="455414" y="151804"/>
                </a:lnTo>
                <a:lnTo>
                  <a:pt x="473273" y="160734"/>
                </a:lnTo>
                <a:lnTo>
                  <a:pt x="491132" y="160734"/>
                </a:lnTo>
                <a:lnTo>
                  <a:pt x="508992" y="160734"/>
                </a:lnTo>
                <a:lnTo>
                  <a:pt x="535781" y="142875"/>
                </a:lnTo>
                <a:lnTo>
                  <a:pt x="562570" y="133945"/>
                </a:lnTo>
                <a:lnTo>
                  <a:pt x="589359" y="125015"/>
                </a:lnTo>
                <a:lnTo>
                  <a:pt x="625078" y="125015"/>
                </a:lnTo>
                <a:lnTo>
                  <a:pt x="651867" y="133945"/>
                </a:lnTo>
                <a:lnTo>
                  <a:pt x="678656" y="142875"/>
                </a:lnTo>
                <a:lnTo>
                  <a:pt x="705445" y="151804"/>
                </a:lnTo>
                <a:lnTo>
                  <a:pt x="705445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4000500" y="1232297"/>
            <a:ext cx="660798" cy="383977"/>
          </a:xfrm>
          <a:custGeom>
            <a:avLst/>
            <a:gdLst/>
            <a:ahLst/>
            <a:cxnLst/>
            <a:rect l="0" t="0" r="0" b="0"/>
            <a:pathLst>
              <a:path w="660798" h="383977">
                <a:moveTo>
                  <a:pt x="223242" y="107156"/>
                </a:moveTo>
                <a:lnTo>
                  <a:pt x="214313" y="107156"/>
                </a:lnTo>
                <a:lnTo>
                  <a:pt x="196453" y="107156"/>
                </a:lnTo>
                <a:lnTo>
                  <a:pt x="169664" y="98226"/>
                </a:lnTo>
                <a:lnTo>
                  <a:pt x="142875" y="107156"/>
                </a:lnTo>
                <a:lnTo>
                  <a:pt x="107156" y="116086"/>
                </a:lnTo>
                <a:lnTo>
                  <a:pt x="80367" y="142875"/>
                </a:lnTo>
                <a:lnTo>
                  <a:pt x="53578" y="187523"/>
                </a:lnTo>
                <a:lnTo>
                  <a:pt x="26789" y="223242"/>
                </a:lnTo>
                <a:lnTo>
                  <a:pt x="8930" y="267890"/>
                </a:lnTo>
                <a:lnTo>
                  <a:pt x="0" y="312539"/>
                </a:lnTo>
                <a:lnTo>
                  <a:pt x="0" y="339328"/>
                </a:lnTo>
                <a:lnTo>
                  <a:pt x="0" y="366117"/>
                </a:lnTo>
                <a:lnTo>
                  <a:pt x="17859" y="375047"/>
                </a:lnTo>
                <a:lnTo>
                  <a:pt x="35719" y="375047"/>
                </a:lnTo>
                <a:lnTo>
                  <a:pt x="62508" y="366117"/>
                </a:lnTo>
                <a:lnTo>
                  <a:pt x="98227" y="339328"/>
                </a:lnTo>
                <a:lnTo>
                  <a:pt x="133945" y="312539"/>
                </a:lnTo>
                <a:lnTo>
                  <a:pt x="169664" y="276820"/>
                </a:lnTo>
                <a:lnTo>
                  <a:pt x="205383" y="232172"/>
                </a:lnTo>
                <a:lnTo>
                  <a:pt x="232172" y="187523"/>
                </a:lnTo>
                <a:lnTo>
                  <a:pt x="267891" y="133945"/>
                </a:lnTo>
                <a:lnTo>
                  <a:pt x="285750" y="80367"/>
                </a:lnTo>
                <a:lnTo>
                  <a:pt x="312539" y="44648"/>
                </a:lnTo>
                <a:lnTo>
                  <a:pt x="321469" y="8930"/>
                </a:lnTo>
                <a:lnTo>
                  <a:pt x="330398" y="0"/>
                </a:lnTo>
                <a:lnTo>
                  <a:pt x="330398" y="0"/>
                </a:lnTo>
                <a:lnTo>
                  <a:pt x="321469" y="17859"/>
                </a:lnTo>
                <a:lnTo>
                  <a:pt x="312539" y="44648"/>
                </a:lnTo>
                <a:lnTo>
                  <a:pt x="294680" y="89297"/>
                </a:lnTo>
                <a:lnTo>
                  <a:pt x="285750" y="133945"/>
                </a:lnTo>
                <a:lnTo>
                  <a:pt x="276820" y="187523"/>
                </a:lnTo>
                <a:lnTo>
                  <a:pt x="267891" y="241101"/>
                </a:lnTo>
                <a:lnTo>
                  <a:pt x="267891" y="285750"/>
                </a:lnTo>
                <a:lnTo>
                  <a:pt x="276820" y="321468"/>
                </a:lnTo>
                <a:lnTo>
                  <a:pt x="285750" y="357187"/>
                </a:lnTo>
                <a:lnTo>
                  <a:pt x="312539" y="375047"/>
                </a:lnTo>
                <a:lnTo>
                  <a:pt x="339328" y="383976"/>
                </a:lnTo>
                <a:lnTo>
                  <a:pt x="375047" y="383976"/>
                </a:lnTo>
                <a:lnTo>
                  <a:pt x="410766" y="375047"/>
                </a:lnTo>
                <a:lnTo>
                  <a:pt x="446484" y="348257"/>
                </a:lnTo>
                <a:lnTo>
                  <a:pt x="482203" y="321468"/>
                </a:lnTo>
                <a:lnTo>
                  <a:pt x="508992" y="294679"/>
                </a:lnTo>
                <a:lnTo>
                  <a:pt x="535781" y="267890"/>
                </a:lnTo>
                <a:lnTo>
                  <a:pt x="553641" y="241101"/>
                </a:lnTo>
                <a:lnTo>
                  <a:pt x="571500" y="241101"/>
                </a:lnTo>
                <a:lnTo>
                  <a:pt x="580430" y="250031"/>
                </a:lnTo>
                <a:lnTo>
                  <a:pt x="598289" y="267890"/>
                </a:lnTo>
                <a:lnTo>
                  <a:pt x="607219" y="285750"/>
                </a:lnTo>
                <a:lnTo>
                  <a:pt x="616148" y="303609"/>
                </a:lnTo>
                <a:lnTo>
                  <a:pt x="634008" y="321468"/>
                </a:lnTo>
                <a:lnTo>
                  <a:pt x="642938" y="330398"/>
                </a:lnTo>
                <a:lnTo>
                  <a:pt x="651867" y="330398"/>
                </a:lnTo>
                <a:lnTo>
                  <a:pt x="651867" y="321468"/>
                </a:lnTo>
                <a:lnTo>
                  <a:pt x="660797" y="303609"/>
                </a:lnTo>
                <a:lnTo>
                  <a:pt x="660797" y="276820"/>
                </a:lnTo>
                <a:lnTo>
                  <a:pt x="651867" y="250031"/>
                </a:lnTo>
                <a:lnTo>
                  <a:pt x="642938" y="223242"/>
                </a:lnTo>
                <a:lnTo>
                  <a:pt x="625078" y="196453"/>
                </a:lnTo>
                <a:lnTo>
                  <a:pt x="598289" y="187523"/>
                </a:lnTo>
                <a:lnTo>
                  <a:pt x="571500" y="178593"/>
                </a:lnTo>
                <a:lnTo>
                  <a:pt x="535781" y="187523"/>
                </a:lnTo>
                <a:lnTo>
                  <a:pt x="500063" y="205382"/>
                </a:lnTo>
                <a:lnTo>
                  <a:pt x="473273" y="232172"/>
                </a:lnTo>
                <a:lnTo>
                  <a:pt x="455414" y="250031"/>
                </a:lnTo>
                <a:lnTo>
                  <a:pt x="455414" y="267890"/>
                </a:lnTo>
                <a:lnTo>
                  <a:pt x="455414" y="276820"/>
                </a:lnTo>
                <a:lnTo>
                  <a:pt x="473273" y="267890"/>
                </a:lnTo>
                <a:lnTo>
                  <a:pt x="473273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5259586" y="1205508"/>
            <a:ext cx="44649" cy="383977"/>
          </a:xfrm>
          <a:custGeom>
            <a:avLst/>
            <a:gdLst/>
            <a:ahLst/>
            <a:cxnLst/>
            <a:rect l="0" t="0" r="0" b="0"/>
            <a:pathLst>
              <a:path w="44649" h="383977">
                <a:moveTo>
                  <a:pt x="8930" y="0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89297"/>
                </a:lnTo>
                <a:lnTo>
                  <a:pt x="8930" y="142875"/>
                </a:lnTo>
                <a:lnTo>
                  <a:pt x="8930" y="196453"/>
                </a:lnTo>
                <a:lnTo>
                  <a:pt x="8930" y="258961"/>
                </a:lnTo>
                <a:lnTo>
                  <a:pt x="0" y="312539"/>
                </a:lnTo>
                <a:lnTo>
                  <a:pt x="0" y="357187"/>
                </a:lnTo>
                <a:lnTo>
                  <a:pt x="0" y="383976"/>
                </a:lnTo>
                <a:lnTo>
                  <a:pt x="8930" y="383976"/>
                </a:lnTo>
                <a:lnTo>
                  <a:pt x="17859" y="375046"/>
                </a:lnTo>
                <a:lnTo>
                  <a:pt x="35719" y="339328"/>
                </a:lnTo>
                <a:lnTo>
                  <a:pt x="44648" y="294679"/>
                </a:lnTo>
                <a:lnTo>
                  <a:pt x="44648" y="2946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5527477" y="1205508"/>
            <a:ext cx="241102" cy="366118"/>
          </a:xfrm>
          <a:custGeom>
            <a:avLst/>
            <a:gdLst/>
            <a:ahLst/>
            <a:cxnLst/>
            <a:rect l="0" t="0" r="0" b="0"/>
            <a:pathLst>
              <a:path w="241102" h="366118">
                <a:moveTo>
                  <a:pt x="107156" y="26789"/>
                </a:moveTo>
                <a:lnTo>
                  <a:pt x="116086" y="26789"/>
                </a:lnTo>
                <a:lnTo>
                  <a:pt x="133945" y="26789"/>
                </a:lnTo>
                <a:lnTo>
                  <a:pt x="142875" y="17859"/>
                </a:lnTo>
                <a:lnTo>
                  <a:pt x="151804" y="8929"/>
                </a:lnTo>
                <a:lnTo>
                  <a:pt x="151804" y="8929"/>
                </a:lnTo>
                <a:lnTo>
                  <a:pt x="151804" y="0"/>
                </a:lnTo>
                <a:lnTo>
                  <a:pt x="133945" y="0"/>
                </a:lnTo>
                <a:lnTo>
                  <a:pt x="116086" y="8929"/>
                </a:lnTo>
                <a:lnTo>
                  <a:pt x="89296" y="17859"/>
                </a:lnTo>
                <a:lnTo>
                  <a:pt x="71437" y="26789"/>
                </a:lnTo>
                <a:lnTo>
                  <a:pt x="44648" y="44648"/>
                </a:lnTo>
                <a:lnTo>
                  <a:pt x="17859" y="62508"/>
                </a:lnTo>
                <a:lnTo>
                  <a:pt x="8929" y="89297"/>
                </a:lnTo>
                <a:lnTo>
                  <a:pt x="0" y="116086"/>
                </a:lnTo>
                <a:lnTo>
                  <a:pt x="8929" y="142875"/>
                </a:lnTo>
                <a:lnTo>
                  <a:pt x="17859" y="178594"/>
                </a:lnTo>
                <a:lnTo>
                  <a:pt x="35718" y="214312"/>
                </a:lnTo>
                <a:lnTo>
                  <a:pt x="44648" y="258961"/>
                </a:lnTo>
                <a:lnTo>
                  <a:pt x="62507" y="294679"/>
                </a:lnTo>
                <a:lnTo>
                  <a:pt x="71437" y="321468"/>
                </a:lnTo>
                <a:lnTo>
                  <a:pt x="71437" y="348257"/>
                </a:lnTo>
                <a:lnTo>
                  <a:pt x="71437" y="366117"/>
                </a:lnTo>
                <a:lnTo>
                  <a:pt x="71437" y="366117"/>
                </a:lnTo>
                <a:lnTo>
                  <a:pt x="53578" y="357187"/>
                </a:lnTo>
                <a:lnTo>
                  <a:pt x="44648" y="339328"/>
                </a:lnTo>
                <a:lnTo>
                  <a:pt x="35718" y="312539"/>
                </a:lnTo>
                <a:lnTo>
                  <a:pt x="26789" y="294679"/>
                </a:lnTo>
                <a:lnTo>
                  <a:pt x="26789" y="267890"/>
                </a:lnTo>
                <a:lnTo>
                  <a:pt x="35718" y="241101"/>
                </a:lnTo>
                <a:lnTo>
                  <a:pt x="44648" y="223242"/>
                </a:lnTo>
                <a:lnTo>
                  <a:pt x="53578" y="205382"/>
                </a:lnTo>
                <a:lnTo>
                  <a:pt x="71437" y="187523"/>
                </a:lnTo>
                <a:lnTo>
                  <a:pt x="98226" y="160734"/>
                </a:lnTo>
                <a:lnTo>
                  <a:pt x="116086" y="133945"/>
                </a:lnTo>
                <a:lnTo>
                  <a:pt x="151804" y="107156"/>
                </a:lnTo>
                <a:lnTo>
                  <a:pt x="178593" y="80367"/>
                </a:lnTo>
                <a:lnTo>
                  <a:pt x="205382" y="53578"/>
                </a:lnTo>
                <a:lnTo>
                  <a:pt x="223242" y="26789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6161484" y="1276945"/>
            <a:ext cx="250033" cy="473275"/>
          </a:xfrm>
          <a:custGeom>
            <a:avLst/>
            <a:gdLst/>
            <a:ahLst/>
            <a:cxnLst/>
            <a:rect l="0" t="0" r="0" b="0"/>
            <a:pathLst>
              <a:path w="250033" h="473275">
                <a:moveTo>
                  <a:pt x="62508" y="71438"/>
                </a:moveTo>
                <a:lnTo>
                  <a:pt x="53579" y="80368"/>
                </a:lnTo>
                <a:lnTo>
                  <a:pt x="53579" y="98227"/>
                </a:lnTo>
                <a:lnTo>
                  <a:pt x="62508" y="125016"/>
                </a:lnTo>
                <a:lnTo>
                  <a:pt x="71438" y="169664"/>
                </a:lnTo>
                <a:lnTo>
                  <a:pt x="80368" y="214313"/>
                </a:lnTo>
                <a:lnTo>
                  <a:pt x="98227" y="276820"/>
                </a:lnTo>
                <a:lnTo>
                  <a:pt x="107157" y="330399"/>
                </a:lnTo>
                <a:lnTo>
                  <a:pt x="125016" y="375047"/>
                </a:lnTo>
                <a:lnTo>
                  <a:pt x="133946" y="410766"/>
                </a:lnTo>
                <a:lnTo>
                  <a:pt x="142875" y="446484"/>
                </a:lnTo>
                <a:lnTo>
                  <a:pt x="142875" y="464344"/>
                </a:lnTo>
                <a:lnTo>
                  <a:pt x="142875" y="473274"/>
                </a:lnTo>
                <a:lnTo>
                  <a:pt x="142875" y="464344"/>
                </a:lnTo>
                <a:lnTo>
                  <a:pt x="133946" y="446484"/>
                </a:lnTo>
                <a:lnTo>
                  <a:pt x="116086" y="419695"/>
                </a:lnTo>
                <a:lnTo>
                  <a:pt x="98227" y="383977"/>
                </a:lnTo>
                <a:lnTo>
                  <a:pt x="80368" y="339328"/>
                </a:lnTo>
                <a:lnTo>
                  <a:pt x="53579" y="294680"/>
                </a:lnTo>
                <a:lnTo>
                  <a:pt x="26789" y="241102"/>
                </a:lnTo>
                <a:lnTo>
                  <a:pt x="8930" y="196453"/>
                </a:lnTo>
                <a:lnTo>
                  <a:pt x="0" y="142875"/>
                </a:lnTo>
                <a:lnTo>
                  <a:pt x="8930" y="107157"/>
                </a:lnTo>
                <a:lnTo>
                  <a:pt x="26789" y="71438"/>
                </a:lnTo>
                <a:lnTo>
                  <a:pt x="62508" y="44649"/>
                </a:lnTo>
                <a:lnTo>
                  <a:pt x="98227" y="26789"/>
                </a:lnTo>
                <a:lnTo>
                  <a:pt x="142875" y="8930"/>
                </a:lnTo>
                <a:lnTo>
                  <a:pt x="178594" y="8930"/>
                </a:lnTo>
                <a:lnTo>
                  <a:pt x="214313" y="0"/>
                </a:lnTo>
                <a:lnTo>
                  <a:pt x="241102" y="8930"/>
                </a:lnTo>
                <a:lnTo>
                  <a:pt x="250032" y="17860"/>
                </a:lnTo>
                <a:lnTo>
                  <a:pt x="250032" y="35719"/>
                </a:lnTo>
                <a:lnTo>
                  <a:pt x="232172" y="62508"/>
                </a:lnTo>
                <a:lnTo>
                  <a:pt x="205383" y="89297"/>
                </a:lnTo>
                <a:lnTo>
                  <a:pt x="169664" y="125016"/>
                </a:lnTo>
                <a:lnTo>
                  <a:pt x="142875" y="151805"/>
                </a:lnTo>
                <a:lnTo>
                  <a:pt x="125016" y="169664"/>
                </a:lnTo>
                <a:lnTo>
                  <a:pt x="116086" y="178594"/>
                </a:lnTo>
                <a:lnTo>
                  <a:pt x="116086" y="169664"/>
                </a:lnTo>
                <a:lnTo>
                  <a:pt x="142875" y="151805"/>
                </a:lnTo>
                <a:lnTo>
                  <a:pt x="142875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6491883" y="1348383"/>
            <a:ext cx="178595" cy="187524"/>
          </a:xfrm>
          <a:custGeom>
            <a:avLst/>
            <a:gdLst/>
            <a:ahLst/>
            <a:cxnLst/>
            <a:rect l="0" t="0" r="0" b="0"/>
            <a:pathLst>
              <a:path w="178595" h="187524">
                <a:moveTo>
                  <a:pt x="125015" y="35719"/>
                </a:moveTo>
                <a:lnTo>
                  <a:pt x="116086" y="44648"/>
                </a:lnTo>
                <a:lnTo>
                  <a:pt x="98226" y="71437"/>
                </a:lnTo>
                <a:lnTo>
                  <a:pt x="80367" y="98226"/>
                </a:lnTo>
                <a:lnTo>
                  <a:pt x="71437" y="133945"/>
                </a:lnTo>
                <a:lnTo>
                  <a:pt x="62508" y="160734"/>
                </a:lnTo>
                <a:lnTo>
                  <a:pt x="71437" y="178593"/>
                </a:lnTo>
                <a:lnTo>
                  <a:pt x="80367" y="187523"/>
                </a:lnTo>
                <a:lnTo>
                  <a:pt x="98226" y="178593"/>
                </a:lnTo>
                <a:lnTo>
                  <a:pt x="116086" y="169664"/>
                </a:lnTo>
                <a:lnTo>
                  <a:pt x="142875" y="142875"/>
                </a:lnTo>
                <a:lnTo>
                  <a:pt x="160734" y="116086"/>
                </a:lnTo>
                <a:lnTo>
                  <a:pt x="178594" y="89296"/>
                </a:lnTo>
                <a:lnTo>
                  <a:pt x="178594" y="62507"/>
                </a:lnTo>
                <a:lnTo>
                  <a:pt x="169664" y="35719"/>
                </a:lnTo>
                <a:lnTo>
                  <a:pt x="160734" y="8930"/>
                </a:lnTo>
                <a:lnTo>
                  <a:pt x="133945" y="0"/>
                </a:lnTo>
                <a:lnTo>
                  <a:pt x="107156" y="0"/>
                </a:lnTo>
                <a:lnTo>
                  <a:pt x="80367" y="8930"/>
                </a:lnTo>
                <a:lnTo>
                  <a:pt x="53578" y="17859"/>
                </a:lnTo>
                <a:lnTo>
                  <a:pt x="26789" y="35719"/>
                </a:lnTo>
                <a:lnTo>
                  <a:pt x="8930" y="44648"/>
                </a:ln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6866930" y="1330523"/>
            <a:ext cx="44649" cy="151806"/>
          </a:xfrm>
          <a:custGeom>
            <a:avLst/>
            <a:gdLst/>
            <a:ahLst/>
            <a:cxnLst/>
            <a:rect l="0" t="0" r="0" b="0"/>
            <a:pathLst>
              <a:path w="44649" h="151806">
                <a:moveTo>
                  <a:pt x="44648" y="0"/>
                </a:moveTo>
                <a:lnTo>
                  <a:pt x="44648" y="8930"/>
                </a:lnTo>
                <a:lnTo>
                  <a:pt x="35718" y="26790"/>
                </a:lnTo>
                <a:lnTo>
                  <a:pt x="35718" y="44649"/>
                </a:lnTo>
                <a:lnTo>
                  <a:pt x="26789" y="71438"/>
                </a:lnTo>
                <a:lnTo>
                  <a:pt x="17859" y="98227"/>
                </a:lnTo>
                <a:lnTo>
                  <a:pt x="17859" y="125016"/>
                </a:lnTo>
                <a:lnTo>
                  <a:pt x="8929" y="14287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51805"/>
                </a:lnTo>
                <a:lnTo>
                  <a:pt x="0" y="133946"/>
                </a:lnTo>
                <a:lnTo>
                  <a:pt x="0" y="107156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6965156" y="1116211"/>
            <a:ext cx="53579" cy="17860"/>
          </a:xfrm>
          <a:custGeom>
            <a:avLst/>
            <a:gdLst/>
            <a:ahLst/>
            <a:cxnLst/>
            <a:rect l="0" t="0" r="0" b="0"/>
            <a:pathLst>
              <a:path w="53579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8930"/>
                </a:lnTo>
                <a:lnTo>
                  <a:pt x="53578" y="17859"/>
                </a:lnTo>
                <a:lnTo>
                  <a:pt x="53578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7081242" y="1035844"/>
            <a:ext cx="821532" cy="473274"/>
          </a:xfrm>
          <a:custGeom>
            <a:avLst/>
            <a:gdLst/>
            <a:ahLst/>
            <a:cxnLst/>
            <a:rect l="0" t="0" r="0" b="0"/>
            <a:pathLst>
              <a:path w="821532" h="473274">
                <a:moveTo>
                  <a:pt x="0" y="241101"/>
                </a:moveTo>
                <a:lnTo>
                  <a:pt x="8930" y="250031"/>
                </a:lnTo>
                <a:lnTo>
                  <a:pt x="8930" y="276820"/>
                </a:lnTo>
                <a:lnTo>
                  <a:pt x="17860" y="303609"/>
                </a:lnTo>
                <a:lnTo>
                  <a:pt x="17860" y="339328"/>
                </a:lnTo>
                <a:lnTo>
                  <a:pt x="26789" y="357187"/>
                </a:lnTo>
                <a:lnTo>
                  <a:pt x="26789" y="375046"/>
                </a:lnTo>
                <a:lnTo>
                  <a:pt x="35719" y="383976"/>
                </a:lnTo>
                <a:lnTo>
                  <a:pt x="44649" y="375046"/>
                </a:lnTo>
                <a:lnTo>
                  <a:pt x="62508" y="366117"/>
                </a:lnTo>
                <a:lnTo>
                  <a:pt x="80367" y="357187"/>
                </a:lnTo>
                <a:lnTo>
                  <a:pt x="89297" y="339328"/>
                </a:lnTo>
                <a:lnTo>
                  <a:pt x="107156" y="339328"/>
                </a:lnTo>
                <a:lnTo>
                  <a:pt x="116086" y="339328"/>
                </a:lnTo>
                <a:lnTo>
                  <a:pt x="133946" y="366117"/>
                </a:lnTo>
                <a:lnTo>
                  <a:pt x="151805" y="392906"/>
                </a:lnTo>
                <a:lnTo>
                  <a:pt x="169664" y="428625"/>
                </a:lnTo>
                <a:lnTo>
                  <a:pt x="196453" y="455414"/>
                </a:lnTo>
                <a:lnTo>
                  <a:pt x="214313" y="473273"/>
                </a:lnTo>
                <a:lnTo>
                  <a:pt x="232172" y="473273"/>
                </a:lnTo>
                <a:lnTo>
                  <a:pt x="258961" y="464343"/>
                </a:lnTo>
                <a:lnTo>
                  <a:pt x="276821" y="437554"/>
                </a:lnTo>
                <a:lnTo>
                  <a:pt x="294680" y="410765"/>
                </a:lnTo>
                <a:lnTo>
                  <a:pt x="312539" y="366117"/>
                </a:lnTo>
                <a:lnTo>
                  <a:pt x="330399" y="312539"/>
                </a:lnTo>
                <a:lnTo>
                  <a:pt x="348258" y="250031"/>
                </a:lnTo>
                <a:lnTo>
                  <a:pt x="375047" y="196453"/>
                </a:lnTo>
                <a:lnTo>
                  <a:pt x="401836" y="133945"/>
                </a:lnTo>
                <a:lnTo>
                  <a:pt x="419696" y="80367"/>
                </a:lnTo>
                <a:lnTo>
                  <a:pt x="446485" y="35718"/>
                </a:lnTo>
                <a:lnTo>
                  <a:pt x="464344" y="8929"/>
                </a:lnTo>
                <a:lnTo>
                  <a:pt x="473274" y="0"/>
                </a:lnTo>
                <a:lnTo>
                  <a:pt x="473274" y="0"/>
                </a:lnTo>
                <a:lnTo>
                  <a:pt x="473274" y="17859"/>
                </a:lnTo>
                <a:lnTo>
                  <a:pt x="464344" y="44648"/>
                </a:lnTo>
                <a:lnTo>
                  <a:pt x="446485" y="89297"/>
                </a:lnTo>
                <a:lnTo>
                  <a:pt x="428625" y="151804"/>
                </a:lnTo>
                <a:lnTo>
                  <a:pt x="410766" y="214312"/>
                </a:lnTo>
                <a:lnTo>
                  <a:pt x="401836" y="285750"/>
                </a:lnTo>
                <a:lnTo>
                  <a:pt x="392906" y="348258"/>
                </a:lnTo>
                <a:lnTo>
                  <a:pt x="401836" y="392906"/>
                </a:lnTo>
                <a:lnTo>
                  <a:pt x="410766" y="428625"/>
                </a:lnTo>
                <a:lnTo>
                  <a:pt x="428625" y="437554"/>
                </a:lnTo>
                <a:lnTo>
                  <a:pt x="455414" y="437554"/>
                </a:lnTo>
                <a:lnTo>
                  <a:pt x="482203" y="419695"/>
                </a:lnTo>
                <a:lnTo>
                  <a:pt x="526852" y="383976"/>
                </a:lnTo>
                <a:lnTo>
                  <a:pt x="562571" y="348258"/>
                </a:lnTo>
                <a:lnTo>
                  <a:pt x="607219" y="312539"/>
                </a:lnTo>
                <a:lnTo>
                  <a:pt x="651867" y="285750"/>
                </a:lnTo>
                <a:lnTo>
                  <a:pt x="696516" y="276820"/>
                </a:lnTo>
                <a:lnTo>
                  <a:pt x="741164" y="276820"/>
                </a:lnTo>
                <a:lnTo>
                  <a:pt x="785813" y="303609"/>
                </a:lnTo>
                <a:lnTo>
                  <a:pt x="812602" y="330398"/>
                </a:lnTo>
                <a:lnTo>
                  <a:pt x="821531" y="366117"/>
                </a:lnTo>
                <a:lnTo>
                  <a:pt x="821531" y="401835"/>
                </a:lnTo>
                <a:lnTo>
                  <a:pt x="794742" y="428625"/>
                </a:lnTo>
                <a:lnTo>
                  <a:pt x="767953" y="437554"/>
                </a:lnTo>
                <a:lnTo>
                  <a:pt x="723305" y="437554"/>
                </a:lnTo>
                <a:lnTo>
                  <a:pt x="678656" y="428625"/>
                </a:lnTo>
                <a:lnTo>
                  <a:pt x="625078" y="410765"/>
                </a:lnTo>
                <a:lnTo>
                  <a:pt x="625078" y="41076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7215188" y="1116211"/>
            <a:ext cx="437555" cy="116087"/>
          </a:xfrm>
          <a:custGeom>
            <a:avLst/>
            <a:gdLst/>
            <a:ahLst/>
            <a:cxnLst/>
            <a:rect l="0" t="0" r="0" b="0"/>
            <a:pathLst>
              <a:path w="437555" h="116087">
                <a:moveTo>
                  <a:pt x="0" y="116086"/>
                </a:moveTo>
                <a:lnTo>
                  <a:pt x="26789" y="98226"/>
                </a:lnTo>
                <a:lnTo>
                  <a:pt x="71437" y="89297"/>
                </a:lnTo>
                <a:lnTo>
                  <a:pt x="133945" y="71437"/>
                </a:lnTo>
                <a:lnTo>
                  <a:pt x="223242" y="53578"/>
                </a:lnTo>
                <a:lnTo>
                  <a:pt x="312539" y="35719"/>
                </a:lnTo>
                <a:lnTo>
                  <a:pt x="383976" y="17859"/>
                </a:lnTo>
                <a:lnTo>
                  <a:pt x="437554" y="0"/>
                </a:lnTo>
                <a:lnTo>
                  <a:pt x="43755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2000250" y="1910953"/>
            <a:ext cx="383978" cy="250032"/>
          </a:xfrm>
          <a:custGeom>
            <a:avLst/>
            <a:gdLst/>
            <a:ahLst/>
            <a:cxnLst/>
            <a:rect l="0" t="0" r="0" b="0"/>
            <a:pathLst>
              <a:path w="383978" h="250032">
                <a:moveTo>
                  <a:pt x="0" y="196453"/>
                </a:moveTo>
                <a:lnTo>
                  <a:pt x="8930" y="196453"/>
                </a:lnTo>
                <a:lnTo>
                  <a:pt x="17859" y="205383"/>
                </a:lnTo>
                <a:lnTo>
                  <a:pt x="26789" y="223242"/>
                </a:lnTo>
                <a:lnTo>
                  <a:pt x="44648" y="223242"/>
                </a:lnTo>
                <a:lnTo>
                  <a:pt x="71438" y="223242"/>
                </a:lnTo>
                <a:lnTo>
                  <a:pt x="89297" y="214312"/>
                </a:lnTo>
                <a:lnTo>
                  <a:pt x="107156" y="196453"/>
                </a:lnTo>
                <a:lnTo>
                  <a:pt x="133945" y="178594"/>
                </a:lnTo>
                <a:lnTo>
                  <a:pt x="142875" y="151805"/>
                </a:lnTo>
                <a:lnTo>
                  <a:pt x="160734" y="125016"/>
                </a:lnTo>
                <a:lnTo>
                  <a:pt x="178594" y="98226"/>
                </a:lnTo>
                <a:lnTo>
                  <a:pt x="196453" y="89297"/>
                </a:lnTo>
                <a:lnTo>
                  <a:pt x="214313" y="98226"/>
                </a:lnTo>
                <a:lnTo>
                  <a:pt x="232172" y="116086"/>
                </a:lnTo>
                <a:lnTo>
                  <a:pt x="258961" y="142875"/>
                </a:lnTo>
                <a:lnTo>
                  <a:pt x="285750" y="178594"/>
                </a:lnTo>
                <a:lnTo>
                  <a:pt x="303609" y="214312"/>
                </a:lnTo>
                <a:lnTo>
                  <a:pt x="330398" y="232172"/>
                </a:lnTo>
                <a:lnTo>
                  <a:pt x="348258" y="250031"/>
                </a:lnTo>
                <a:lnTo>
                  <a:pt x="357188" y="250031"/>
                </a:lnTo>
                <a:lnTo>
                  <a:pt x="366117" y="241101"/>
                </a:lnTo>
                <a:lnTo>
                  <a:pt x="375047" y="223242"/>
                </a:lnTo>
                <a:lnTo>
                  <a:pt x="375047" y="187523"/>
                </a:lnTo>
                <a:lnTo>
                  <a:pt x="375047" y="151805"/>
                </a:lnTo>
                <a:lnTo>
                  <a:pt x="383977" y="116086"/>
                </a:lnTo>
                <a:lnTo>
                  <a:pt x="383977" y="80367"/>
                </a:lnTo>
                <a:lnTo>
                  <a:pt x="375047" y="44648"/>
                </a:lnTo>
                <a:lnTo>
                  <a:pt x="375047" y="17859"/>
                </a:lnTo>
                <a:lnTo>
                  <a:pt x="366117" y="8930"/>
                </a:lnTo>
                <a:lnTo>
                  <a:pt x="366117" y="0"/>
                </a:lnTo>
                <a:lnTo>
                  <a:pt x="357188" y="0"/>
                </a:lnTo>
                <a:lnTo>
                  <a:pt x="348258" y="8930"/>
                </a:lnTo>
                <a:lnTo>
                  <a:pt x="348258" y="17859"/>
                </a:lnTo>
                <a:lnTo>
                  <a:pt x="348258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2625328" y="1964531"/>
            <a:ext cx="107157" cy="205384"/>
          </a:xfrm>
          <a:custGeom>
            <a:avLst/>
            <a:gdLst/>
            <a:ahLst/>
            <a:cxnLst/>
            <a:rect l="0" t="0" r="0" b="0"/>
            <a:pathLst>
              <a:path w="107157" h="205384">
                <a:moveTo>
                  <a:pt x="17860" y="62508"/>
                </a:moveTo>
                <a:lnTo>
                  <a:pt x="17860" y="80367"/>
                </a:lnTo>
                <a:lnTo>
                  <a:pt x="17860" y="107156"/>
                </a:lnTo>
                <a:lnTo>
                  <a:pt x="17860" y="142875"/>
                </a:lnTo>
                <a:lnTo>
                  <a:pt x="26789" y="169664"/>
                </a:lnTo>
                <a:lnTo>
                  <a:pt x="35719" y="196453"/>
                </a:lnTo>
                <a:lnTo>
                  <a:pt x="44649" y="205383"/>
                </a:lnTo>
                <a:lnTo>
                  <a:pt x="62508" y="205383"/>
                </a:lnTo>
                <a:lnTo>
                  <a:pt x="71438" y="187523"/>
                </a:lnTo>
                <a:lnTo>
                  <a:pt x="89297" y="169664"/>
                </a:lnTo>
                <a:lnTo>
                  <a:pt x="98227" y="142875"/>
                </a:lnTo>
                <a:lnTo>
                  <a:pt x="107156" y="107156"/>
                </a:lnTo>
                <a:lnTo>
                  <a:pt x="107156" y="80367"/>
                </a:lnTo>
                <a:lnTo>
                  <a:pt x="98227" y="44648"/>
                </a:lnTo>
                <a:lnTo>
                  <a:pt x="80367" y="26789"/>
                </a:lnTo>
                <a:lnTo>
                  <a:pt x="62508" y="8930"/>
                </a:lnTo>
                <a:lnTo>
                  <a:pt x="35719" y="0"/>
                </a:lnTo>
                <a:lnTo>
                  <a:pt x="1786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2902148" y="1848445"/>
            <a:ext cx="169666" cy="285751"/>
          </a:xfrm>
          <a:custGeom>
            <a:avLst/>
            <a:gdLst/>
            <a:ahLst/>
            <a:cxnLst/>
            <a:rect l="0" t="0" r="0" b="0"/>
            <a:pathLst>
              <a:path w="169666" h="285751">
                <a:moveTo>
                  <a:pt x="0" y="178594"/>
                </a:moveTo>
                <a:lnTo>
                  <a:pt x="0" y="196453"/>
                </a:lnTo>
                <a:lnTo>
                  <a:pt x="0" y="214313"/>
                </a:lnTo>
                <a:lnTo>
                  <a:pt x="8930" y="241102"/>
                </a:lnTo>
                <a:lnTo>
                  <a:pt x="8930" y="267891"/>
                </a:lnTo>
                <a:lnTo>
                  <a:pt x="8930" y="276820"/>
                </a:lnTo>
                <a:lnTo>
                  <a:pt x="8930" y="285750"/>
                </a:lnTo>
                <a:lnTo>
                  <a:pt x="8930" y="276820"/>
                </a:lnTo>
                <a:lnTo>
                  <a:pt x="8930" y="267891"/>
                </a:lnTo>
                <a:lnTo>
                  <a:pt x="8930" y="232172"/>
                </a:lnTo>
                <a:lnTo>
                  <a:pt x="17860" y="196453"/>
                </a:lnTo>
                <a:lnTo>
                  <a:pt x="35719" y="160734"/>
                </a:lnTo>
                <a:lnTo>
                  <a:pt x="53579" y="125016"/>
                </a:lnTo>
                <a:lnTo>
                  <a:pt x="80368" y="98227"/>
                </a:lnTo>
                <a:lnTo>
                  <a:pt x="107157" y="71438"/>
                </a:lnTo>
                <a:lnTo>
                  <a:pt x="133946" y="44649"/>
                </a:lnTo>
                <a:lnTo>
                  <a:pt x="151805" y="26789"/>
                </a:lnTo>
                <a:lnTo>
                  <a:pt x="169665" y="0"/>
                </a:lnTo>
                <a:lnTo>
                  <a:pt x="16966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3196828" y="1741289"/>
            <a:ext cx="71439" cy="366118"/>
          </a:xfrm>
          <a:custGeom>
            <a:avLst/>
            <a:gdLst/>
            <a:ahLst/>
            <a:cxnLst/>
            <a:rect l="0" t="0" r="0" b="0"/>
            <a:pathLst>
              <a:path w="71439" h="366118">
                <a:moveTo>
                  <a:pt x="62508" y="0"/>
                </a:moveTo>
                <a:lnTo>
                  <a:pt x="62508" y="17859"/>
                </a:lnTo>
                <a:lnTo>
                  <a:pt x="62508" y="35719"/>
                </a:lnTo>
                <a:lnTo>
                  <a:pt x="62508" y="80367"/>
                </a:lnTo>
                <a:lnTo>
                  <a:pt x="62508" y="133945"/>
                </a:lnTo>
                <a:lnTo>
                  <a:pt x="71438" y="187523"/>
                </a:lnTo>
                <a:lnTo>
                  <a:pt x="71438" y="241101"/>
                </a:lnTo>
                <a:lnTo>
                  <a:pt x="71438" y="285750"/>
                </a:lnTo>
                <a:lnTo>
                  <a:pt x="62508" y="321469"/>
                </a:lnTo>
                <a:lnTo>
                  <a:pt x="53578" y="348258"/>
                </a:lnTo>
                <a:lnTo>
                  <a:pt x="44649" y="357187"/>
                </a:lnTo>
                <a:lnTo>
                  <a:pt x="35719" y="366117"/>
                </a:lnTo>
                <a:lnTo>
                  <a:pt x="17860" y="357187"/>
                </a:lnTo>
                <a:lnTo>
                  <a:pt x="0" y="348258"/>
                </a:lnTo>
                <a:lnTo>
                  <a:pt x="0" y="34825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3098602" y="1768078"/>
            <a:ext cx="660797" cy="321470"/>
          </a:xfrm>
          <a:custGeom>
            <a:avLst/>
            <a:gdLst/>
            <a:ahLst/>
            <a:cxnLst/>
            <a:rect l="0" t="0" r="0" b="0"/>
            <a:pathLst>
              <a:path w="660797" h="321470">
                <a:moveTo>
                  <a:pt x="0" y="160734"/>
                </a:moveTo>
                <a:lnTo>
                  <a:pt x="0" y="160734"/>
                </a:lnTo>
                <a:lnTo>
                  <a:pt x="17859" y="169664"/>
                </a:lnTo>
                <a:lnTo>
                  <a:pt x="26789" y="178594"/>
                </a:lnTo>
                <a:lnTo>
                  <a:pt x="53578" y="196453"/>
                </a:lnTo>
                <a:lnTo>
                  <a:pt x="80367" y="205383"/>
                </a:lnTo>
                <a:lnTo>
                  <a:pt x="116086" y="205383"/>
                </a:lnTo>
                <a:lnTo>
                  <a:pt x="151804" y="205383"/>
                </a:lnTo>
                <a:lnTo>
                  <a:pt x="187523" y="196453"/>
                </a:lnTo>
                <a:lnTo>
                  <a:pt x="223242" y="178594"/>
                </a:lnTo>
                <a:lnTo>
                  <a:pt x="258961" y="151805"/>
                </a:lnTo>
                <a:lnTo>
                  <a:pt x="285750" y="133945"/>
                </a:lnTo>
                <a:lnTo>
                  <a:pt x="303609" y="98226"/>
                </a:lnTo>
                <a:lnTo>
                  <a:pt x="321468" y="71437"/>
                </a:lnTo>
                <a:lnTo>
                  <a:pt x="330398" y="44648"/>
                </a:lnTo>
                <a:lnTo>
                  <a:pt x="330398" y="17859"/>
                </a:lnTo>
                <a:lnTo>
                  <a:pt x="339328" y="0"/>
                </a:lnTo>
                <a:lnTo>
                  <a:pt x="348257" y="8930"/>
                </a:lnTo>
                <a:lnTo>
                  <a:pt x="348257" y="17859"/>
                </a:lnTo>
                <a:lnTo>
                  <a:pt x="348257" y="53578"/>
                </a:lnTo>
                <a:lnTo>
                  <a:pt x="348257" y="98226"/>
                </a:lnTo>
                <a:lnTo>
                  <a:pt x="348257" y="133945"/>
                </a:lnTo>
                <a:lnTo>
                  <a:pt x="348257" y="187523"/>
                </a:lnTo>
                <a:lnTo>
                  <a:pt x="348257" y="223242"/>
                </a:lnTo>
                <a:lnTo>
                  <a:pt x="348257" y="258961"/>
                </a:lnTo>
                <a:lnTo>
                  <a:pt x="357187" y="276820"/>
                </a:lnTo>
                <a:lnTo>
                  <a:pt x="366117" y="276820"/>
                </a:lnTo>
                <a:lnTo>
                  <a:pt x="375046" y="267891"/>
                </a:lnTo>
                <a:lnTo>
                  <a:pt x="392906" y="250031"/>
                </a:lnTo>
                <a:lnTo>
                  <a:pt x="410765" y="223242"/>
                </a:lnTo>
                <a:lnTo>
                  <a:pt x="437554" y="187523"/>
                </a:lnTo>
                <a:lnTo>
                  <a:pt x="473273" y="160734"/>
                </a:lnTo>
                <a:lnTo>
                  <a:pt x="500062" y="142875"/>
                </a:lnTo>
                <a:lnTo>
                  <a:pt x="526851" y="133945"/>
                </a:lnTo>
                <a:lnTo>
                  <a:pt x="553640" y="151805"/>
                </a:lnTo>
                <a:lnTo>
                  <a:pt x="580429" y="187523"/>
                </a:lnTo>
                <a:lnTo>
                  <a:pt x="598289" y="214312"/>
                </a:lnTo>
                <a:lnTo>
                  <a:pt x="616148" y="250031"/>
                </a:lnTo>
                <a:lnTo>
                  <a:pt x="625078" y="285750"/>
                </a:lnTo>
                <a:lnTo>
                  <a:pt x="642937" y="303609"/>
                </a:lnTo>
                <a:lnTo>
                  <a:pt x="651867" y="321469"/>
                </a:lnTo>
                <a:lnTo>
                  <a:pt x="660796" y="312539"/>
                </a:lnTo>
                <a:lnTo>
                  <a:pt x="660796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4063008" y="1759148"/>
            <a:ext cx="419696" cy="348259"/>
          </a:xfrm>
          <a:custGeom>
            <a:avLst/>
            <a:gdLst/>
            <a:ahLst/>
            <a:cxnLst/>
            <a:rect l="0" t="0" r="0" b="0"/>
            <a:pathLst>
              <a:path w="419696" h="348259">
                <a:moveTo>
                  <a:pt x="17859" y="196453"/>
                </a:moveTo>
                <a:lnTo>
                  <a:pt x="17859" y="214313"/>
                </a:lnTo>
                <a:lnTo>
                  <a:pt x="17859" y="223242"/>
                </a:lnTo>
                <a:lnTo>
                  <a:pt x="8930" y="241102"/>
                </a:lnTo>
                <a:lnTo>
                  <a:pt x="17859" y="267891"/>
                </a:lnTo>
                <a:lnTo>
                  <a:pt x="17859" y="285750"/>
                </a:lnTo>
                <a:lnTo>
                  <a:pt x="26789" y="294680"/>
                </a:lnTo>
                <a:lnTo>
                  <a:pt x="35719" y="303610"/>
                </a:lnTo>
                <a:lnTo>
                  <a:pt x="35719" y="294680"/>
                </a:lnTo>
                <a:lnTo>
                  <a:pt x="35719" y="276821"/>
                </a:lnTo>
                <a:lnTo>
                  <a:pt x="35719" y="250031"/>
                </a:lnTo>
                <a:lnTo>
                  <a:pt x="26789" y="223242"/>
                </a:lnTo>
                <a:lnTo>
                  <a:pt x="17859" y="187524"/>
                </a:lnTo>
                <a:lnTo>
                  <a:pt x="17859" y="151805"/>
                </a:lnTo>
                <a:lnTo>
                  <a:pt x="8930" y="116086"/>
                </a:lnTo>
                <a:lnTo>
                  <a:pt x="0" y="98227"/>
                </a:lnTo>
                <a:lnTo>
                  <a:pt x="0" y="80367"/>
                </a:lnTo>
                <a:lnTo>
                  <a:pt x="0" y="71438"/>
                </a:lnTo>
                <a:lnTo>
                  <a:pt x="8930" y="80367"/>
                </a:lnTo>
                <a:lnTo>
                  <a:pt x="26789" y="98227"/>
                </a:lnTo>
                <a:lnTo>
                  <a:pt x="44648" y="116086"/>
                </a:lnTo>
                <a:lnTo>
                  <a:pt x="62508" y="133946"/>
                </a:lnTo>
                <a:lnTo>
                  <a:pt x="89297" y="142875"/>
                </a:lnTo>
                <a:lnTo>
                  <a:pt x="116086" y="142875"/>
                </a:lnTo>
                <a:lnTo>
                  <a:pt x="142875" y="142875"/>
                </a:lnTo>
                <a:lnTo>
                  <a:pt x="169664" y="125016"/>
                </a:lnTo>
                <a:lnTo>
                  <a:pt x="187523" y="107156"/>
                </a:lnTo>
                <a:lnTo>
                  <a:pt x="214312" y="80367"/>
                </a:lnTo>
                <a:lnTo>
                  <a:pt x="232172" y="53578"/>
                </a:lnTo>
                <a:lnTo>
                  <a:pt x="258961" y="26789"/>
                </a:lnTo>
                <a:lnTo>
                  <a:pt x="267890" y="8930"/>
                </a:lnTo>
                <a:lnTo>
                  <a:pt x="285750" y="0"/>
                </a:lnTo>
                <a:lnTo>
                  <a:pt x="294680" y="8930"/>
                </a:lnTo>
                <a:lnTo>
                  <a:pt x="303609" y="35719"/>
                </a:lnTo>
                <a:lnTo>
                  <a:pt x="312539" y="80367"/>
                </a:lnTo>
                <a:lnTo>
                  <a:pt x="312539" y="133946"/>
                </a:lnTo>
                <a:lnTo>
                  <a:pt x="321469" y="187524"/>
                </a:lnTo>
                <a:lnTo>
                  <a:pt x="321469" y="241102"/>
                </a:lnTo>
                <a:lnTo>
                  <a:pt x="321469" y="285750"/>
                </a:lnTo>
                <a:lnTo>
                  <a:pt x="330398" y="321469"/>
                </a:lnTo>
                <a:lnTo>
                  <a:pt x="339328" y="339328"/>
                </a:lnTo>
                <a:lnTo>
                  <a:pt x="348258" y="348258"/>
                </a:lnTo>
                <a:lnTo>
                  <a:pt x="357187" y="339328"/>
                </a:lnTo>
                <a:lnTo>
                  <a:pt x="375047" y="330399"/>
                </a:lnTo>
                <a:lnTo>
                  <a:pt x="392906" y="303610"/>
                </a:lnTo>
                <a:lnTo>
                  <a:pt x="410765" y="276821"/>
                </a:lnTo>
                <a:lnTo>
                  <a:pt x="419695" y="241102"/>
                </a:lnTo>
                <a:lnTo>
                  <a:pt x="419695" y="214313"/>
                </a:lnTo>
                <a:lnTo>
                  <a:pt x="419695" y="187524"/>
                </a:lnTo>
                <a:lnTo>
                  <a:pt x="401836" y="160735"/>
                </a:lnTo>
                <a:lnTo>
                  <a:pt x="375047" y="151805"/>
                </a:lnTo>
                <a:lnTo>
                  <a:pt x="348258" y="151805"/>
                </a:lnTo>
                <a:lnTo>
                  <a:pt x="321469" y="160735"/>
                </a:lnTo>
                <a:lnTo>
                  <a:pt x="294680" y="160735"/>
                </a:lnTo>
                <a:lnTo>
                  <a:pt x="276820" y="169664"/>
                </a:lnTo>
                <a:lnTo>
                  <a:pt x="258961" y="169664"/>
                </a:lnTo>
                <a:lnTo>
                  <a:pt x="258961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4857750" y="1732359"/>
            <a:ext cx="241103" cy="357189"/>
          </a:xfrm>
          <a:custGeom>
            <a:avLst/>
            <a:gdLst/>
            <a:ahLst/>
            <a:cxnLst/>
            <a:rect l="0" t="0" r="0" b="0"/>
            <a:pathLst>
              <a:path w="241103" h="357189">
                <a:moveTo>
                  <a:pt x="169664" y="133945"/>
                </a:moveTo>
                <a:lnTo>
                  <a:pt x="160734" y="133945"/>
                </a:lnTo>
                <a:lnTo>
                  <a:pt x="151805" y="142875"/>
                </a:lnTo>
                <a:lnTo>
                  <a:pt x="133945" y="151805"/>
                </a:lnTo>
                <a:lnTo>
                  <a:pt x="107156" y="169664"/>
                </a:lnTo>
                <a:lnTo>
                  <a:pt x="89297" y="196453"/>
                </a:lnTo>
                <a:lnTo>
                  <a:pt x="62508" y="223242"/>
                </a:lnTo>
                <a:lnTo>
                  <a:pt x="35719" y="258961"/>
                </a:lnTo>
                <a:lnTo>
                  <a:pt x="17859" y="294680"/>
                </a:lnTo>
                <a:lnTo>
                  <a:pt x="8930" y="330399"/>
                </a:lnTo>
                <a:lnTo>
                  <a:pt x="0" y="348258"/>
                </a:lnTo>
                <a:lnTo>
                  <a:pt x="8930" y="357188"/>
                </a:lnTo>
                <a:lnTo>
                  <a:pt x="26789" y="357188"/>
                </a:lnTo>
                <a:lnTo>
                  <a:pt x="44648" y="339328"/>
                </a:lnTo>
                <a:lnTo>
                  <a:pt x="62508" y="321469"/>
                </a:lnTo>
                <a:lnTo>
                  <a:pt x="89297" y="285750"/>
                </a:lnTo>
                <a:lnTo>
                  <a:pt x="116086" y="250031"/>
                </a:lnTo>
                <a:lnTo>
                  <a:pt x="133945" y="205383"/>
                </a:lnTo>
                <a:lnTo>
                  <a:pt x="160734" y="160735"/>
                </a:lnTo>
                <a:lnTo>
                  <a:pt x="178594" y="116086"/>
                </a:lnTo>
                <a:lnTo>
                  <a:pt x="187523" y="71438"/>
                </a:lnTo>
                <a:lnTo>
                  <a:pt x="205383" y="35719"/>
                </a:lnTo>
                <a:lnTo>
                  <a:pt x="205383" y="8930"/>
                </a:lnTo>
                <a:lnTo>
                  <a:pt x="205383" y="0"/>
                </a:lnTo>
                <a:lnTo>
                  <a:pt x="196453" y="8930"/>
                </a:lnTo>
                <a:lnTo>
                  <a:pt x="187523" y="44649"/>
                </a:lnTo>
                <a:lnTo>
                  <a:pt x="178594" y="80367"/>
                </a:lnTo>
                <a:lnTo>
                  <a:pt x="178594" y="133945"/>
                </a:lnTo>
                <a:lnTo>
                  <a:pt x="178594" y="187524"/>
                </a:lnTo>
                <a:lnTo>
                  <a:pt x="178594" y="232172"/>
                </a:lnTo>
                <a:lnTo>
                  <a:pt x="187523" y="276820"/>
                </a:lnTo>
                <a:lnTo>
                  <a:pt x="196453" y="303610"/>
                </a:lnTo>
                <a:lnTo>
                  <a:pt x="214313" y="330399"/>
                </a:lnTo>
                <a:lnTo>
                  <a:pt x="241102" y="330399"/>
                </a:lnTo>
                <a:lnTo>
                  <a:pt x="241102" y="33039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5161359" y="1768078"/>
            <a:ext cx="500064" cy="276821"/>
          </a:xfrm>
          <a:custGeom>
            <a:avLst/>
            <a:gdLst/>
            <a:ahLst/>
            <a:cxnLst/>
            <a:rect l="0" t="0" r="0" b="0"/>
            <a:pathLst>
              <a:path w="500064" h="276821">
                <a:moveTo>
                  <a:pt x="0" y="178594"/>
                </a:moveTo>
                <a:lnTo>
                  <a:pt x="0" y="187523"/>
                </a:lnTo>
                <a:lnTo>
                  <a:pt x="0" y="205383"/>
                </a:lnTo>
                <a:lnTo>
                  <a:pt x="8930" y="223242"/>
                </a:lnTo>
                <a:lnTo>
                  <a:pt x="17860" y="241101"/>
                </a:lnTo>
                <a:lnTo>
                  <a:pt x="26789" y="241101"/>
                </a:lnTo>
                <a:lnTo>
                  <a:pt x="44649" y="241101"/>
                </a:lnTo>
                <a:lnTo>
                  <a:pt x="62508" y="232172"/>
                </a:lnTo>
                <a:lnTo>
                  <a:pt x="80368" y="223242"/>
                </a:lnTo>
                <a:lnTo>
                  <a:pt x="98227" y="196453"/>
                </a:lnTo>
                <a:lnTo>
                  <a:pt x="107157" y="178594"/>
                </a:lnTo>
                <a:lnTo>
                  <a:pt x="116086" y="151805"/>
                </a:lnTo>
                <a:lnTo>
                  <a:pt x="107157" y="125016"/>
                </a:lnTo>
                <a:lnTo>
                  <a:pt x="107157" y="107156"/>
                </a:lnTo>
                <a:lnTo>
                  <a:pt x="98227" y="89297"/>
                </a:lnTo>
                <a:lnTo>
                  <a:pt x="89297" y="89297"/>
                </a:lnTo>
                <a:lnTo>
                  <a:pt x="80368" y="98226"/>
                </a:lnTo>
                <a:lnTo>
                  <a:pt x="71438" y="116086"/>
                </a:lnTo>
                <a:lnTo>
                  <a:pt x="62508" y="151805"/>
                </a:lnTo>
                <a:lnTo>
                  <a:pt x="62508" y="178594"/>
                </a:lnTo>
                <a:lnTo>
                  <a:pt x="62508" y="214312"/>
                </a:lnTo>
                <a:lnTo>
                  <a:pt x="71438" y="241101"/>
                </a:lnTo>
                <a:lnTo>
                  <a:pt x="80368" y="258961"/>
                </a:lnTo>
                <a:lnTo>
                  <a:pt x="98227" y="276820"/>
                </a:lnTo>
                <a:lnTo>
                  <a:pt x="116086" y="276820"/>
                </a:lnTo>
                <a:lnTo>
                  <a:pt x="142875" y="267891"/>
                </a:lnTo>
                <a:lnTo>
                  <a:pt x="160735" y="241101"/>
                </a:lnTo>
                <a:lnTo>
                  <a:pt x="178594" y="223242"/>
                </a:lnTo>
                <a:lnTo>
                  <a:pt x="205383" y="187523"/>
                </a:lnTo>
                <a:lnTo>
                  <a:pt x="223243" y="160734"/>
                </a:lnTo>
                <a:lnTo>
                  <a:pt x="232172" y="125016"/>
                </a:lnTo>
                <a:lnTo>
                  <a:pt x="250032" y="98226"/>
                </a:lnTo>
                <a:lnTo>
                  <a:pt x="258961" y="80367"/>
                </a:lnTo>
                <a:lnTo>
                  <a:pt x="267891" y="89297"/>
                </a:lnTo>
                <a:lnTo>
                  <a:pt x="267891" y="107156"/>
                </a:lnTo>
                <a:lnTo>
                  <a:pt x="276821" y="133945"/>
                </a:lnTo>
                <a:lnTo>
                  <a:pt x="285750" y="169664"/>
                </a:lnTo>
                <a:lnTo>
                  <a:pt x="294680" y="196453"/>
                </a:lnTo>
                <a:lnTo>
                  <a:pt x="303610" y="232172"/>
                </a:lnTo>
                <a:lnTo>
                  <a:pt x="321469" y="258961"/>
                </a:lnTo>
                <a:lnTo>
                  <a:pt x="330399" y="267891"/>
                </a:lnTo>
                <a:lnTo>
                  <a:pt x="339329" y="267891"/>
                </a:lnTo>
                <a:lnTo>
                  <a:pt x="357188" y="258961"/>
                </a:lnTo>
                <a:lnTo>
                  <a:pt x="375047" y="241101"/>
                </a:lnTo>
                <a:lnTo>
                  <a:pt x="392907" y="214312"/>
                </a:lnTo>
                <a:lnTo>
                  <a:pt x="419696" y="178594"/>
                </a:lnTo>
                <a:lnTo>
                  <a:pt x="437555" y="133945"/>
                </a:lnTo>
                <a:lnTo>
                  <a:pt x="455414" y="89297"/>
                </a:lnTo>
                <a:lnTo>
                  <a:pt x="464344" y="53578"/>
                </a:lnTo>
                <a:lnTo>
                  <a:pt x="482204" y="17859"/>
                </a:lnTo>
                <a:lnTo>
                  <a:pt x="491133" y="0"/>
                </a:lnTo>
                <a:lnTo>
                  <a:pt x="500063" y="0"/>
                </a:lnTo>
                <a:lnTo>
                  <a:pt x="500063" y="0"/>
                </a:lnTo>
                <a:lnTo>
                  <a:pt x="500063" y="8930"/>
                </a:lnTo>
                <a:lnTo>
                  <a:pt x="500063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5715000" y="1669851"/>
            <a:ext cx="455415" cy="428626"/>
          </a:xfrm>
          <a:custGeom>
            <a:avLst/>
            <a:gdLst/>
            <a:ahLst/>
            <a:cxnLst/>
            <a:rect l="0" t="0" r="0" b="0"/>
            <a:pathLst>
              <a:path w="455415" h="428626">
                <a:moveTo>
                  <a:pt x="8930" y="267891"/>
                </a:moveTo>
                <a:lnTo>
                  <a:pt x="0" y="276821"/>
                </a:lnTo>
                <a:lnTo>
                  <a:pt x="8930" y="285750"/>
                </a:lnTo>
                <a:lnTo>
                  <a:pt x="8930" y="294680"/>
                </a:lnTo>
                <a:lnTo>
                  <a:pt x="17859" y="312539"/>
                </a:lnTo>
                <a:lnTo>
                  <a:pt x="26789" y="312539"/>
                </a:lnTo>
                <a:lnTo>
                  <a:pt x="44648" y="312539"/>
                </a:lnTo>
                <a:lnTo>
                  <a:pt x="62508" y="312539"/>
                </a:lnTo>
                <a:lnTo>
                  <a:pt x="71438" y="294680"/>
                </a:lnTo>
                <a:lnTo>
                  <a:pt x="89297" y="285750"/>
                </a:lnTo>
                <a:lnTo>
                  <a:pt x="107156" y="258961"/>
                </a:lnTo>
                <a:lnTo>
                  <a:pt x="116086" y="241102"/>
                </a:lnTo>
                <a:lnTo>
                  <a:pt x="116086" y="223243"/>
                </a:lnTo>
                <a:lnTo>
                  <a:pt x="116086" y="214313"/>
                </a:lnTo>
                <a:lnTo>
                  <a:pt x="116086" y="205383"/>
                </a:lnTo>
                <a:lnTo>
                  <a:pt x="98227" y="214313"/>
                </a:lnTo>
                <a:lnTo>
                  <a:pt x="80367" y="232172"/>
                </a:lnTo>
                <a:lnTo>
                  <a:pt x="62508" y="258961"/>
                </a:lnTo>
                <a:lnTo>
                  <a:pt x="53578" y="294680"/>
                </a:lnTo>
                <a:lnTo>
                  <a:pt x="44648" y="330399"/>
                </a:lnTo>
                <a:lnTo>
                  <a:pt x="35719" y="357188"/>
                </a:lnTo>
                <a:lnTo>
                  <a:pt x="35719" y="383977"/>
                </a:lnTo>
                <a:lnTo>
                  <a:pt x="35719" y="401836"/>
                </a:lnTo>
                <a:lnTo>
                  <a:pt x="44648" y="410766"/>
                </a:lnTo>
                <a:lnTo>
                  <a:pt x="62508" y="401836"/>
                </a:lnTo>
                <a:lnTo>
                  <a:pt x="80367" y="392907"/>
                </a:lnTo>
                <a:lnTo>
                  <a:pt x="116086" y="375047"/>
                </a:lnTo>
                <a:lnTo>
                  <a:pt x="142875" y="339328"/>
                </a:lnTo>
                <a:lnTo>
                  <a:pt x="178594" y="303610"/>
                </a:lnTo>
                <a:lnTo>
                  <a:pt x="214313" y="258961"/>
                </a:lnTo>
                <a:lnTo>
                  <a:pt x="241102" y="205383"/>
                </a:lnTo>
                <a:lnTo>
                  <a:pt x="267891" y="160735"/>
                </a:lnTo>
                <a:lnTo>
                  <a:pt x="285750" y="107157"/>
                </a:lnTo>
                <a:lnTo>
                  <a:pt x="303609" y="62508"/>
                </a:lnTo>
                <a:lnTo>
                  <a:pt x="312539" y="26789"/>
                </a:lnTo>
                <a:lnTo>
                  <a:pt x="321469" y="8930"/>
                </a:lnTo>
                <a:lnTo>
                  <a:pt x="321469" y="0"/>
                </a:lnTo>
                <a:lnTo>
                  <a:pt x="303609" y="17860"/>
                </a:lnTo>
                <a:lnTo>
                  <a:pt x="285750" y="53578"/>
                </a:lnTo>
                <a:lnTo>
                  <a:pt x="267891" y="107157"/>
                </a:lnTo>
                <a:lnTo>
                  <a:pt x="250031" y="169664"/>
                </a:lnTo>
                <a:lnTo>
                  <a:pt x="232172" y="232172"/>
                </a:lnTo>
                <a:lnTo>
                  <a:pt x="223242" y="294680"/>
                </a:lnTo>
                <a:lnTo>
                  <a:pt x="223242" y="348258"/>
                </a:lnTo>
                <a:lnTo>
                  <a:pt x="241102" y="392907"/>
                </a:lnTo>
                <a:lnTo>
                  <a:pt x="258961" y="419696"/>
                </a:lnTo>
                <a:lnTo>
                  <a:pt x="285750" y="428625"/>
                </a:lnTo>
                <a:lnTo>
                  <a:pt x="321469" y="428625"/>
                </a:lnTo>
                <a:lnTo>
                  <a:pt x="366117" y="419696"/>
                </a:lnTo>
                <a:lnTo>
                  <a:pt x="401836" y="401836"/>
                </a:lnTo>
                <a:lnTo>
                  <a:pt x="428625" y="375047"/>
                </a:lnTo>
                <a:lnTo>
                  <a:pt x="455414" y="339328"/>
                </a:lnTo>
                <a:lnTo>
                  <a:pt x="455414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6161484" y="1919883"/>
            <a:ext cx="116087" cy="178594"/>
          </a:xfrm>
          <a:custGeom>
            <a:avLst/>
            <a:gdLst/>
            <a:ahLst/>
            <a:cxnLst/>
            <a:rect l="0" t="0" r="0" b="0"/>
            <a:pathLst>
              <a:path w="116087" h="178594">
                <a:moveTo>
                  <a:pt x="71438" y="8929"/>
                </a:moveTo>
                <a:lnTo>
                  <a:pt x="71438" y="17859"/>
                </a:lnTo>
                <a:lnTo>
                  <a:pt x="62508" y="35718"/>
                </a:lnTo>
                <a:lnTo>
                  <a:pt x="53579" y="62507"/>
                </a:lnTo>
                <a:lnTo>
                  <a:pt x="53579" y="98226"/>
                </a:lnTo>
                <a:lnTo>
                  <a:pt x="53579" y="125015"/>
                </a:lnTo>
                <a:lnTo>
                  <a:pt x="62508" y="151804"/>
                </a:lnTo>
                <a:lnTo>
                  <a:pt x="71438" y="169664"/>
                </a:lnTo>
                <a:lnTo>
                  <a:pt x="80368" y="178593"/>
                </a:lnTo>
                <a:lnTo>
                  <a:pt x="98227" y="169664"/>
                </a:lnTo>
                <a:lnTo>
                  <a:pt x="107157" y="151804"/>
                </a:lnTo>
                <a:lnTo>
                  <a:pt x="116086" y="133945"/>
                </a:lnTo>
                <a:lnTo>
                  <a:pt x="116086" y="107156"/>
                </a:lnTo>
                <a:lnTo>
                  <a:pt x="116086" y="71437"/>
                </a:lnTo>
                <a:lnTo>
                  <a:pt x="116086" y="44648"/>
                </a:lnTo>
                <a:lnTo>
                  <a:pt x="98227" y="17859"/>
                </a:lnTo>
                <a:lnTo>
                  <a:pt x="89297" y="0"/>
                </a:lnTo>
                <a:lnTo>
                  <a:pt x="62508" y="0"/>
                </a:lnTo>
                <a:lnTo>
                  <a:pt x="44649" y="0"/>
                </a:lnTo>
                <a:lnTo>
                  <a:pt x="17860" y="17859"/>
                </a:lnTo>
                <a:lnTo>
                  <a:pt x="8930" y="35718"/>
                </a:lnTo>
                <a:lnTo>
                  <a:pt x="0" y="44648"/>
                </a:lnTo>
                <a:lnTo>
                  <a:pt x="0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6322219" y="1875234"/>
            <a:ext cx="285751" cy="375048"/>
          </a:xfrm>
          <a:custGeom>
            <a:avLst/>
            <a:gdLst/>
            <a:ahLst/>
            <a:cxnLst/>
            <a:rect l="0" t="0" r="0" b="0"/>
            <a:pathLst>
              <a:path w="285751" h="375048">
                <a:moveTo>
                  <a:pt x="80367" y="44649"/>
                </a:moveTo>
                <a:lnTo>
                  <a:pt x="80367" y="53578"/>
                </a:lnTo>
                <a:lnTo>
                  <a:pt x="80367" y="71438"/>
                </a:lnTo>
                <a:lnTo>
                  <a:pt x="89297" y="98227"/>
                </a:lnTo>
                <a:lnTo>
                  <a:pt x="89297" y="133945"/>
                </a:lnTo>
                <a:lnTo>
                  <a:pt x="89297" y="187524"/>
                </a:lnTo>
                <a:lnTo>
                  <a:pt x="89297" y="232172"/>
                </a:lnTo>
                <a:lnTo>
                  <a:pt x="80367" y="267891"/>
                </a:lnTo>
                <a:lnTo>
                  <a:pt x="62508" y="312539"/>
                </a:lnTo>
                <a:lnTo>
                  <a:pt x="44648" y="339328"/>
                </a:lnTo>
                <a:lnTo>
                  <a:pt x="26789" y="366117"/>
                </a:lnTo>
                <a:lnTo>
                  <a:pt x="8929" y="375047"/>
                </a:lnTo>
                <a:lnTo>
                  <a:pt x="0" y="375047"/>
                </a:lnTo>
                <a:lnTo>
                  <a:pt x="0" y="348258"/>
                </a:lnTo>
                <a:lnTo>
                  <a:pt x="0" y="321469"/>
                </a:lnTo>
                <a:lnTo>
                  <a:pt x="17859" y="276820"/>
                </a:lnTo>
                <a:lnTo>
                  <a:pt x="35719" y="223242"/>
                </a:lnTo>
                <a:lnTo>
                  <a:pt x="62508" y="160735"/>
                </a:lnTo>
                <a:lnTo>
                  <a:pt x="89297" y="107156"/>
                </a:lnTo>
                <a:lnTo>
                  <a:pt x="133945" y="62508"/>
                </a:lnTo>
                <a:lnTo>
                  <a:pt x="178594" y="26789"/>
                </a:lnTo>
                <a:lnTo>
                  <a:pt x="223242" y="8930"/>
                </a:lnTo>
                <a:lnTo>
                  <a:pt x="258961" y="0"/>
                </a:lnTo>
                <a:lnTo>
                  <a:pt x="276820" y="8930"/>
                </a:lnTo>
                <a:lnTo>
                  <a:pt x="285750" y="26789"/>
                </a:lnTo>
                <a:lnTo>
                  <a:pt x="276820" y="44649"/>
                </a:lnTo>
                <a:lnTo>
                  <a:pt x="250031" y="71438"/>
                </a:lnTo>
                <a:lnTo>
                  <a:pt x="205383" y="89297"/>
                </a:lnTo>
                <a:lnTo>
                  <a:pt x="169664" y="107156"/>
                </a:lnTo>
                <a:lnTo>
                  <a:pt x="125015" y="125016"/>
                </a:lnTo>
                <a:lnTo>
                  <a:pt x="98226" y="133945"/>
                </a:lnTo>
                <a:lnTo>
                  <a:pt x="71437" y="133945"/>
                </a:lnTo>
                <a:lnTo>
                  <a:pt x="62508" y="125016"/>
                </a:lnTo>
                <a:lnTo>
                  <a:pt x="71437" y="116086"/>
                </a:lnTo>
                <a:lnTo>
                  <a:pt x="71437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6634758" y="1669851"/>
            <a:ext cx="812602" cy="383978"/>
          </a:xfrm>
          <a:custGeom>
            <a:avLst/>
            <a:gdLst/>
            <a:ahLst/>
            <a:cxnLst/>
            <a:rect l="0" t="0" r="0" b="0"/>
            <a:pathLst>
              <a:path w="812602" h="383978">
                <a:moveTo>
                  <a:pt x="17859" y="258961"/>
                </a:moveTo>
                <a:lnTo>
                  <a:pt x="8930" y="267891"/>
                </a:lnTo>
                <a:lnTo>
                  <a:pt x="8930" y="285750"/>
                </a:lnTo>
                <a:lnTo>
                  <a:pt x="0" y="294680"/>
                </a:lnTo>
                <a:lnTo>
                  <a:pt x="0" y="321469"/>
                </a:lnTo>
                <a:lnTo>
                  <a:pt x="0" y="348258"/>
                </a:lnTo>
                <a:lnTo>
                  <a:pt x="8930" y="366118"/>
                </a:lnTo>
                <a:lnTo>
                  <a:pt x="17859" y="375047"/>
                </a:lnTo>
                <a:lnTo>
                  <a:pt x="17859" y="383977"/>
                </a:lnTo>
                <a:lnTo>
                  <a:pt x="26789" y="383977"/>
                </a:lnTo>
                <a:lnTo>
                  <a:pt x="35719" y="375047"/>
                </a:lnTo>
                <a:lnTo>
                  <a:pt x="44648" y="366118"/>
                </a:lnTo>
                <a:lnTo>
                  <a:pt x="44648" y="348258"/>
                </a:lnTo>
                <a:lnTo>
                  <a:pt x="44648" y="321469"/>
                </a:lnTo>
                <a:lnTo>
                  <a:pt x="44648" y="303610"/>
                </a:lnTo>
                <a:lnTo>
                  <a:pt x="44648" y="285750"/>
                </a:lnTo>
                <a:lnTo>
                  <a:pt x="44648" y="267891"/>
                </a:lnTo>
                <a:lnTo>
                  <a:pt x="44648" y="250032"/>
                </a:lnTo>
                <a:lnTo>
                  <a:pt x="44648" y="232172"/>
                </a:lnTo>
                <a:lnTo>
                  <a:pt x="44648" y="214313"/>
                </a:lnTo>
                <a:lnTo>
                  <a:pt x="53578" y="205383"/>
                </a:lnTo>
                <a:lnTo>
                  <a:pt x="53578" y="205383"/>
                </a:lnTo>
                <a:lnTo>
                  <a:pt x="62508" y="214313"/>
                </a:lnTo>
                <a:lnTo>
                  <a:pt x="71437" y="232172"/>
                </a:lnTo>
                <a:lnTo>
                  <a:pt x="80367" y="258961"/>
                </a:lnTo>
                <a:lnTo>
                  <a:pt x="98226" y="294680"/>
                </a:lnTo>
                <a:lnTo>
                  <a:pt x="107156" y="321469"/>
                </a:lnTo>
                <a:lnTo>
                  <a:pt x="116086" y="357188"/>
                </a:lnTo>
                <a:lnTo>
                  <a:pt x="116086" y="375047"/>
                </a:lnTo>
                <a:lnTo>
                  <a:pt x="125015" y="383977"/>
                </a:lnTo>
                <a:lnTo>
                  <a:pt x="125015" y="383977"/>
                </a:lnTo>
                <a:lnTo>
                  <a:pt x="125015" y="375047"/>
                </a:lnTo>
                <a:lnTo>
                  <a:pt x="125015" y="348258"/>
                </a:lnTo>
                <a:lnTo>
                  <a:pt x="133945" y="312539"/>
                </a:lnTo>
                <a:lnTo>
                  <a:pt x="133945" y="276821"/>
                </a:lnTo>
                <a:lnTo>
                  <a:pt x="151805" y="241102"/>
                </a:lnTo>
                <a:lnTo>
                  <a:pt x="160734" y="214313"/>
                </a:lnTo>
                <a:lnTo>
                  <a:pt x="178594" y="196453"/>
                </a:lnTo>
                <a:lnTo>
                  <a:pt x="187523" y="187524"/>
                </a:lnTo>
                <a:lnTo>
                  <a:pt x="205383" y="205383"/>
                </a:lnTo>
                <a:lnTo>
                  <a:pt x="223242" y="223243"/>
                </a:lnTo>
                <a:lnTo>
                  <a:pt x="232172" y="258961"/>
                </a:lnTo>
                <a:lnTo>
                  <a:pt x="232172" y="285750"/>
                </a:lnTo>
                <a:lnTo>
                  <a:pt x="232172" y="312539"/>
                </a:lnTo>
                <a:lnTo>
                  <a:pt x="232172" y="330399"/>
                </a:lnTo>
                <a:lnTo>
                  <a:pt x="223242" y="339328"/>
                </a:lnTo>
                <a:lnTo>
                  <a:pt x="223242" y="348258"/>
                </a:lnTo>
                <a:lnTo>
                  <a:pt x="232172" y="339328"/>
                </a:lnTo>
                <a:lnTo>
                  <a:pt x="232172" y="312539"/>
                </a:lnTo>
                <a:lnTo>
                  <a:pt x="250031" y="285750"/>
                </a:lnTo>
                <a:lnTo>
                  <a:pt x="267890" y="250032"/>
                </a:lnTo>
                <a:lnTo>
                  <a:pt x="285750" y="214313"/>
                </a:lnTo>
                <a:lnTo>
                  <a:pt x="312539" y="187524"/>
                </a:lnTo>
                <a:lnTo>
                  <a:pt x="330398" y="169664"/>
                </a:lnTo>
                <a:lnTo>
                  <a:pt x="348258" y="169664"/>
                </a:lnTo>
                <a:lnTo>
                  <a:pt x="357187" y="187524"/>
                </a:lnTo>
                <a:lnTo>
                  <a:pt x="366117" y="214313"/>
                </a:lnTo>
                <a:lnTo>
                  <a:pt x="375047" y="241102"/>
                </a:lnTo>
                <a:lnTo>
                  <a:pt x="375047" y="276821"/>
                </a:lnTo>
                <a:lnTo>
                  <a:pt x="375047" y="303610"/>
                </a:lnTo>
                <a:lnTo>
                  <a:pt x="366117" y="321469"/>
                </a:lnTo>
                <a:lnTo>
                  <a:pt x="366117" y="339328"/>
                </a:lnTo>
                <a:lnTo>
                  <a:pt x="375047" y="339328"/>
                </a:lnTo>
                <a:lnTo>
                  <a:pt x="375047" y="339328"/>
                </a:lnTo>
                <a:lnTo>
                  <a:pt x="375047" y="321469"/>
                </a:lnTo>
                <a:lnTo>
                  <a:pt x="383976" y="294680"/>
                </a:lnTo>
                <a:lnTo>
                  <a:pt x="392906" y="267891"/>
                </a:lnTo>
                <a:lnTo>
                  <a:pt x="401836" y="241102"/>
                </a:lnTo>
                <a:lnTo>
                  <a:pt x="410765" y="205383"/>
                </a:lnTo>
                <a:lnTo>
                  <a:pt x="419695" y="187524"/>
                </a:lnTo>
                <a:lnTo>
                  <a:pt x="428625" y="178594"/>
                </a:lnTo>
                <a:lnTo>
                  <a:pt x="437555" y="196453"/>
                </a:lnTo>
                <a:lnTo>
                  <a:pt x="437555" y="214313"/>
                </a:lnTo>
                <a:lnTo>
                  <a:pt x="437555" y="250032"/>
                </a:lnTo>
                <a:lnTo>
                  <a:pt x="437555" y="285750"/>
                </a:lnTo>
                <a:lnTo>
                  <a:pt x="428625" y="312539"/>
                </a:lnTo>
                <a:lnTo>
                  <a:pt x="428625" y="339328"/>
                </a:lnTo>
                <a:lnTo>
                  <a:pt x="419695" y="357188"/>
                </a:lnTo>
                <a:lnTo>
                  <a:pt x="428625" y="366118"/>
                </a:lnTo>
                <a:lnTo>
                  <a:pt x="428625" y="357188"/>
                </a:lnTo>
                <a:lnTo>
                  <a:pt x="437555" y="348258"/>
                </a:lnTo>
                <a:lnTo>
                  <a:pt x="455414" y="321469"/>
                </a:lnTo>
                <a:lnTo>
                  <a:pt x="473273" y="294680"/>
                </a:lnTo>
                <a:lnTo>
                  <a:pt x="491133" y="258961"/>
                </a:lnTo>
                <a:lnTo>
                  <a:pt x="508992" y="232172"/>
                </a:lnTo>
                <a:lnTo>
                  <a:pt x="526851" y="214313"/>
                </a:lnTo>
                <a:lnTo>
                  <a:pt x="544711" y="205383"/>
                </a:lnTo>
                <a:lnTo>
                  <a:pt x="553640" y="223243"/>
                </a:lnTo>
                <a:lnTo>
                  <a:pt x="562570" y="241102"/>
                </a:lnTo>
                <a:lnTo>
                  <a:pt x="571500" y="276821"/>
                </a:lnTo>
                <a:lnTo>
                  <a:pt x="580430" y="303610"/>
                </a:lnTo>
                <a:lnTo>
                  <a:pt x="580430" y="330399"/>
                </a:lnTo>
                <a:lnTo>
                  <a:pt x="580430" y="348258"/>
                </a:lnTo>
                <a:lnTo>
                  <a:pt x="580430" y="357188"/>
                </a:lnTo>
                <a:lnTo>
                  <a:pt x="589359" y="357188"/>
                </a:lnTo>
                <a:lnTo>
                  <a:pt x="589359" y="339328"/>
                </a:lnTo>
                <a:lnTo>
                  <a:pt x="598289" y="321469"/>
                </a:lnTo>
                <a:lnTo>
                  <a:pt x="607219" y="285750"/>
                </a:lnTo>
                <a:lnTo>
                  <a:pt x="625078" y="241102"/>
                </a:lnTo>
                <a:lnTo>
                  <a:pt x="642937" y="196453"/>
                </a:lnTo>
                <a:lnTo>
                  <a:pt x="660797" y="133946"/>
                </a:lnTo>
                <a:lnTo>
                  <a:pt x="678656" y="89297"/>
                </a:lnTo>
                <a:lnTo>
                  <a:pt x="696515" y="44649"/>
                </a:lnTo>
                <a:lnTo>
                  <a:pt x="714375" y="17860"/>
                </a:lnTo>
                <a:lnTo>
                  <a:pt x="723305" y="0"/>
                </a:lnTo>
                <a:lnTo>
                  <a:pt x="723305" y="0"/>
                </a:lnTo>
                <a:lnTo>
                  <a:pt x="714375" y="17860"/>
                </a:lnTo>
                <a:lnTo>
                  <a:pt x="705445" y="35719"/>
                </a:lnTo>
                <a:lnTo>
                  <a:pt x="687586" y="71438"/>
                </a:lnTo>
                <a:lnTo>
                  <a:pt x="669726" y="107157"/>
                </a:lnTo>
                <a:lnTo>
                  <a:pt x="651867" y="142875"/>
                </a:lnTo>
                <a:lnTo>
                  <a:pt x="642937" y="187524"/>
                </a:lnTo>
                <a:lnTo>
                  <a:pt x="651867" y="232172"/>
                </a:lnTo>
                <a:lnTo>
                  <a:pt x="669726" y="267891"/>
                </a:lnTo>
                <a:lnTo>
                  <a:pt x="687586" y="303610"/>
                </a:lnTo>
                <a:lnTo>
                  <a:pt x="723305" y="330399"/>
                </a:lnTo>
                <a:lnTo>
                  <a:pt x="759023" y="348258"/>
                </a:lnTo>
                <a:lnTo>
                  <a:pt x="785812" y="357188"/>
                </a:lnTo>
                <a:lnTo>
                  <a:pt x="803672" y="348258"/>
                </a:lnTo>
                <a:lnTo>
                  <a:pt x="812601" y="330399"/>
                </a:lnTo>
                <a:lnTo>
                  <a:pt x="803672" y="312539"/>
                </a:lnTo>
                <a:lnTo>
                  <a:pt x="785812" y="285750"/>
                </a:lnTo>
                <a:lnTo>
                  <a:pt x="785812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6902648" y="1750219"/>
            <a:ext cx="687587" cy="71438"/>
          </a:xfrm>
          <a:custGeom>
            <a:avLst/>
            <a:gdLst/>
            <a:ahLst/>
            <a:cxnLst/>
            <a:rect l="0" t="0" r="0" b="0"/>
            <a:pathLst>
              <a:path w="687587" h="71438">
                <a:moveTo>
                  <a:pt x="0" y="71437"/>
                </a:moveTo>
                <a:lnTo>
                  <a:pt x="8930" y="62507"/>
                </a:lnTo>
                <a:lnTo>
                  <a:pt x="44649" y="44648"/>
                </a:lnTo>
                <a:lnTo>
                  <a:pt x="107157" y="26789"/>
                </a:lnTo>
                <a:lnTo>
                  <a:pt x="196454" y="17859"/>
                </a:lnTo>
                <a:lnTo>
                  <a:pt x="312540" y="0"/>
                </a:lnTo>
                <a:lnTo>
                  <a:pt x="428625" y="0"/>
                </a:lnTo>
                <a:lnTo>
                  <a:pt x="535782" y="0"/>
                </a:lnTo>
                <a:lnTo>
                  <a:pt x="625079" y="0"/>
                </a:lnTo>
                <a:lnTo>
                  <a:pt x="687586" y="0"/>
                </a:lnTo>
                <a:lnTo>
                  <a:pt x="6875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7563445" y="1937742"/>
            <a:ext cx="44650" cy="17860"/>
          </a:xfrm>
          <a:custGeom>
            <a:avLst/>
            <a:gdLst/>
            <a:ahLst/>
            <a:cxnLst/>
            <a:rect l="0" t="0" r="0" b="0"/>
            <a:pathLst>
              <a:path w="44650" h="17860">
                <a:moveTo>
                  <a:pt x="44649" y="8930"/>
                </a:moveTo>
                <a:lnTo>
                  <a:pt x="35719" y="8930"/>
                </a:lnTo>
                <a:lnTo>
                  <a:pt x="26789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848320" y="598289"/>
            <a:ext cx="71439" cy="276821"/>
          </a:xfrm>
          <a:custGeom>
            <a:avLst/>
            <a:gdLst/>
            <a:ahLst/>
            <a:cxnLst/>
            <a:rect l="0" t="0" r="0" b="0"/>
            <a:pathLst>
              <a:path w="71439" h="276821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60" y="17859"/>
                </a:lnTo>
                <a:lnTo>
                  <a:pt x="8930" y="44649"/>
                </a:lnTo>
                <a:lnTo>
                  <a:pt x="8930" y="89297"/>
                </a:lnTo>
                <a:lnTo>
                  <a:pt x="0" y="133945"/>
                </a:lnTo>
                <a:lnTo>
                  <a:pt x="0" y="187523"/>
                </a:lnTo>
                <a:lnTo>
                  <a:pt x="8930" y="223242"/>
                </a:lnTo>
                <a:lnTo>
                  <a:pt x="17860" y="258961"/>
                </a:lnTo>
                <a:lnTo>
                  <a:pt x="35719" y="276820"/>
                </a:lnTo>
                <a:lnTo>
                  <a:pt x="53579" y="276820"/>
                </a:lnTo>
                <a:lnTo>
                  <a:pt x="71438" y="267891"/>
                </a:lnTo>
                <a:lnTo>
                  <a:pt x="71438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642938" y="383977"/>
            <a:ext cx="517922" cy="642938"/>
          </a:xfrm>
          <a:custGeom>
            <a:avLst/>
            <a:gdLst/>
            <a:ahLst/>
            <a:cxnLst/>
            <a:rect l="0" t="0" r="0" b="0"/>
            <a:pathLst>
              <a:path w="517922" h="642938">
                <a:moveTo>
                  <a:pt x="267890" y="17859"/>
                </a:moveTo>
                <a:lnTo>
                  <a:pt x="250031" y="17859"/>
                </a:lnTo>
                <a:lnTo>
                  <a:pt x="232171" y="8929"/>
                </a:lnTo>
                <a:lnTo>
                  <a:pt x="205382" y="8929"/>
                </a:lnTo>
                <a:lnTo>
                  <a:pt x="178593" y="0"/>
                </a:lnTo>
                <a:lnTo>
                  <a:pt x="151804" y="8929"/>
                </a:lnTo>
                <a:lnTo>
                  <a:pt x="125015" y="17859"/>
                </a:lnTo>
                <a:lnTo>
                  <a:pt x="98226" y="44648"/>
                </a:lnTo>
                <a:lnTo>
                  <a:pt x="71437" y="71437"/>
                </a:lnTo>
                <a:lnTo>
                  <a:pt x="53578" y="107156"/>
                </a:lnTo>
                <a:lnTo>
                  <a:pt x="26789" y="160734"/>
                </a:lnTo>
                <a:lnTo>
                  <a:pt x="17859" y="214312"/>
                </a:lnTo>
                <a:lnTo>
                  <a:pt x="0" y="285750"/>
                </a:lnTo>
                <a:lnTo>
                  <a:pt x="0" y="357187"/>
                </a:lnTo>
                <a:lnTo>
                  <a:pt x="0" y="437554"/>
                </a:lnTo>
                <a:lnTo>
                  <a:pt x="8929" y="508992"/>
                </a:lnTo>
                <a:lnTo>
                  <a:pt x="35718" y="571499"/>
                </a:lnTo>
                <a:lnTo>
                  <a:pt x="71437" y="616148"/>
                </a:lnTo>
                <a:lnTo>
                  <a:pt x="116086" y="642937"/>
                </a:lnTo>
                <a:lnTo>
                  <a:pt x="169664" y="634007"/>
                </a:lnTo>
                <a:lnTo>
                  <a:pt x="232171" y="616148"/>
                </a:lnTo>
                <a:lnTo>
                  <a:pt x="294679" y="580429"/>
                </a:lnTo>
                <a:lnTo>
                  <a:pt x="366117" y="526851"/>
                </a:lnTo>
                <a:lnTo>
                  <a:pt x="428625" y="473273"/>
                </a:lnTo>
                <a:lnTo>
                  <a:pt x="473273" y="410765"/>
                </a:lnTo>
                <a:lnTo>
                  <a:pt x="508992" y="348257"/>
                </a:lnTo>
                <a:lnTo>
                  <a:pt x="517921" y="285750"/>
                </a:lnTo>
                <a:lnTo>
                  <a:pt x="500062" y="214312"/>
                </a:lnTo>
                <a:lnTo>
                  <a:pt x="455414" y="160734"/>
                </a:lnTo>
                <a:lnTo>
                  <a:pt x="392906" y="125015"/>
                </a:lnTo>
                <a:lnTo>
                  <a:pt x="312539" y="98226"/>
                </a:lnTo>
                <a:lnTo>
                  <a:pt x="232171" y="98226"/>
                </a:lnTo>
                <a:lnTo>
                  <a:pt x="160734" y="116085"/>
                </a:lnTo>
                <a:lnTo>
                  <a:pt x="98226" y="142875"/>
                </a:lnTo>
                <a:lnTo>
                  <a:pt x="98226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848320" y="589359"/>
            <a:ext cx="196455" cy="250033"/>
          </a:xfrm>
          <a:custGeom>
            <a:avLst/>
            <a:gdLst/>
            <a:ahLst/>
            <a:cxnLst/>
            <a:rect l="0" t="0" r="0" b="0"/>
            <a:pathLst>
              <a:path w="196455" h="250033">
                <a:moveTo>
                  <a:pt x="53579" y="8930"/>
                </a:moveTo>
                <a:lnTo>
                  <a:pt x="53579" y="8930"/>
                </a:lnTo>
                <a:lnTo>
                  <a:pt x="53579" y="8930"/>
                </a:lnTo>
                <a:lnTo>
                  <a:pt x="53579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9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60" y="44649"/>
                </a:lnTo>
                <a:lnTo>
                  <a:pt x="8930" y="62508"/>
                </a:lnTo>
                <a:lnTo>
                  <a:pt x="8930" y="89297"/>
                </a:lnTo>
                <a:lnTo>
                  <a:pt x="0" y="125016"/>
                </a:lnTo>
                <a:lnTo>
                  <a:pt x="0" y="160735"/>
                </a:lnTo>
                <a:lnTo>
                  <a:pt x="0" y="196453"/>
                </a:lnTo>
                <a:lnTo>
                  <a:pt x="17860" y="223242"/>
                </a:lnTo>
                <a:lnTo>
                  <a:pt x="35719" y="241102"/>
                </a:lnTo>
                <a:lnTo>
                  <a:pt x="53579" y="250032"/>
                </a:lnTo>
                <a:lnTo>
                  <a:pt x="80368" y="250032"/>
                </a:lnTo>
                <a:lnTo>
                  <a:pt x="98227" y="241102"/>
                </a:lnTo>
                <a:lnTo>
                  <a:pt x="125016" y="232172"/>
                </a:lnTo>
                <a:lnTo>
                  <a:pt x="142875" y="214313"/>
                </a:lnTo>
                <a:lnTo>
                  <a:pt x="169664" y="187524"/>
                </a:lnTo>
                <a:lnTo>
                  <a:pt x="187524" y="151805"/>
                </a:lnTo>
                <a:lnTo>
                  <a:pt x="196454" y="116086"/>
                </a:lnTo>
                <a:lnTo>
                  <a:pt x="196454" y="80368"/>
                </a:lnTo>
                <a:lnTo>
                  <a:pt x="187524" y="53579"/>
                </a:lnTo>
                <a:lnTo>
                  <a:pt x="169664" y="26789"/>
                </a:lnTo>
                <a:lnTo>
                  <a:pt x="142875" y="17860"/>
                </a:lnTo>
                <a:lnTo>
                  <a:pt x="107157" y="17860"/>
                </a:lnTo>
                <a:lnTo>
                  <a:pt x="71438" y="17860"/>
                </a:lnTo>
                <a:lnTo>
                  <a:pt x="44649" y="35719"/>
                </a:lnTo>
                <a:lnTo>
                  <a:pt x="26789" y="44649"/>
                </a:lnTo>
                <a:lnTo>
                  <a:pt x="8930" y="44649"/>
                </a:lnTo>
                <a:lnTo>
                  <a:pt x="8930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1401961" y="4152304"/>
            <a:ext cx="35720" cy="267892"/>
          </a:xfrm>
          <a:custGeom>
            <a:avLst/>
            <a:gdLst/>
            <a:ahLst/>
            <a:cxnLst/>
            <a:rect l="0" t="0" r="0" b="0"/>
            <a:pathLst>
              <a:path w="35720" h="267892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71438"/>
                </a:lnTo>
                <a:lnTo>
                  <a:pt x="8930" y="107157"/>
                </a:lnTo>
                <a:lnTo>
                  <a:pt x="17859" y="151805"/>
                </a:lnTo>
                <a:lnTo>
                  <a:pt x="17859" y="196453"/>
                </a:lnTo>
                <a:lnTo>
                  <a:pt x="26789" y="232172"/>
                </a:lnTo>
                <a:lnTo>
                  <a:pt x="35719" y="258961"/>
                </a:lnTo>
                <a:lnTo>
                  <a:pt x="35719" y="267891"/>
                </a:lnTo>
                <a:lnTo>
                  <a:pt x="35719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1071563" y="4009429"/>
            <a:ext cx="696516" cy="678658"/>
          </a:xfrm>
          <a:custGeom>
            <a:avLst/>
            <a:gdLst/>
            <a:ahLst/>
            <a:cxnLst/>
            <a:rect l="0" t="0" r="0" b="0"/>
            <a:pathLst>
              <a:path w="696516" h="678658">
                <a:moveTo>
                  <a:pt x="419695" y="35719"/>
                </a:moveTo>
                <a:lnTo>
                  <a:pt x="419695" y="35719"/>
                </a:lnTo>
                <a:lnTo>
                  <a:pt x="401835" y="26789"/>
                </a:lnTo>
                <a:lnTo>
                  <a:pt x="383976" y="17860"/>
                </a:lnTo>
                <a:lnTo>
                  <a:pt x="375046" y="8930"/>
                </a:lnTo>
                <a:lnTo>
                  <a:pt x="357187" y="8930"/>
                </a:lnTo>
                <a:lnTo>
                  <a:pt x="330398" y="0"/>
                </a:lnTo>
                <a:lnTo>
                  <a:pt x="312539" y="8930"/>
                </a:lnTo>
                <a:lnTo>
                  <a:pt x="285750" y="8930"/>
                </a:lnTo>
                <a:lnTo>
                  <a:pt x="250031" y="26789"/>
                </a:lnTo>
                <a:lnTo>
                  <a:pt x="214312" y="35719"/>
                </a:lnTo>
                <a:lnTo>
                  <a:pt x="178593" y="71438"/>
                </a:lnTo>
                <a:lnTo>
                  <a:pt x="142875" y="107157"/>
                </a:lnTo>
                <a:lnTo>
                  <a:pt x="98226" y="151805"/>
                </a:lnTo>
                <a:lnTo>
                  <a:pt x="62507" y="205383"/>
                </a:lnTo>
                <a:lnTo>
                  <a:pt x="35718" y="267891"/>
                </a:lnTo>
                <a:lnTo>
                  <a:pt x="17859" y="339328"/>
                </a:lnTo>
                <a:lnTo>
                  <a:pt x="8929" y="419696"/>
                </a:lnTo>
                <a:lnTo>
                  <a:pt x="26789" y="491133"/>
                </a:lnTo>
                <a:lnTo>
                  <a:pt x="44648" y="562571"/>
                </a:lnTo>
                <a:lnTo>
                  <a:pt x="89296" y="625078"/>
                </a:lnTo>
                <a:lnTo>
                  <a:pt x="133945" y="660797"/>
                </a:lnTo>
                <a:lnTo>
                  <a:pt x="196453" y="678657"/>
                </a:lnTo>
                <a:lnTo>
                  <a:pt x="258960" y="669727"/>
                </a:lnTo>
                <a:lnTo>
                  <a:pt x="330398" y="642938"/>
                </a:lnTo>
                <a:lnTo>
                  <a:pt x="410765" y="607219"/>
                </a:lnTo>
                <a:lnTo>
                  <a:pt x="491132" y="544711"/>
                </a:lnTo>
                <a:lnTo>
                  <a:pt x="562570" y="482203"/>
                </a:lnTo>
                <a:lnTo>
                  <a:pt x="625078" y="410766"/>
                </a:lnTo>
                <a:lnTo>
                  <a:pt x="669726" y="330399"/>
                </a:lnTo>
                <a:lnTo>
                  <a:pt x="696515" y="250032"/>
                </a:lnTo>
                <a:lnTo>
                  <a:pt x="696515" y="178594"/>
                </a:lnTo>
                <a:lnTo>
                  <a:pt x="669726" y="125016"/>
                </a:lnTo>
                <a:lnTo>
                  <a:pt x="616148" y="80367"/>
                </a:lnTo>
                <a:lnTo>
                  <a:pt x="535781" y="53578"/>
                </a:lnTo>
                <a:lnTo>
                  <a:pt x="446484" y="62508"/>
                </a:lnTo>
                <a:lnTo>
                  <a:pt x="348257" y="80367"/>
                </a:lnTo>
                <a:lnTo>
                  <a:pt x="258960" y="125016"/>
                </a:lnTo>
                <a:lnTo>
                  <a:pt x="169664" y="178594"/>
                </a:lnTo>
                <a:lnTo>
                  <a:pt x="98226" y="232172"/>
                </a:lnTo>
                <a:lnTo>
                  <a:pt x="44648" y="276821"/>
                </a:lnTo>
                <a:lnTo>
                  <a:pt x="8929" y="321469"/>
                </a:lnTo>
                <a:lnTo>
                  <a:pt x="0" y="348258"/>
                </a:lnTo>
                <a:lnTo>
                  <a:pt x="8929" y="357188"/>
                </a:lnTo>
                <a:lnTo>
                  <a:pt x="8929" y="35718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2205633" y="4116586"/>
            <a:ext cx="26790" cy="392907"/>
          </a:xfrm>
          <a:custGeom>
            <a:avLst/>
            <a:gdLst/>
            <a:ahLst/>
            <a:cxnLst/>
            <a:rect l="0" t="0" r="0" b="0"/>
            <a:pathLst>
              <a:path w="26790" h="392907">
                <a:moveTo>
                  <a:pt x="0" y="0"/>
                </a:moveTo>
                <a:lnTo>
                  <a:pt x="0" y="17859"/>
                </a:lnTo>
                <a:lnTo>
                  <a:pt x="0" y="35718"/>
                </a:lnTo>
                <a:lnTo>
                  <a:pt x="0" y="89296"/>
                </a:lnTo>
                <a:lnTo>
                  <a:pt x="0" y="142875"/>
                </a:lnTo>
                <a:lnTo>
                  <a:pt x="0" y="214312"/>
                </a:lnTo>
                <a:lnTo>
                  <a:pt x="8930" y="276820"/>
                </a:lnTo>
                <a:lnTo>
                  <a:pt x="8930" y="339328"/>
                </a:lnTo>
                <a:lnTo>
                  <a:pt x="17859" y="375046"/>
                </a:lnTo>
                <a:lnTo>
                  <a:pt x="26789" y="392906"/>
                </a:lnTo>
                <a:lnTo>
                  <a:pt x="26789" y="39290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1991320" y="4018359"/>
            <a:ext cx="392908" cy="187524"/>
          </a:xfrm>
          <a:custGeom>
            <a:avLst/>
            <a:gdLst/>
            <a:ahLst/>
            <a:cxnLst/>
            <a:rect l="0" t="0" r="0" b="0"/>
            <a:pathLst>
              <a:path w="392908" h="187524">
                <a:moveTo>
                  <a:pt x="0" y="44648"/>
                </a:moveTo>
                <a:lnTo>
                  <a:pt x="0" y="35719"/>
                </a:lnTo>
                <a:lnTo>
                  <a:pt x="17860" y="26789"/>
                </a:lnTo>
                <a:lnTo>
                  <a:pt x="44649" y="17859"/>
                </a:lnTo>
                <a:lnTo>
                  <a:pt x="80368" y="8930"/>
                </a:lnTo>
                <a:lnTo>
                  <a:pt x="133946" y="0"/>
                </a:lnTo>
                <a:lnTo>
                  <a:pt x="187524" y="0"/>
                </a:lnTo>
                <a:lnTo>
                  <a:pt x="250032" y="0"/>
                </a:lnTo>
                <a:lnTo>
                  <a:pt x="303610" y="8930"/>
                </a:lnTo>
                <a:lnTo>
                  <a:pt x="348258" y="26789"/>
                </a:lnTo>
                <a:lnTo>
                  <a:pt x="375047" y="44648"/>
                </a:lnTo>
                <a:lnTo>
                  <a:pt x="392907" y="62508"/>
                </a:lnTo>
                <a:lnTo>
                  <a:pt x="392907" y="89297"/>
                </a:lnTo>
                <a:lnTo>
                  <a:pt x="375047" y="116086"/>
                </a:lnTo>
                <a:lnTo>
                  <a:pt x="348258" y="133945"/>
                </a:lnTo>
                <a:lnTo>
                  <a:pt x="303610" y="151805"/>
                </a:lnTo>
                <a:lnTo>
                  <a:pt x="258961" y="160734"/>
                </a:lnTo>
                <a:lnTo>
                  <a:pt x="214313" y="169664"/>
                </a:lnTo>
                <a:lnTo>
                  <a:pt x="178594" y="178594"/>
                </a:lnTo>
                <a:lnTo>
                  <a:pt x="142875" y="187523"/>
                </a:lnTo>
                <a:lnTo>
                  <a:pt x="125016" y="187523"/>
                </a:lnTo>
                <a:lnTo>
                  <a:pt x="107157" y="187523"/>
                </a:lnTo>
                <a:lnTo>
                  <a:pt x="116086" y="187523"/>
                </a:lnTo>
                <a:lnTo>
                  <a:pt x="125016" y="178594"/>
                </a:lnTo>
                <a:lnTo>
                  <a:pt x="125016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2339578" y="4286250"/>
            <a:ext cx="187525" cy="250032"/>
          </a:xfrm>
          <a:custGeom>
            <a:avLst/>
            <a:gdLst/>
            <a:ahLst/>
            <a:cxnLst/>
            <a:rect l="0" t="0" r="0" b="0"/>
            <a:pathLst>
              <a:path w="187525" h="250032">
                <a:moveTo>
                  <a:pt x="89297" y="0"/>
                </a:moveTo>
                <a:lnTo>
                  <a:pt x="89297" y="8929"/>
                </a:lnTo>
                <a:lnTo>
                  <a:pt x="80367" y="26789"/>
                </a:lnTo>
                <a:lnTo>
                  <a:pt x="71438" y="53578"/>
                </a:lnTo>
                <a:lnTo>
                  <a:pt x="62508" y="98226"/>
                </a:lnTo>
                <a:lnTo>
                  <a:pt x="35719" y="142875"/>
                </a:lnTo>
                <a:lnTo>
                  <a:pt x="26789" y="187523"/>
                </a:lnTo>
                <a:lnTo>
                  <a:pt x="17860" y="223242"/>
                </a:lnTo>
                <a:lnTo>
                  <a:pt x="8930" y="241101"/>
                </a:lnTo>
                <a:lnTo>
                  <a:pt x="0" y="250031"/>
                </a:lnTo>
                <a:lnTo>
                  <a:pt x="0" y="250031"/>
                </a:lnTo>
                <a:lnTo>
                  <a:pt x="0" y="241101"/>
                </a:lnTo>
                <a:lnTo>
                  <a:pt x="8930" y="214312"/>
                </a:lnTo>
                <a:lnTo>
                  <a:pt x="26789" y="187523"/>
                </a:lnTo>
                <a:lnTo>
                  <a:pt x="44649" y="151804"/>
                </a:lnTo>
                <a:lnTo>
                  <a:pt x="62508" y="107156"/>
                </a:lnTo>
                <a:lnTo>
                  <a:pt x="89297" y="80367"/>
                </a:lnTo>
                <a:lnTo>
                  <a:pt x="116086" y="53578"/>
                </a:lnTo>
                <a:lnTo>
                  <a:pt x="133945" y="26789"/>
                </a:lnTo>
                <a:lnTo>
                  <a:pt x="160735" y="17859"/>
                </a:lnTo>
                <a:lnTo>
                  <a:pt x="178594" y="8929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2616398" y="4330898"/>
            <a:ext cx="107158" cy="169665"/>
          </a:xfrm>
          <a:custGeom>
            <a:avLst/>
            <a:gdLst/>
            <a:ahLst/>
            <a:cxnLst/>
            <a:rect l="0" t="0" r="0" b="0"/>
            <a:pathLst>
              <a:path w="107158" h="169665">
                <a:moveTo>
                  <a:pt x="26790" y="0"/>
                </a:moveTo>
                <a:lnTo>
                  <a:pt x="26790" y="8930"/>
                </a:lnTo>
                <a:lnTo>
                  <a:pt x="17860" y="35719"/>
                </a:lnTo>
                <a:lnTo>
                  <a:pt x="8930" y="62508"/>
                </a:lnTo>
                <a:lnTo>
                  <a:pt x="0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8930" y="169664"/>
                </a:lnTo>
                <a:lnTo>
                  <a:pt x="26790" y="169664"/>
                </a:lnTo>
                <a:lnTo>
                  <a:pt x="44649" y="160734"/>
                </a:lnTo>
                <a:lnTo>
                  <a:pt x="62508" y="142875"/>
                </a:lnTo>
                <a:lnTo>
                  <a:pt x="89297" y="125016"/>
                </a:lnTo>
                <a:lnTo>
                  <a:pt x="98227" y="98227"/>
                </a:lnTo>
                <a:lnTo>
                  <a:pt x="107157" y="71438"/>
                </a:lnTo>
                <a:lnTo>
                  <a:pt x="98227" y="44648"/>
                </a:lnTo>
                <a:lnTo>
                  <a:pt x="98227" y="26789"/>
                </a:lnTo>
                <a:lnTo>
                  <a:pt x="80368" y="8930"/>
                </a:lnTo>
                <a:lnTo>
                  <a:pt x="62508" y="8930"/>
                </a:lnTo>
                <a:lnTo>
                  <a:pt x="44649" y="8930"/>
                </a:lnTo>
                <a:lnTo>
                  <a:pt x="26790" y="26789"/>
                </a:lnTo>
                <a:lnTo>
                  <a:pt x="17860" y="35719"/>
                </a:lnTo>
                <a:lnTo>
                  <a:pt x="8930" y="53578"/>
                </a:lnTo>
                <a:lnTo>
                  <a:pt x="8930" y="53578"/>
                </a:lnTo>
                <a:lnTo>
                  <a:pt x="26790" y="53578"/>
                </a:lnTo>
                <a:lnTo>
                  <a:pt x="26790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2839641" y="4196953"/>
            <a:ext cx="508993" cy="375048"/>
          </a:xfrm>
          <a:custGeom>
            <a:avLst/>
            <a:gdLst/>
            <a:ahLst/>
            <a:cxnLst/>
            <a:rect l="0" t="0" r="0" b="0"/>
            <a:pathLst>
              <a:path w="508993" h="375048">
                <a:moveTo>
                  <a:pt x="98226" y="160734"/>
                </a:moveTo>
                <a:lnTo>
                  <a:pt x="98226" y="151804"/>
                </a:lnTo>
                <a:lnTo>
                  <a:pt x="98226" y="142875"/>
                </a:lnTo>
                <a:lnTo>
                  <a:pt x="89297" y="142875"/>
                </a:lnTo>
                <a:lnTo>
                  <a:pt x="80367" y="133945"/>
                </a:lnTo>
                <a:lnTo>
                  <a:pt x="62507" y="133945"/>
                </a:lnTo>
                <a:lnTo>
                  <a:pt x="53578" y="142875"/>
                </a:lnTo>
                <a:lnTo>
                  <a:pt x="35718" y="160734"/>
                </a:lnTo>
                <a:lnTo>
                  <a:pt x="17859" y="196453"/>
                </a:lnTo>
                <a:lnTo>
                  <a:pt x="8929" y="241101"/>
                </a:lnTo>
                <a:lnTo>
                  <a:pt x="0" y="276820"/>
                </a:lnTo>
                <a:lnTo>
                  <a:pt x="0" y="312539"/>
                </a:lnTo>
                <a:lnTo>
                  <a:pt x="8929" y="339328"/>
                </a:lnTo>
                <a:lnTo>
                  <a:pt x="17859" y="348258"/>
                </a:lnTo>
                <a:lnTo>
                  <a:pt x="35718" y="339328"/>
                </a:lnTo>
                <a:lnTo>
                  <a:pt x="53578" y="321468"/>
                </a:lnTo>
                <a:lnTo>
                  <a:pt x="71437" y="294679"/>
                </a:lnTo>
                <a:lnTo>
                  <a:pt x="98226" y="258961"/>
                </a:lnTo>
                <a:lnTo>
                  <a:pt x="116086" y="214312"/>
                </a:lnTo>
                <a:lnTo>
                  <a:pt x="133945" y="169664"/>
                </a:lnTo>
                <a:lnTo>
                  <a:pt x="133945" y="116086"/>
                </a:lnTo>
                <a:lnTo>
                  <a:pt x="142875" y="71437"/>
                </a:lnTo>
                <a:lnTo>
                  <a:pt x="142875" y="35718"/>
                </a:lnTo>
                <a:lnTo>
                  <a:pt x="133945" y="8929"/>
                </a:lnTo>
                <a:lnTo>
                  <a:pt x="125015" y="0"/>
                </a:lnTo>
                <a:lnTo>
                  <a:pt x="116086" y="8929"/>
                </a:lnTo>
                <a:lnTo>
                  <a:pt x="107156" y="35718"/>
                </a:lnTo>
                <a:lnTo>
                  <a:pt x="98226" y="89297"/>
                </a:lnTo>
                <a:lnTo>
                  <a:pt x="89297" y="151804"/>
                </a:lnTo>
                <a:lnTo>
                  <a:pt x="80367" y="223242"/>
                </a:lnTo>
                <a:lnTo>
                  <a:pt x="80367" y="285750"/>
                </a:lnTo>
                <a:lnTo>
                  <a:pt x="89297" y="330398"/>
                </a:lnTo>
                <a:lnTo>
                  <a:pt x="98226" y="357187"/>
                </a:lnTo>
                <a:lnTo>
                  <a:pt x="116086" y="375047"/>
                </a:lnTo>
                <a:lnTo>
                  <a:pt x="133945" y="375047"/>
                </a:lnTo>
                <a:lnTo>
                  <a:pt x="151804" y="357187"/>
                </a:lnTo>
                <a:lnTo>
                  <a:pt x="169664" y="330398"/>
                </a:lnTo>
                <a:lnTo>
                  <a:pt x="187523" y="303609"/>
                </a:lnTo>
                <a:lnTo>
                  <a:pt x="205382" y="258961"/>
                </a:lnTo>
                <a:lnTo>
                  <a:pt x="214312" y="214312"/>
                </a:lnTo>
                <a:lnTo>
                  <a:pt x="232172" y="178593"/>
                </a:lnTo>
                <a:lnTo>
                  <a:pt x="241101" y="151804"/>
                </a:lnTo>
                <a:lnTo>
                  <a:pt x="250031" y="142875"/>
                </a:lnTo>
                <a:lnTo>
                  <a:pt x="250031" y="151804"/>
                </a:lnTo>
                <a:lnTo>
                  <a:pt x="250031" y="178593"/>
                </a:lnTo>
                <a:lnTo>
                  <a:pt x="258961" y="214312"/>
                </a:lnTo>
                <a:lnTo>
                  <a:pt x="258961" y="258961"/>
                </a:lnTo>
                <a:lnTo>
                  <a:pt x="258961" y="294679"/>
                </a:lnTo>
                <a:lnTo>
                  <a:pt x="267890" y="321468"/>
                </a:lnTo>
                <a:lnTo>
                  <a:pt x="267890" y="339328"/>
                </a:lnTo>
                <a:lnTo>
                  <a:pt x="285750" y="348258"/>
                </a:lnTo>
                <a:lnTo>
                  <a:pt x="294679" y="339328"/>
                </a:lnTo>
                <a:lnTo>
                  <a:pt x="312539" y="330398"/>
                </a:lnTo>
                <a:lnTo>
                  <a:pt x="330398" y="303609"/>
                </a:lnTo>
                <a:lnTo>
                  <a:pt x="348257" y="267890"/>
                </a:lnTo>
                <a:lnTo>
                  <a:pt x="357187" y="232172"/>
                </a:lnTo>
                <a:lnTo>
                  <a:pt x="366117" y="196453"/>
                </a:lnTo>
                <a:lnTo>
                  <a:pt x="375047" y="178593"/>
                </a:lnTo>
                <a:lnTo>
                  <a:pt x="375047" y="169664"/>
                </a:lnTo>
                <a:lnTo>
                  <a:pt x="383976" y="178593"/>
                </a:lnTo>
                <a:lnTo>
                  <a:pt x="383976" y="205383"/>
                </a:lnTo>
                <a:lnTo>
                  <a:pt x="392906" y="241101"/>
                </a:lnTo>
                <a:lnTo>
                  <a:pt x="392906" y="276820"/>
                </a:lnTo>
                <a:lnTo>
                  <a:pt x="392906" y="321468"/>
                </a:lnTo>
                <a:lnTo>
                  <a:pt x="401836" y="348258"/>
                </a:lnTo>
                <a:lnTo>
                  <a:pt x="410765" y="366117"/>
                </a:lnTo>
                <a:lnTo>
                  <a:pt x="419695" y="375047"/>
                </a:lnTo>
                <a:lnTo>
                  <a:pt x="437554" y="366117"/>
                </a:lnTo>
                <a:lnTo>
                  <a:pt x="455414" y="348258"/>
                </a:lnTo>
                <a:lnTo>
                  <a:pt x="473273" y="330398"/>
                </a:lnTo>
                <a:lnTo>
                  <a:pt x="491132" y="303609"/>
                </a:lnTo>
                <a:lnTo>
                  <a:pt x="508992" y="267890"/>
                </a:lnTo>
                <a:lnTo>
                  <a:pt x="508992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3339703" y="4036218"/>
            <a:ext cx="348259" cy="642939"/>
          </a:xfrm>
          <a:custGeom>
            <a:avLst/>
            <a:gdLst/>
            <a:ahLst/>
            <a:cxnLst/>
            <a:rect l="0" t="0" r="0" b="0"/>
            <a:pathLst>
              <a:path w="348259" h="642939">
                <a:moveTo>
                  <a:pt x="187524" y="285750"/>
                </a:moveTo>
                <a:lnTo>
                  <a:pt x="178594" y="285750"/>
                </a:lnTo>
                <a:lnTo>
                  <a:pt x="160735" y="294680"/>
                </a:lnTo>
                <a:lnTo>
                  <a:pt x="133945" y="303610"/>
                </a:lnTo>
                <a:lnTo>
                  <a:pt x="107156" y="339328"/>
                </a:lnTo>
                <a:lnTo>
                  <a:pt x="71438" y="383977"/>
                </a:lnTo>
                <a:lnTo>
                  <a:pt x="44649" y="428625"/>
                </a:lnTo>
                <a:lnTo>
                  <a:pt x="17860" y="491133"/>
                </a:lnTo>
                <a:lnTo>
                  <a:pt x="8930" y="544711"/>
                </a:lnTo>
                <a:lnTo>
                  <a:pt x="0" y="580430"/>
                </a:lnTo>
                <a:lnTo>
                  <a:pt x="8930" y="607219"/>
                </a:lnTo>
                <a:lnTo>
                  <a:pt x="35719" y="607219"/>
                </a:lnTo>
                <a:lnTo>
                  <a:pt x="71438" y="598289"/>
                </a:lnTo>
                <a:lnTo>
                  <a:pt x="116086" y="571500"/>
                </a:lnTo>
                <a:lnTo>
                  <a:pt x="160735" y="526852"/>
                </a:lnTo>
                <a:lnTo>
                  <a:pt x="205383" y="473274"/>
                </a:lnTo>
                <a:lnTo>
                  <a:pt x="241102" y="419696"/>
                </a:lnTo>
                <a:lnTo>
                  <a:pt x="276820" y="357188"/>
                </a:lnTo>
                <a:lnTo>
                  <a:pt x="303610" y="294680"/>
                </a:lnTo>
                <a:lnTo>
                  <a:pt x="321469" y="223243"/>
                </a:lnTo>
                <a:lnTo>
                  <a:pt x="339328" y="160735"/>
                </a:lnTo>
                <a:lnTo>
                  <a:pt x="348258" y="98227"/>
                </a:lnTo>
                <a:lnTo>
                  <a:pt x="348258" y="53578"/>
                </a:lnTo>
                <a:lnTo>
                  <a:pt x="348258" y="17860"/>
                </a:lnTo>
                <a:lnTo>
                  <a:pt x="339328" y="0"/>
                </a:lnTo>
                <a:lnTo>
                  <a:pt x="321469" y="17860"/>
                </a:lnTo>
                <a:lnTo>
                  <a:pt x="303610" y="53578"/>
                </a:lnTo>
                <a:lnTo>
                  <a:pt x="267891" y="107157"/>
                </a:lnTo>
                <a:lnTo>
                  <a:pt x="241102" y="178594"/>
                </a:lnTo>
                <a:lnTo>
                  <a:pt x="223242" y="258961"/>
                </a:lnTo>
                <a:lnTo>
                  <a:pt x="205383" y="348258"/>
                </a:lnTo>
                <a:lnTo>
                  <a:pt x="205383" y="428625"/>
                </a:lnTo>
                <a:lnTo>
                  <a:pt x="205383" y="500063"/>
                </a:lnTo>
                <a:lnTo>
                  <a:pt x="214313" y="562571"/>
                </a:lnTo>
                <a:lnTo>
                  <a:pt x="232172" y="607219"/>
                </a:lnTo>
                <a:lnTo>
                  <a:pt x="241102" y="634008"/>
                </a:lnTo>
                <a:lnTo>
                  <a:pt x="258961" y="642938"/>
                </a:lnTo>
                <a:lnTo>
                  <a:pt x="276820" y="642938"/>
                </a:lnTo>
                <a:lnTo>
                  <a:pt x="276820" y="616149"/>
                </a:lnTo>
                <a:lnTo>
                  <a:pt x="267891" y="571500"/>
                </a:lnTo>
                <a:lnTo>
                  <a:pt x="267891" y="57150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3357563" y="4259461"/>
            <a:ext cx="294680" cy="8930"/>
          </a:xfrm>
          <a:custGeom>
            <a:avLst/>
            <a:gdLst/>
            <a:ahLst/>
            <a:cxnLst/>
            <a:rect l="0" t="0" r="0" b="0"/>
            <a:pathLst>
              <a:path w="294680" h="8930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44648" y="0"/>
                </a:lnTo>
                <a:lnTo>
                  <a:pt x="80367" y="8929"/>
                </a:lnTo>
                <a:lnTo>
                  <a:pt x="133945" y="8929"/>
                </a:lnTo>
                <a:lnTo>
                  <a:pt x="187523" y="8929"/>
                </a:lnTo>
                <a:lnTo>
                  <a:pt x="241101" y="8929"/>
                </a:lnTo>
                <a:lnTo>
                  <a:pt x="294679" y="8929"/>
                </a:lnTo>
                <a:lnTo>
                  <a:pt x="294679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3777258" y="4491632"/>
            <a:ext cx="35720" cy="80369"/>
          </a:xfrm>
          <a:custGeom>
            <a:avLst/>
            <a:gdLst/>
            <a:ahLst/>
            <a:cxnLst/>
            <a:rect l="0" t="0" r="0" b="0"/>
            <a:pathLst>
              <a:path w="35720" h="80369">
                <a:moveTo>
                  <a:pt x="35719" y="0"/>
                </a:moveTo>
                <a:lnTo>
                  <a:pt x="35719" y="0"/>
                </a:lnTo>
                <a:lnTo>
                  <a:pt x="26789" y="17860"/>
                </a:lnTo>
                <a:lnTo>
                  <a:pt x="17859" y="35719"/>
                </a:lnTo>
                <a:lnTo>
                  <a:pt x="8930" y="53579"/>
                </a:lnTo>
                <a:lnTo>
                  <a:pt x="0" y="71438"/>
                </a:lnTo>
                <a:lnTo>
                  <a:pt x="8930" y="80368"/>
                </a:lnTo>
                <a:lnTo>
                  <a:pt x="17859" y="80368"/>
                </a:lnTo>
                <a:lnTo>
                  <a:pt x="17859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3830836" y="4196953"/>
            <a:ext cx="464345" cy="517923"/>
          </a:xfrm>
          <a:custGeom>
            <a:avLst/>
            <a:gdLst/>
            <a:ahLst/>
            <a:cxnLst/>
            <a:rect l="0" t="0" r="0" b="0"/>
            <a:pathLst>
              <a:path w="464345" h="517923">
                <a:moveTo>
                  <a:pt x="89297" y="62508"/>
                </a:moveTo>
                <a:lnTo>
                  <a:pt x="98227" y="62508"/>
                </a:lnTo>
                <a:lnTo>
                  <a:pt x="98227" y="53578"/>
                </a:lnTo>
                <a:lnTo>
                  <a:pt x="98227" y="44648"/>
                </a:lnTo>
                <a:lnTo>
                  <a:pt x="98227" y="44648"/>
                </a:lnTo>
                <a:lnTo>
                  <a:pt x="89297" y="53578"/>
                </a:lnTo>
                <a:lnTo>
                  <a:pt x="89297" y="71437"/>
                </a:lnTo>
                <a:lnTo>
                  <a:pt x="80367" y="98226"/>
                </a:lnTo>
                <a:lnTo>
                  <a:pt x="62508" y="160734"/>
                </a:lnTo>
                <a:lnTo>
                  <a:pt x="44648" y="232172"/>
                </a:lnTo>
                <a:lnTo>
                  <a:pt x="35719" y="312539"/>
                </a:lnTo>
                <a:lnTo>
                  <a:pt x="17859" y="392906"/>
                </a:lnTo>
                <a:lnTo>
                  <a:pt x="8930" y="455414"/>
                </a:lnTo>
                <a:lnTo>
                  <a:pt x="0" y="500062"/>
                </a:lnTo>
                <a:lnTo>
                  <a:pt x="8930" y="517922"/>
                </a:lnTo>
                <a:lnTo>
                  <a:pt x="17859" y="500062"/>
                </a:lnTo>
                <a:lnTo>
                  <a:pt x="35719" y="464343"/>
                </a:lnTo>
                <a:lnTo>
                  <a:pt x="62508" y="419695"/>
                </a:lnTo>
                <a:lnTo>
                  <a:pt x="80367" y="366117"/>
                </a:lnTo>
                <a:lnTo>
                  <a:pt x="98227" y="312539"/>
                </a:lnTo>
                <a:lnTo>
                  <a:pt x="125016" y="250031"/>
                </a:lnTo>
                <a:lnTo>
                  <a:pt x="142875" y="187523"/>
                </a:lnTo>
                <a:lnTo>
                  <a:pt x="160734" y="133945"/>
                </a:lnTo>
                <a:lnTo>
                  <a:pt x="178594" y="80367"/>
                </a:lnTo>
                <a:lnTo>
                  <a:pt x="205383" y="35718"/>
                </a:lnTo>
                <a:lnTo>
                  <a:pt x="223242" y="8929"/>
                </a:lnTo>
                <a:lnTo>
                  <a:pt x="241102" y="0"/>
                </a:lnTo>
                <a:lnTo>
                  <a:pt x="258961" y="17859"/>
                </a:lnTo>
                <a:lnTo>
                  <a:pt x="267891" y="53578"/>
                </a:lnTo>
                <a:lnTo>
                  <a:pt x="267891" y="116086"/>
                </a:lnTo>
                <a:lnTo>
                  <a:pt x="258961" y="187523"/>
                </a:lnTo>
                <a:lnTo>
                  <a:pt x="250031" y="276820"/>
                </a:lnTo>
                <a:lnTo>
                  <a:pt x="241102" y="357187"/>
                </a:lnTo>
                <a:lnTo>
                  <a:pt x="232172" y="419695"/>
                </a:lnTo>
                <a:lnTo>
                  <a:pt x="232172" y="464343"/>
                </a:lnTo>
                <a:lnTo>
                  <a:pt x="232172" y="491133"/>
                </a:lnTo>
                <a:lnTo>
                  <a:pt x="232172" y="491133"/>
                </a:lnTo>
                <a:lnTo>
                  <a:pt x="241102" y="482203"/>
                </a:lnTo>
                <a:lnTo>
                  <a:pt x="258961" y="455414"/>
                </a:lnTo>
                <a:lnTo>
                  <a:pt x="276820" y="410765"/>
                </a:lnTo>
                <a:lnTo>
                  <a:pt x="294680" y="357187"/>
                </a:lnTo>
                <a:lnTo>
                  <a:pt x="312539" y="294679"/>
                </a:lnTo>
                <a:lnTo>
                  <a:pt x="330398" y="223242"/>
                </a:lnTo>
                <a:lnTo>
                  <a:pt x="348258" y="160734"/>
                </a:lnTo>
                <a:lnTo>
                  <a:pt x="366117" y="116086"/>
                </a:lnTo>
                <a:lnTo>
                  <a:pt x="383977" y="80367"/>
                </a:lnTo>
                <a:lnTo>
                  <a:pt x="392906" y="62508"/>
                </a:lnTo>
                <a:lnTo>
                  <a:pt x="401836" y="80367"/>
                </a:lnTo>
                <a:lnTo>
                  <a:pt x="401836" y="107156"/>
                </a:lnTo>
                <a:lnTo>
                  <a:pt x="401836" y="160734"/>
                </a:lnTo>
                <a:lnTo>
                  <a:pt x="401836" y="223242"/>
                </a:lnTo>
                <a:lnTo>
                  <a:pt x="401836" y="285750"/>
                </a:lnTo>
                <a:lnTo>
                  <a:pt x="401836" y="348258"/>
                </a:lnTo>
                <a:lnTo>
                  <a:pt x="410766" y="401836"/>
                </a:lnTo>
                <a:lnTo>
                  <a:pt x="419695" y="428625"/>
                </a:lnTo>
                <a:lnTo>
                  <a:pt x="428625" y="446484"/>
                </a:lnTo>
                <a:lnTo>
                  <a:pt x="446484" y="446484"/>
                </a:lnTo>
                <a:lnTo>
                  <a:pt x="464344" y="428625"/>
                </a:lnTo>
                <a:lnTo>
                  <a:pt x="464344" y="42862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4348758" y="4375546"/>
            <a:ext cx="571501" cy="339330"/>
          </a:xfrm>
          <a:custGeom>
            <a:avLst/>
            <a:gdLst/>
            <a:ahLst/>
            <a:cxnLst/>
            <a:rect l="0" t="0" r="0" b="0"/>
            <a:pathLst>
              <a:path w="571501" h="339330">
                <a:moveTo>
                  <a:pt x="196453" y="0"/>
                </a:moveTo>
                <a:lnTo>
                  <a:pt x="187523" y="8930"/>
                </a:lnTo>
                <a:lnTo>
                  <a:pt x="160734" y="35719"/>
                </a:lnTo>
                <a:lnTo>
                  <a:pt x="125015" y="71438"/>
                </a:lnTo>
                <a:lnTo>
                  <a:pt x="80367" y="125016"/>
                </a:lnTo>
                <a:lnTo>
                  <a:pt x="44648" y="187524"/>
                </a:lnTo>
                <a:lnTo>
                  <a:pt x="17859" y="241102"/>
                </a:lnTo>
                <a:lnTo>
                  <a:pt x="0" y="285750"/>
                </a:lnTo>
                <a:lnTo>
                  <a:pt x="0" y="312540"/>
                </a:lnTo>
                <a:lnTo>
                  <a:pt x="0" y="312540"/>
                </a:lnTo>
                <a:lnTo>
                  <a:pt x="17859" y="303610"/>
                </a:lnTo>
                <a:lnTo>
                  <a:pt x="35719" y="285750"/>
                </a:lnTo>
                <a:lnTo>
                  <a:pt x="62508" y="250032"/>
                </a:lnTo>
                <a:lnTo>
                  <a:pt x="80367" y="214313"/>
                </a:lnTo>
                <a:lnTo>
                  <a:pt x="107156" y="169665"/>
                </a:lnTo>
                <a:lnTo>
                  <a:pt x="125015" y="133946"/>
                </a:lnTo>
                <a:lnTo>
                  <a:pt x="142875" y="98227"/>
                </a:lnTo>
                <a:lnTo>
                  <a:pt x="151805" y="89297"/>
                </a:lnTo>
                <a:lnTo>
                  <a:pt x="151805" y="89297"/>
                </a:lnTo>
                <a:lnTo>
                  <a:pt x="151805" y="116086"/>
                </a:lnTo>
                <a:lnTo>
                  <a:pt x="142875" y="160735"/>
                </a:lnTo>
                <a:lnTo>
                  <a:pt x="142875" y="205383"/>
                </a:lnTo>
                <a:lnTo>
                  <a:pt x="142875" y="250032"/>
                </a:lnTo>
                <a:lnTo>
                  <a:pt x="142875" y="285750"/>
                </a:lnTo>
                <a:lnTo>
                  <a:pt x="160734" y="312540"/>
                </a:lnTo>
                <a:lnTo>
                  <a:pt x="169664" y="330399"/>
                </a:lnTo>
                <a:lnTo>
                  <a:pt x="187523" y="339329"/>
                </a:lnTo>
                <a:lnTo>
                  <a:pt x="205383" y="330399"/>
                </a:lnTo>
                <a:lnTo>
                  <a:pt x="214312" y="321469"/>
                </a:lnTo>
                <a:lnTo>
                  <a:pt x="232172" y="294680"/>
                </a:lnTo>
                <a:lnTo>
                  <a:pt x="241101" y="267891"/>
                </a:lnTo>
                <a:lnTo>
                  <a:pt x="258961" y="232172"/>
                </a:lnTo>
                <a:lnTo>
                  <a:pt x="267890" y="187524"/>
                </a:lnTo>
                <a:lnTo>
                  <a:pt x="276820" y="151805"/>
                </a:lnTo>
                <a:lnTo>
                  <a:pt x="285750" y="125016"/>
                </a:lnTo>
                <a:lnTo>
                  <a:pt x="285750" y="116086"/>
                </a:lnTo>
                <a:lnTo>
                  <a:pt x="285750" y="125016"/>
                </a:lnTo>
                <a:lnTo>
                  <a:pt x="276820" y="142875"/>
                </a:lnTo>
                <a:lnTo>
                  <a:pt x="267890" y="187524"/>
                </a:lnTo>
                <a:lnTo>
                  <a:pt x="258961" y="232172"/>
                </a:lnTo>
                <a:lnTo>
                  <a:pt x="258961" y="267891"/>
                </a:lnTo>
                <a:lnTo>
                  <a:pt x="250031" y="294680"/>
                </a:lnTo>
                <a:lnTo>
                  <a:pt x="258961" y="312540"/>
                </a:lnTo>
                <a:lnTo>
                  <a:pt x="258961" y="321469"/>
                </a:lnTo>
                <a:lnTo>
                  <a:pt x="267890" y="321469"/>
                </a:lnTo>
                <a:lnTo>
                  <a:pt x="285750" y="303610"/>
                </a:lnTo>
                <a:lnTo>
                  <a:pt x="303609" y="276821"/>
                </a:lnTo>
                <a:lnTo>
                  <a:pt x="330398" y="250032"/>
                </a:lnTo>
                <a:lnTo>
                  <a:pt x="348258" y="205383"/>
                </a:lnTo>
                <a:lnTo>
                  <a:pt x="375047" y="169665"/>
                </a:lnTo>
                <a:lnTo>
                  <a:pt x="392906" y="142875"/>
                </a:lnTo>
                <a:lnTo>
                  <a:pt x="401836" y="133946"/>
                </a:lnTo>
                <a:lnTo>
                  <a:pt x="419695" y="142875"/>
                </a:lnTo>
                <a:lnTo>
                  <a:pt x="419695" y="160735"/>
                </a:lnTo>
                <a:lnTo>
                  <a:pt x="419695" y="196454"/>
                </a:lnTo>
                <a:lnTo>
                  <a:pt x="428625" y="241102"/>
                </a:lnTo>
                <a:lnTo>
                  <a:pt x="428625" y="276821"/>
                </a:lnTo>
                <a:lnTo>
                  <a:pt x="437555" y="294680"/>
                </a:lnTo>
                <a:lnTo>
                  <a:pt x="455414" y="312540"/>
                </a:lnTo>
                <a:lnTo>
                  <a:pt x="473273" y="303610"/>
                </a:lnTo>
                <a:lnTo>
                  <a:pt x="500062" y="285750"/>
                </a:lnTo>
                <a:lnTo>
                  <a:pt x="517922" y="250032"/>
                </a:lnTo>
                <a:lnTo>
                  <a:pt x="544711" y="214313"/>
                </a:lnTo>
                <a:lnTo>
                  <a:pt x="571500" y="169665"/>
                </a:lnTo>
                <a:lnTo>
                  <a:pt x="571500" y="16966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4964906" y="4420195"/>
            <a:ext cx="133947" cy="276821"/>
          </a:xfrm>
          <a:custGeom>
            <a:avLst/>
            <a:gdLst/>
            <a:ahLst/>
            <a:cxnLst/>
            <a:rect l="0" t="0" r="0" b="0"/>
            <a:pathLst>
              <a:path w="133947" h="276821">
                <a:moveTo>
                  <a:pt x="71438" y="0"/>
                </a:moveTo>
                <a:lnTo>
                  <a:pt x="71438" y="0"/>
                </a:lnTo>
                <a:lnTo>
                  <a:pt x="62508" y="8930"/>
                </a:lnTo>
                <a:lnTo>
                  <a:pt x="62508" y="26789"/>
                </a:lnTo>
                <a:lnTo>
                  <a:pt x="44649" y="53578"/>
                </a:lnTo>
                <a:lnTo>
                  <a:pt x="26789" y="98226"/>
                </a:lnTo>
                <a:lnTo>
                  <a:pt x="17860" y="151805"/>
                </a:lnTo>
                <a:lnTo>
                  <a:pt x="0" y="205383"/>
                </a:lnTo>
                <a:lnTo>
                  <a:pt x="0" y="241101"/>
                </a:lnTo>
                <a:lnTo>
                  <a:pt x="0" y="267891"/>
                </a:lnTo>
                <a:lnTo>
                  <a:pt x="0" y="276820"/>
                </a:lnTo>
                <a:lnTo>
                  <a:pt x="8930" y="267891"/>
                </a:lnTo>
                <a:lnTo>
                  <a:pt x="26789" y="250031"/>
                </a:lnTo>
                <a:lnTo>
                  <a:pt x="35719" y="214312"/>
                </a:lnTo>
                <a:lnTo>
                  <a:pt x="53578" y="178594"/>
                </a:lnTo>
                <a:lnTo>
                  <a:pt x="71438" y="125016"/>
                </a:lnTo>
                <a:lnTo>
                  <a:pt x="80367" y="80367"/>
                </a:lnTo>
                <a:lnTo>
                  <a:pt x="89297" y="53578"/>
                </a:lnTo>
                <a:lnTo>
                  <a:pt x="98227" y="35719"/>
                </a:lnTo>
                <a:lnTo>
                  <a:pt x="98227" y="44648"/>
                </a:lnTo>
                <a:lnTo>
                  <a:pt x="98227" y="62508"/>
                </a:lnTo>
                <a:lnTo>
                  <a:pt x="98227" y="98226"/>
                </a:lnTo>
                <a:lnTo>
                  <a:pt x="89297" y="142875"/>
                </a:lnTo>
                <a:lnTo>
                  <a:pt x="98227" y="178594"/>
                </a:lnTo>
                <a:lnTo>
                  <a:pt x="98227" y="214312"/>
                </a:lnTo>
                <a:lnTo>
                  <a:pt x="107157" y="241101"/>
                </a:lnTo>
                <a:lnTo>
                  <a:pt x="125016" y="258961"/>
                </a:lnTo>
                <a:lnTo>
                  <a:pt x="133946" y="250031"/>
                </a:lnTo>
                <a:lnTo>
                  <a:pt x="133946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5143500" y="4438054"/>
            <a:ext cx="142876" cy="616150"/>
          </a:xfrm>
          <a:custGeom>
            <a:avLst/>
            <a:gdLst/>
            <a:ahLst/>
            <a:cxnLst/>
            <a:rect l="0" t="0" r="0" b="0"/>
            <a:pathLst>
              <a:path w="142876" h="616150">
                <a:moveTo>
                  <a:pt x="142875" y="0"/>
                </a:moveTo>
                <a:lnTo>
                  <a:pt x="142875" y="0"/>
                </a:lnTo>
                <a:lnTo>
                  <a:pt x="125016" y="8930"/>
                </a:lnTo>
                <a:lnTo>
                  <a:pt x="107156" y="17860"/>
                </a:lnTo>
                <a:lnTo>
                  <a:pt x="80367" y="44649"/>
                </a:lnTo>
                <a:lnTo>
                  <a:pt x="62508" y="71438"/>
                </a:lnTo>
                <a:lnTo>
                  <a:pt x="35719" y="107157"/>
                </a:lnTo>
                <a:lnTo>
                  <a:pt x="893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0" y="196453"/>
                </a:lnTo>
                <a:lnTo>
                  <a:pt x="17859" y="187524"/>
                </a:lnTo>
                <a:lnTo>
                  <a:pt x="26789" y="169664"/>
                </a:lnTo>
                <a:lnTo>
                  <a:pt x="44648" y="142875"/>
                </a:lnTo>
                <a:lnTo>
                  <a:pt x="62508" y="116086"/>
                </a:lnTo>
                <a:lnTo>
                  <a:pt x="80367" y="89297"/>
                </a:lnTo>
                <a:lnTo>
                  <a:pt x="98227" y="71438"/>
                </a:lnTo>
                <a:lnTo>
                  <a:pt x="116086" y="71438"/>
                </a:lnTo>
                <a:lnTo>
                  <a:pt x="125016" y="89297"/>
                </a:lnTo>
                <a:lnTo>
                  <a:pt x="125016" y="125016"/>
                </a:lnTo>
                <a:lnTo>
                  <a:pt x="125016" y="178594"/>
                </a:lnTo>
                <a:lnTo>
                  <a:pt x="125016" y="241102"/>
                </a:lnTo>
                <a:lnTo>
                  <a:pt x="116086" y="321469"/>
                </a:lnTo>
                <a:lnTo>
                  <a:pt x="107156" y="392907"/>
                </a:lnTo>
                <a:lnTo>
                  <a:pt x="98227" y="464344"/>
                </a:lnTo>
                <a:lnTo>
                  <a:pt x="80367" y="526852"/>
                </a:lnTo>
                <a:lnTo>
                  <a:pt x="62508" y="571501"/>
                </a:lnTo>
                <a:lnTo>
                  <a:pt x="44648" y="598290"/>
                </a:lnTo>
                <a:lnTo>
                  <a:pt x="26789" y="616149"/>
                </a:lnTo>
                <a:lnTo>
                  <a:pt x="17859" y="598290"/>
                </a:lnTo>
                <a:lnTo>
                  <a:pt x="0" y="562571"/>
                </a:lnTo>
                <a:lnTo>
                  <a:pt x="0" y="508993"/>
                </a:lnTo>
                <a:lnTo>
                  <a:pt x="0" y="437555"/>
                </a:lnTo>
                <a:lnTo>
                  <a:pt x="8930" y="366117"/>
                </a:lnTo>
                <a:lnTo>
                  <a:pt x="8930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5313164" y="4464843"/>
            <a:ext cx="446485" cy="366119"/>
          </a:xfrm>
          <a:custGeom>
            <a:avLst/>
            <a:gdLst/>
            <a:ahLst/>
            <a:cxnLst/>
            <a:rect l="0" t="0" r="0" b="0"/>
            <a:pathLst>
              <a:path w="446485" h="366119">
                <a:moveTo>
                  <a:pt x="0" y="133946"/>
                </a:moveTo>
                <a:lnTo>
                  <a:pt x="8930" y="142875"/>
                </a:lnTo>
                <a:lnTo>
                  <a:pt x="8930" y="142875"/>
                </a:lnTo>
                <a:lnTo>
                  <a:pt x="17859" y="160735"/>
                </a:lnTo>
                <a:lnTo>
                  <a:pt x="26789" y="169664"/>
                </a:lnTo>
                <a:lnTo>
                  <a:pt x="44649" y="178594"/>
                </a:lnTo>
                <a:lnTo>
                  <a:pt x="62508" y="187524"/>
                </a:lnTo>
                <a:lnTo>
                  <a:pt x="80367" y="187524"/>
                </a:lnTo>
                <a:lnTo>
                  <a:pt x="107156" y="187524"/>
                </a:lnTo>
                <a:lnTo>
                  <a:pt x="125016" y="169664"/>
                </a:lnTo>
                <a:lnTo>
                  <a:pt x="142875" y="151805"/>
                </a:lnTo>
                <a:lnTo>
                  <a:pt x="151805" y="125016"/>
                </a:lnTo>
                <a:lnTo>
                  <a:pt x="151805" y="89297"/>
                </a:lnTo>
                <a:lnTo>
                  <a:pt x="151805" y="53578"/>
                </a:lnTo>
                <a:lnTo>
                  <a:pt x="151805" y="26789"/>
                </a:lnTo>
                <a:lnTo>
                  <a:pt x="142875" y="8930"/>
                </a:lnTo>
                <a:lnTo>
                  <a:pt x="133945" y="0"/>
                </a:lnTo>
                <a:lnTo>
                  <a:pt x="107156" y="8930"/>
                </a:lnTo>
                <a:lnTo>
                  <a:pt x="89297" y="44649"/>
                </a:lnTo>
                <a:lnTo>
                  <a:pt x="62508" y="80368"/>
                </a:lnTo>
                <a:lnTo>
                  <a:pt x="35719" y="133946"/>
                </a:lnTo>
                <a:lnTo>
                  <a:pt x="26789" y="178594"/>
                </a:lnTo>
                <a:lnTo>
                  <a:pt x="26789" y="223243"/>
                </a:lnTo>
                <a:lnTo>
                  <a:pt x="26789" y="250032"/>
                </a:lnTo>
                <a:lnTo>
                  <a:pt x="35719" y="276821"/>
                </a:lnTo>
                <a:lnTo>
                  <a:pt x="53578" y="285750"/>
                </a:lnTo>
                <a:lnTo>
                  <a:pt x="71438" y="276821"/>
                </a:lnTo>
                <a:lnTo>
                  <a:pt x="98227" y="267891"/>
                </a:lnTo>
                <a:lnTo>
                  <a:pt x="125016" y="241102"/>
                </a:lnTo>
                <a:lnTo>
                  <a:pt x="151805" y="205383"/>
                </a:lnTo>
                <a:lnTo>
                  <a:pt x="169664" y="160735"/>
                </a:lnTo>
                <a:lnTo>
                  <a:pt x="196453" y="107157"/>
                </a:lnTo>
                <a:lnTo>
                  <a:pt x="214313" y="62508"/>
                </a:lnTo>
                <a:lnTo>
                  <a:pt x="232172" y="35719"/>
                </a:lnTo>
                <a:lnTo>
                  <a:pt x="241102" y="26789"/>
                </a:lnTo>
                <a:lnTo>
                  <a:pt x="250031" y="44649"/>
                </a:lnTo>
                <a:lnTo>
                  <a:pt x="250031" y="89297"/>
                </a:lnTo>
                <a:lnTo>
                  <a:pt x="241102" y="142875"/>
                </a:lnTo>
                <a:lnTo>
                  <a:pt x="241102" y="205383"/>
                </a:lnTo>
                <a:lnTo>
                  <a:pt x="232172" y="267891"/>
                </a:lnTo>
                <a:lnTo>
                  <a:pt x="232172" y="312539"/>
                </a:lnTo>
                <a:lnTo>
                  <a:pt x="232172" y="348258"/>
                </a:lnTo>
                <a:lnTo>
                  <a:pt x="232172" y="366118"/>
                </a:lnTo>
                <a:lnTo>
                  <a:pt x="241102" y="357188"/>
                </a:lnTo>
                <a:lnTo>
                  <a:pt x="250031" y="339328"/>
                </a:lnTo>
                <a:lnTo>
                  <a:pt x="258961" y="303610"/>
                </a:lnTo>
                <a:lnTo>
                  <a:pt x="285750" y="241102"/>
                </a:lnTo>
                <a:lnTo>
                  <a:pt x="303609" y="178594"/>
                </a:lnTo>
                <a:lnTo>
                  <a:pt x="339328" y="116086"/>
                </a:lnTo>
                <a:lnTo>
                  <a:pt x="366117" y="71438"/>
                </a:lnTo>
                <a:lnTo>
                  <a:pt x="392906" y="35719"/>
                </a:lnTo>
                <a:lnTo>
                  <a:pt x="419695" y="26789"/>
                </a:lnTo>
                <a:lnTo>
                  <a:pt x="437555" y="26789"/>
                </a:lnTo>
                <a:lnTo>
                  <a:pt x="446484" y="26789"/>
                </a:lnTo>
                <a:lnTo>
                  <a:pt x="446484" y="26789"/>
                </a:lnTo>
                <a:lnTo>
                  <a:pt x="437555" y="17860"/>
                </a:lnTo>
                <a:lnTo>
                  <a:pt x="437555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2589609" y="4875609"/>
            <a:ext cx="375048" cy="294681"/>
          </a:xfrm>
          <a:custGeom>
            <a:avLst/>
            <a:gdLst/>
            <a:ahLst/>
            <a:cxnLst/>
            <a:rect l="0" t="0" r="0" b="0"/>
            <a:pathLst>
              <a:path w="375048" h="294681">
                <a:moveTo>
                  <a:pt x="375047" y="26789"/>
                </a:moveTo>
                <a:lnTo>
                  <a:pt x="366118" y="26789"/>
                </a:lnTo>
                <a:lnTo>
                  <a:pt x="357188" y="17860"/>
                </a:lnTo>
                <a:lnTo>
                  <a:pt x="339329" y="8930"/>
                </a:lnTo>
                <a:lnTo>
                  <a:pt x="312539" y="8930"/>
                </a:lnTo>
                <a:lnTo>
                  <a:pt x="294680" y="0"/>
                </a:lnTo>
                <a:lnTo>
                  <a:pt x="276821" y="8930"/>
                </a:lnTo>
                <a:lnTo>
                  <a:pt x="250032" y="17860"/>
                </a:lnTo>
                <a:lnTo>
                  <a:pt x="223243" y="35719"/>
                </a:lnTo>
                <a:lnTo>
                  <a:pt x="196454" y="53579"/>
                </a:lnTo>
                <a:lnTo>
                  <a:pt x="169664" y="71438"/>
                </a:lnTo>
                <a:lnTo>
                  <a:pt x="142875" y="89297"/>
                </a:lnTo>
                <a:lnTo>
                  <a:pt x="125016" y="98227"/>
                </a:lnTo>
                <a:lnTo>
                  <a:pt x="116086" y="116086"/>
                </a:lnTo>
                <a:lnTo>
                  <a:pt x="125016" y="125016"/>
                </a:lnTo>
                <a:lnTo>
                  <a:pt x="133946" y="133946"/>
                </a:lnTo>
                <a:lnTo>
                  <a:pt x="160735" y="151805"/>
                </a:lnTo>
                <a:lnTo>
                  <a:pt x="187524" y="169664"/>
                </a:lnTo>
                <a:lnTo>
                  <a:pt x="214313" y="196454"/>
                </a:lnTo>
                <a:lnTo>
                  <a:pt x="250032" y="223243"/>
                </a:lnTo>
                <a:lnTo>
                  <a:pt x="267891" y="250032"/>
                </a:lnTo>
                <a:lnTo>
                  <a:pt x="285750" y="267891"/>
                </a:lnTo>
                <a:lnTo>
                  <a:pt x="285750" y="285750"/>
                </a:lnTo>
                <a:lnTo>
                  <a:pt x="276821" y="294680"/>
                </a:lnTo>
                <a:lnTo>
                  <a:pt x="258961" y="294680"/>
                </a:lnTo>
                <a:lnTo>
                  <a:pt x="223243" y="294680"/>
                </a:lnTo>
                <a:lnTo>
                  <a:pt x="178594" y="294680"/>
                </a:lnTo>
                <a:lnTo>
                  <a:pt x="133946" y="285750"/>
                </a:lnTo>
                <a:lnTo>
                  <a:pt x="89297" y="276821"/>
                </a:lnTo>
                <a:lnTo>
                  <a:pt x="53579" y="267891"/>
                </a:lnTo>
                <a:lnTo>
                  <a:pt x="26789" y="258961"/>
                </a:lnTo>
                <a:lnTo>
                  <a:pt x="8930" y="250032"/>
                </a:lnTo>
                <a:lnTo>
                  <a:pt x="0" y="250032"/>
                </a:lnTo>
                <a:lnTo>
                  <a:pt x="8930" y="241102"/>
                </a:lnTo>
                <a:lnTo>
                  <a:pt x="26789" y="232172"/>
                </a:lnTo>
                <a:lnTo>
                  <a:pt x="53579" y="223243"/>
                </a:lnTo>
                <a:lnTo>
                  <a:pt x="53579" y="22324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3000375" y="4813101"/>
            <a:ext cx="991196" cy="607220"/>
          </a:xfrm>
          <a:custGeom>
            <a:avLst/>
            <a:gdLst/>
            <a:ahLst/>
            <a:cxnLst/>
            <a:rect l="0" t="0" r="0" b="0"/>
            <a:pathLst>
              <a:path w="991196" h="607220">
                <a:moveTo>
                  <a:pt x="17859" y="250032"/>
                </a:moveTo>
                <a:lnTo>
                  <a:pt x="8930" y="267891"/>
                </a:lnTo>
                <a:lnTo>
                  <a:pt x="8930" y="294680"/>
                </a:lnTo>
                <a:lnTo>
                  <a:pt x="0" y="321469"/>
                </a:lnTo>
                <a:lnTo>
                  <a:pt x="0" y="348258"/>
                </a:lnTo>
                <a:lnTo>
                  <a:pt x="17859" y="357188"/>
                </a:lnTo>
                <a:lnTo>
                  <a:pt x="35719" y="366118"/>
                </a:lnTo>
                <a:lnTo>
                  <a:pt x="53578" y="366118"/>
                </a:lnTo>
                <a:lnTo>
                  <a:pt x="71438" y="348258"/>
                </a:lnTo>
                <a:lnTo>
                  <a:pt x="89297" y="330399"/>
                </a:lnTo>
                <a:lnTo>
                  <a:pt x="98227" y="312540"/>
                </a:lnTo>
                <a:lnTo>
                  <a:pt x="107156" y="285751"/>
                </a:lnTo>
                <a:lnTo>
                  <a:pt x="107156" y="250032"/>
                </a:lnTo>
                <a:lnTo>
                  <a:pt x="107156" y="223243"/>
                </a:lnTo>
                <a:lnTo>
                  <a:pt x="98227" y="196454"/>
                </a:lnTo>
                <a:lnTo>
                  <a:pt x="89297" y="178594"/>
                </a:lnTo>
                <a:lnTo>
                  <a:pt x="80367" y="169665"/>
                </a:lnTo>
                <a:lnTo>
                  <a:pt x="71438" y="169665"/>
                </a:lnTo>
                <a:lnTo>
                  <a:pt x="62508" y="196454"/>
                </a:lnTo>
                <a:lnTo>
                  <a:pt x="53578" y="241102"/>
                </a:lnTo>
                <a:lnTo>
                  <a:pt x="44648" y="294680"/>
                </a:lnTo>
                <a:lnTo>
                  <a:pt x="35719" y="357188"/>
                </a:lnTo>
                <a:lnTo>
                  <a:pt x="26789" y="401837"/>
                </a:lnTo>
                <a:lnTo>
                  <a:pt x="35719" y="446485"/>
                </a:lnTo>
                <a:lnTo>
                  <a:pt x="44648" y="473274"/>
                </a:lnTo>
                <a:lnTo>
                  <a:pt x="62508" y="482204"/>
                </a:lnTo>
                <a:lnTo>
                  <a:pt x="89297" y="473274"/>
                </a:lnTo>
                <a:lnTo>
                  <a:pt x="116086" y="455415"/>
                </a:lnTo>
                <a:lnTo>
                  <a:pt x="151805" y="428626"/>
                </a:lnTo>
                <a:lnTo>
                  <a:pt x="178594" y="392907"/>
                </a:lnTo>
                <a:lnTo>
                  <a:pt x="205383" y="339329"/>
                </a:lnTo>
                <a:lnTo>
                  <a:pt x="223242" y="285751"/>
                </a:lnTo>
                <a:lnTo>
                  <a:pt x="241102" y="232172"/>
                </a:lnTo>
                <a:lnTo>
                  <a:pt x="258961" y="178594"/>
                </a:lnTo>
                <a:lnTo>
                  <a:pt x="267891" y="125016"/>
                </a:lnTo>
                <a:lnTo>
                  <a:pt x="276820" y="80368"/>
                </a:lnTo>
                <a:lnTo>
                  <a:pt x="285750" y="35719"/>
                </a:lnTo>
                <a:lnTo>
                  <a:pt x="285750" y="8930"/>
                </a:lnTo>
                <a:lnTo>
                  <a:pt x="285750" y="0"/>
                </a:lnTo>
                <a:lnTo>
                  <a:pt x="285750" y="0"/>
                </a:lnTo>
                <a:lnTo>
                  <a:pt x="276820" y="26789"/>
                </a:lnTo>
                <a:lnTo>
                  <a:pt x="258961" y="62508"/>
                </a:lnTo>
                <a:lnTo>
                  <a:pt x="250031" y="116087"/>
                </a:lnTo>
                <a:lnTo>
                  <a:pt x="232172" y="178594"/>
                </a:lnTo>
                <a:lnTo>
                  <a:pt x="232172" y="250032"/>
                </a:lnTo>
                <a:lnTo>
                  <a:pt x="223242" y="312540"/>
                </a:lnTo>
                <a:lnTo>
                  <a:pt x="232172" y="375047"/>
                </a:lnTo>
                <a:lnTo>
                  <a:pt x="241102" y="419696"/>
                </a:lnTo>
                <a:lnTo>
                  <a:pt x="267891" y="455415"/>
                </a:lnTo>
                <a:lnTo>
                  <a:pt x="285750" y="473274"/>
                </a:lnTo>
                <a:lnTo>
                  <a:pt x="312539" y="482204"/>
                </a:lnTo>
                <a:lnTo>
                  <a:pt x="348258" y="473274"/>
                </a:lnTo>
                <a:lnTo>
                  <a:pt x="375047" y="455415"/>
                </a:lnTo>
                <a:lnTo>
                  <a:pt x="401836" y="428626"/>
                </a:lnTo>
                <a:lnTo>
                  <a:pt x="419695" y="401837"/>
                </a:lnTo>
                <a:lnTo>
                  <a:pt x="428625" y="357188"/>
                </a:lnTo>
                <a:lnTo>
                  <a:pt x="437555" y="321469"/>
                </a:lnTo>
                <a:lnTo>
                  <a:pt x="437555" y="285751"/>
                </a:lnTo>
                <a:lnTo>
                  <a:pt x="428625" y="258962"/>
                </a:lnTo>
                <a:lnTo>
                  <a:pt x="419695" y="258962"/>
                </a:lnTo>
                <a:lnTo>
                  <a:pt x="401836" y="276821"/>
                </a:lnTo>
                <a:lnTo>
                  <a:pt x="383977" y="321469"/>
                </a:lnTo>
                <a:lnTo>
                  <a:pt x="366117" y="375047"/>
                </a:lnTo>
                <a:lnTo>
                  <a:pt x="357188" y="437555"/>
                </a:lnTo>
                <a:lnTo>
                  <a:pt x="357188" y="482204"/>
                </a:lnTo>
                <a:lnTo>
                  <a:pt x="366117" y="526852"/>
                </a:lnTo>
                <a:lnTo>
                  <a:pt x="375047" y="553641"/>
                </a:lnTo>
                <a:lnTo>
                  <a:pt x="392906" y="562571"/>
                </a:lnTo>
                <a:lnTo>
                  <a:pt x="419695" y="562571"/>
                </a:lnTo>
                <a:lnTo>
                  <a:pt x="437555" y="544712"/>
                </a:lnTo>
                <a:lnTo>
                  <a:pt x="464344" y="517922"/>
                </a:lnTo>
                <a:lnTo>
                  <a:pt x="482203" y="491133"/>
                </a:lnTo>
                <a:lnTo>
                  <a:pt x="500063" y="446485"/>
                </a:lnTo>
                <a:lnTo>
                  <a:pt x="508992" y="410766"/>
                </a:lnTo>
                <a:lnTo>
                  <a:pt x="526852" y="383977"/>
                </a:lnTo>
                <a:lnTo>
                  <a:pt x="535781" y="366118"/>
                </a:lnTo>
                <a:lnTo>
                  <a:pt x="544711" y="366118"/>
                </a:lnTo>
                <a:lnTo>
                  <a:pt x="553641" y="375047"/>
                </a:lnTo>
                <a:lnTo>
                  <a:pt x="562570" y="392907"/>
                </a:lnTo>
                <a:lnTo>
                  <a:pt x="571500" y="410766"/>
                </a:lnTo>
                <a:lnTo>
                  <a:pt x="580430" y="428626"/>
                </a:lnTo>
                <a:lnTo>
                  <a:pt x="598289" y="446485"/>
                </a:lnTo>
                <a:lnTo>
                  <a:pt x="607219" y="455415"/>
                </a:lnTo>
                <a:lnTo>
                  <a:pt x="616148" y="446485"/>
                </a:lnTo>
                <a:lnTo>
                  <a:pt x="616148" y="437555"/>
                </a:lnTo>
                <a:lnTo>
                  <a:pt x="616148" y="419696"/>
                </a:lnTo>
                <a:lnTo>
                  <a:pt x="598289" y="401837"/>
                </a:lnTo>
                <a:lnTo>
                  <a:pt x="580430" y="383977"/>
                </a:lnTo>
                <a:lnTo>
                  <a:pt x="553641" y="375047"/>
                </a:lnTo>
                <a:lnTo>
                  <a:pt x="526852" y="375047"/>
                </a:lnTo>
                <a:lnTo>
                  <a:pt x="500063" y="392907"/>
                </a:lnTo>
                <a:lnTo>
                  <a:pt x="491133" y="428626"/>
                </a:lnTo>
                <a:lnTo>
                  <a:pt x="482203" y="473274"/>
                </a:lnTo>
                <a:lnTo>
                  <a:pt x="491133" y="517922"/>
                </a:lnTo>
                <a:lnTo>
                  <a:pt x="500063" y="562571"/>
                </a:lnTo>
                <a:lnTo>
                  <a:pt x="526852" y="589360"/>
                </a:lnTo>
                <a:lnTo>
                  <a:pt x="562570" y="607219"/>
                </a:lnTo>
                <a:lnTo>
                  <a:pt x="607219" y="607219"/>
                </a:lnTo>
                <a:lnTo>
                  <a:pt x="642938" y="598290"/>
                </a:lnTo>
                <a:lnTo>
                  <a:pt x="678656" y="571501"/>
                </a:lnTo>
                <a:lnTo>
                  <a:pt x="714375" y="535782"/>
                </a:lnTo>
                <a:lnTo>
                  <a:pt x="741164" y="491133"/>
                </a:lnTo>
                <a:lnTo>
                  <a:pt x="750094" y="455415"/>
                </a:lnTo>
                <a:lnTo>
                  <a:pt x="759023" y="401837"/>
                </a:lnTo>
                <a:lnTo>
                  <a:pt x="759023" y="339329"/>
                </a:lnTo>
                <a:lnTo>
                  <a:pt x="759023" y="285751"/>
                </a:lnTo>
                <a:lnTo>
                  <a:pt x="750094" y="232172"/>
                </a:lnTo>
                <a:lnTo>
                  <a:pt x="750094" y="196454"/>
                </a:lnTo>
                <a:lnTo>
                  <a:pt x="741164" y="178594"/>
                </a:lnTo>
                <a:lnTo>
                  <a:pt x="732234" y="196454"/>
                </a:lnTo>
                <a:lnTo>
                  <a:pt x="714375" y="232172"/>
                </a:lnTo>
                <a:lnTo>
                  <a:pt x="705445" y="285751"/>
                </a:lnTo>
                <a:lnTo>
                  <a:pt x="696516" y="348258"/>
                </a:lnTo>
                <a:lnTo>
                  <a:pt x="687586" y="401837"/>
                </a:lnTo>
                <a:lnTo>
                  <a:pt x="696516" y="455415"/>
                </a:lnTo>
                <a:lnTo>
                  <a:pt x="696516" y="500063"/>
                </a:lnTo>
                <a:lnTo>
                  <a:pt x="714375" y="526852"/>
                </a:lnTo>
                <a:lnTo>
                  <a:pt x="732234" y="544712"/>
                </a:lnTo>
                <a:lnTo>
                  <a:pt x="750094" y="544712"/>
                </a:lnTo>
                <a:lnTo>
                  <a:pt x="776883" y="535782"/>
                </a:lnTo>
                <a:lnTo>
                  <a:pt x="812602" y="526852"/>
                </a:lnTo>
                <a:lnTo>
                  <a:pt x="848320" y="508993"/>
                </a:lnTo>
                <a:lnTo>
                  <a:pt x="884039" y="500063"/>
                </a:lnTo>
                <a:lnTo>
                  <a:pt x="919758" y="508993"/>
                </a:lnTo>
                <a:lnTo>
                  <a:pt x="946547" y="517922"/>
                </a:lnTo>
                <a:lnTo>
                  <a:pt x="973336" y="544712"/>
                </a:lnTo>
                <a:lnTo>
                  <a:pt x="982266" y="562571"/>
                </a:lnTo>
                <a:lnTo>
                  <a:pt x="991195" y="580430"/>
                </a:lnTo>
                <a:lnTo>
                  <a:pt x="982266" y="589360"/>
                </a:lnTo>
                <a:lnTo>
                  <a:pt x="964406" y="580430"/>
                </a:lnTo>
                <a:lnTo>
                  <a:pt x="937617" y="571501"/>
                </a:lnTo>
                <a:lnTo>
                  <a:pt x="892969" y="544712"/>
                </a:lnTo>
                <a:lnTo>
                  <a:pt x="857250" y="508993"/>
                </a:lnTo>
                <a:lnTo>
                  <a:pt x="812602" y="473274"/>
                </a:lnTo>
                <a:lnTo>
                  <a:pt x="812602" y="47327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>
            <a:off x="3402211" y="5009555"/>
            <a:ext cx="366118" cy="71438"/>
          </a:xfrm>
          <a:custGeom>
            <a:avLst/>
            <a:gdLst/>
            <a:ahLst/>
            <a:cxnLst/>
            <a:rect l="0" t="0" r="0" b="0"/>
            <a:pathLst>
              <a:path w="366118" h="7143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7859" y="0"/>
                </a:lnTo>
                <a:lnTo>
                  <a:pt x="44648" y="17859"/>
                </a:lnTo>
                <a:lnTo>
                  <a:pt x="98227" y="26789"/>
                </a:lnTo>
                <a:lnTo>
                  <a:pt x="160734" y="44648"/>
                </a:lnTo>
                <a:lnTo>
                  <a:pt x="232172" y="62508"/>
                </a:lnTo>
                <a:lnTo>
                  <a:pt x="303609" y="71437"/>
                </a:lnTo>
                <a:lnTo>
                  <a:pt x="366117" y="62508"/>
                </a:lnTo>
                <a:lnTo>
                  <a:pt x="366117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>
            <a:off x="4116586" y="5009555"/>
            <a:ext cx="705446" cy="410766"/>
          </a:xfrm>
          <a:custGeom>
            <a:avLst/>
            <a:gdLst/>
            <a:ahLst/>
            <a:cxnLst/>
            <a:rect l="0" t="0" r="0" b="0"/>
            <a:pathLst>
              <a:path w="705446" h="410766">
                <a:moveTo>
                  <a:pt x="321469" y="26789"/>
                </a:moveTo>
                <a:lnTo>
                  <a:pt x="321469" y="26789"/>
                </a:lnTo>
                <a:lnTo>
                  <a:pt x="312539" y="35718"/>
                </a:lnTo>
                <a:lnTo>
                  <a:pt x="303609" y="53578"/>
                </a:lnTo>
                <a:lnTo>
                  <a:pt x="294680" y="89297"/>
                </a:lnTo>
                <a:lnTo>
                  <a:pt x="294680" y="133945"/>
                </a:lnTo>
                <a:lnTo>
                  <a:pt x="285750" y="187523"/>
                </a:lnTo>
                <a:lnTo>
                  <a:pt x="285750" y="232172"/>
                </a:lnTo>
                <a:lnTo>
                  <a:pt x="294680" y="267890"/>
                </a:lnTo>
                <a:lnTo>
                  <a:pt x="303609" y="294679"/>
                </a:lnTo>
                <a:lnTo>
                  <a:pt x="303609" y="312539"/>
                </a:lnTo>
                <a:lnTo>
                  <a:pt x="312539" y="321468"/>
                </a:lnTo>
                <a:lnTo>
                  <a:pt x="303609" y="312539"/>
                </a:lnTo>
                <a:lnTo>
                  <a:pt x="276820" y="294679"/>
                </a:lnTo>
                <a:lnTo>
                  <a:pt x="241102" y="276820"/>
                </a:lnTo>
                <a:lnTo>
                  <a:pt x="205383" y="250031"/>
                </a:lnTo>
                <a:lnTo>
                  <a:pt x="151805" y="232172"/>
                </a:lnTo>
                <a:lnTo>
                  <a:pt x="107156" y="214312"/>
                </a:lnTo>
                <a:lnTo>
                  <a:pt x="71437" y="196453"/>
                </a:lnTo>
                <a:lnTo>
                  <a:pt x="35719" y="187523"/>
                </a:lnTo>
                <a:lnTo>
                  <a:pt x="8930" y="187523"/>
                </a:lnTo>
                <a:lnTo>
                  <a:pt x="0" y="196453"/>
                </a:lnTo>
                <a:lnTo>
                  <a:pt x="0" y="205383"/>
                </a:lnTo>
                <a:lnTo>
                  <a:pt x="17859" y="214312"/>
                </a:lnTo>
                <a:lnTo>
                  <a:pt x="44648" y="214312"/>
                </a:lnTo>
                <a:lnTo>
                  <a:pt x="80367" y="214312"/>
                </a:lnTo>
                <a:lnTo>
                  <a:pt x="125016" y="214312"/>
                </a:lnTo>
                <a:lnTo>
                  <a:pt x="178594" y="205383"/>
                </a:lnTo>
                <a:lnTo>
                  <a:pt x="223242" y="196453"/>
                </a:lnTo>
                <a:lnTo>
                  <a:pt x="276820" y="187523"/>
                </a:lnTo>
                <a:lnTo>
                  <a:pt x="321469" y="160734"/>
                </a:lnTo>
                <a:lnTo>
                  <a:pt x="357187" y="142875"/>
                </a:lnTo>
                <a:lnTo>
                  <a:pt x="392906" y="116086"/>
                </a:lnTo>
                <a:lnTo>
                  <a:pt x="419695" y="80367"/>
                </a:lnTo>
                <a:lnTo>
                  <a:pt x="437555" y="53578"/>
                </a:lnTo>
                <a:lnTo>
                  <a:pt x="446484" y="26789"/>
                </a:lnTo>
                <a:lnTo>
                  <a:pt x="455414" y="0"/>
                </a:lnTo>
                <a:lnTo>
                  <a:pt x="464344" y="0"/>
                </a:lnTo>
                <a:lnTo>
                  <a:pt x="464344" y="8929"/>
                </a:lnTo>
                <a:lnTo>
                  <a:pt x="464344" y="44648"/>
                </a:lnTo>
                <a:lnTo>
                  <a:pt x="455414" y="98226"/>
                </a:lnTo>
                <a:lnTo>
                  <a:pt x="446484" y="160734"/>
                </a:lnTo>
                <a:lnTo>
                  <a:pt x="446484" y="232172"/>
                </a:lnTo>
                <a:lnTo>
                  <a:pt x="437555" y="294679"/>
                </a:lnTo>
                <a:lnTo>
                  <a:pt x="437555" y="348258"/>
                </a:lnTo>
                <a:lnTo>
                  <a:pt x="446484" y="375047"/>
                </a:lnTo>
                <a:lnTo>
                  <a:pt x="455414" y="392906"/>
                </a:lnTo>
                <a:lnTo>
                  <a:pt x="464344" y="392906"/>
                </a:lnTo>
                <a:lnTo>
                  <a:pt x="482203" y="375047"/>
                </a:lnTo>
                <a:lnTo>
                  <a:pt x="500062" y="348258"/>
                </a:lnTo>
                <a:lnTo>
                  <a:pt x="508992" y="303609"/>
                </a:lnTo>
                <a:lnTo>
                  <a:pt x="526852" y="267890"/>
                </a:lnTo>
                <a:lnTo>
                  <a:pt x="544711" y="232172"/>
                </a:lnTo>
                <a:lnTo>
                  <a:pt x="553641" y="214312"/>
                </a:lnTo>
                <a:lnTo>
                  <a:pt x="562570" y="214312"/>
                </a:lnTo>
                <a:lnTo>
                  <a:pt x="571500" y="223242"/>
                </a:lnTo>
                <a:lnTo>
                  <a:pt x="580430" y="258961"/>
                </a:lnTo>
                <a:lnTo>
                  <a:pt x="589359" y="294679"/>
                </a:lnTo>
                <a:lnTo>
                  <a:pt x="607219" y="339328"/>
                </a:lnTo>
                <a:lnTo>
                  <a:pt x="625078" y="375047"/>
                </a:lnTo>
                <a:lnTo>
                  <a:pt x="642937" y="401836"/>
                </a:lnTo>
                <a:lnTo>
                  <a:pt x="660797" y="410765"/>
                </a:lnTo>
                <a:lnTo>
                  <a:pt x="678656" y="410765"/>
                </a:lnTo>
                <a:lnTo>
                  <a:pt x="687586" y="383976"/>
                </a:lnTo>
                <a:lnTo>
                  <a:pt x="705445" y="348258"/>
                </a:lnTo>
                <a:lnTo>
                  <a:pt x="705445" y="303609"/>
                </a:lnTo>
                <a:lnTo>
                  <a:pt x="705445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>
            <a:off x="4822031" y="4938117"/>
            <a:ext cx="321470" cy="500064"/>
          </a:xfrm>
          <a:custGeom>
            <a:avLst/>
            <a:gdLst/>
            <a:ahLst/>
            <a:cxnLst/>
            <a:rect l="0" t="0" r="0" b="0"/>
            <a:pathLst>
              <a:path w="321470" h="500064">
                <a:moveTo>
                  <a:pt x="35719" y="187524"/>
                </a:moveTo>
                <a:lnTo>
                  <a:pt x="26789" y="196453"/>
                </a:lnTo>
                <a:lnTo>
                  <a:pt x="26789" y="214313"/>
                </a:lnTo>
                <a:lnTo>
                  <a:pt x="17860" y="250031"/>
                </a:lnTo>
                <a:lnTo>
                  <a:pt x="8930" y="294680"/>
                </a:lnTo>
                <a:lnTo>
                  <a:pt x="0" y="348258"/>
                </a:lnTo>
                <a:lnTo>
                  <a:pt x="0" y="392906"/>
                </a:lnTo>
                <a:lnTo>
                  <a:pt x="0" y="437555"/>
                </a:lnTo>
                <a:lnTo>
                  <a:pt x="17860" y="464344"/>
                </a:lnTo>
                <a:lnTo>
                  <a:pt x="35719" y="482203"/>
                </a:lnTo>
                <a:lnTo>
                  <a:pt x="53578" y="473274"/>
                </a:lnTo>
                <a:lnTo>
                  <a:pt x="71438" y="446485"/>
                </a:lnTo>
                <a:lnTo>
                  <a:pt x="89297" y="419696"/>
                </a:lnTo>
                <a:lnTo>
                  <a:pt x="107157" y="383977"/>
                </a:lnTo>
                <a:lnTo>
                  <a:pt x="116086" y="348258"/>
                </a:lnTo>
                <a:lnTo>
                  <a:pt x="125016" y="312539"/>
                </a:lnTo>
                <a:lnTo>
                  <a:pt x="125016" y="294680"/>
                </a:lnTo>
                <a:lnTo>
                  <a:pt x="133946" y="294680"/>
                </a:lnTo>
                <a:lnTo>
                  <a:pt x="133946" y="312539"/>
                </a:lnTo>
                <a:lnTo>
                  <a:pt x="142875" y="339328"/>
                </a:lnTo>
                <a:lnTo>
                  <a:pt x="142875" y="383977"/>
                </a:lnTo>
                <a:lnTo>
                  <a:pt x="160735" y="410766"/>
                </a:lnTo>
                <a:lnTo>
                  <a:pt x="169664" y="446485"/>
                </a:lnTo>
                <a:lnTo>
                  <a:pt x="187524" y="455414"/>
                </a:lnTo>
                <a:lnTo>
                  <a:pt x="214313" y="464344"/>
                </a:lnTo>
                <a:lnTo>
                  <a:pt x="232172" y="464344"/>
                </a:lnTo>
                <a:lnTo>
                  <a:pt x="241102" y="437555"/>
                </a:lnTo>
                <a:lnTo>
                  <a:pt x="258961" y="410766"/>
                </a:lnTo>
                <a:lnTo>
                  <a:pt x="267891" y="366117"/>
                </a:lnTo>
                <a:lnTo>
                  <a:pt x="276821" y="312539"/>
                </a:lnTo>
                <a:lnTo>
                  <a:pt x="276821" y="258961"/>
                </a:lnTo>
                <a:lnTo>
                  <a:pt x="276821" y="196453"/>
                </a:lnTo>
                <a:lnTo>
                  <a:pt x="276821" y="133946"/>
                </a:lnTo>
                <a:lnTo>
                  <a:pt x="276821" y="80367"/>
                </a:lnTo>
                <a:lnTo>
                  <a:pt x="267891" y="35719"/>
                </a:lnTo>
                <a:lnTo>
                  <a:pt x="267891" y="8930"/>
                </a:lnTo>
                <a:lnTo>
                  <a:pt x="258961" y="0"/>
                </a:lnTo>
                <a:lnTo>
                  <a:pt x="258961" y="26789"/>
                </a:lnTo>
                <a:lnTo>
                  <a:pt x="250032" y="71438"/>
                </a:lnTo>
                <a:lnTo>
                  <a:pt x="241102" y="142875"/>
                </a:lnTo>
                <a:lnTo>
                  <a:pt x="241102" y="223242"/>
                </a:lnTo>
                <a:lnTo>
                  <a:pt x="241102" y="303610"/>
                </a:lnTo>
                <a:lnTo>
                  <a:pt x="250032" y="375047"/>
                </a:lnTo>
                <a:lnTo>
                  <a:pt x="267891" y="428625"/>
                </a:lnTo>
                <a:lnTo>
                  <a:pt x="294680" y="473274"/>
                </a:lnTo>
                <a:lnTo>
                  <a:pt x="312539" y="491133"/>
                </a:lnTo>
                <a:lnTo>
                  <a:pt x="321469" y="500063"/>
                </a:lnTo>
                <a:lnTo>
                  <a:pt x="321469" y="500063"/>
                </a:lnTo>
                <a:lnTo>
                  <a:pt x="312539" y="473274"/>
                </a:lnTo>
                <a:lnTo>
                  <a:pt x="294680" y="428625"/>
                </a:lnTo>
                <a:lnTo>
                  <a:pt x="294680" y="42862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4875609" y="5134570"/>
            <a:ext cx="258962" cy="26790"/>
          </a:xfrm>
          <a:custGeom>
            <a:avLst/>
            <a:gdLst/>
            <a:ahLst/>
            <a:cxnLst/>
            <a:rect l="0" t="0" r="0" b="0"/>
            <a:pathLst>
              <a:path w="258962" h="26790">
                <a:moveTo>
                  <a:pt x="0" y="0"/>
                </a:moveTo>
                <a:lnTo>
                  <a:pt x="8930" y="0"/>
                </a:lnTo>
                <a:lnTo>
                  <a:pt x="26789" y="8930"/>
                </a:lnTo>
                <a:lnTo>
                  <a:pt x="53579" y="17860"/>
                </a:lnTo>
                <a:lnTo>
                  <a:pt x="98227" y="26789"/>
                </a:lnTo>
                <a:lnTo>
                  <a:pt x="151805" y="26789"/>
                </a:lnTo>
                <a:lnTo>
                  <a:pt x="205383" y="26789"/>
                </a:lnTo>
                <a:lnTo>
                  <a:pt x="258961" y="17860"/>
                </a:lnTo>
                <a:lnTo>
                  <a:pt x="258961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5473898" y="5009555"/>
            <a:ext cx="294681" cy="437555"/>
          </a:xfrm>
          <a:custGeom>
            <a:avLst/>
            <a:gdLst/>
            <a:ahLst/>
            <a:cxnLst/>
            <a:rect l="0" t="0" r="0" b="0"/>
            <a:pathLst>
              <a:path w="294681" h="437555">
                <a:moveTo>
                  <a:pt x="71438" y="0"/>
                </a:moveTo>
                <a:lnTo>
                  <a:pt x="71438" y="8929"/>
                </a:lnTo>
                <a:lnTo>
                  <a:pt x="62508" y="26789"/>
                </a:lnTo>
                <a:lnTo>
                  <a:pt x="62508" y="44648"/>
                </a:lnTo>
                <a:lnTo>
                  <a:pt x="53579" y="71437"/>
                </a:lnTo>
                <a:lnTo>
                  <a:pt x="53579" y="89297"/>
                </a:lnTo>
                <a:lnTo>
                  <a:pt x="53579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80368" y="98226"/>
                </a:lnTo>
                <a:lnTo>
                  <a:pt x="80368" y="80367"/>
                </a:lnTo>
                <a:lnTo>
                  <a:pt x="89297" y="62508"/>
                </a:lnTo>
                <a:lnTo>
                  <a:pt x="98227" y="44648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26789"/>
                </a:lnTo>
                <a:lnTo>
                  <a:pt x="98227" y="26789"/>
                </a:lnTo>
                <a:lnTo>
                  <a:pt x="89297" y="35718"/>
                </a:lnTo>
                <a:lnTo>
                  <a:pt x="89297" y="53578"/>
                </a:lnTo>
                <a:lnTo>
                  <a:pt x="80368" y="71437"/>
                </a:lnTo>
                <a:lnTo>
                  <a:pt x="80368" y="89297"/>
                </a:lnTo>
                <a:lnTo>
                  <a:pt x="71438" y="116086"/>
                </a:lnTo>
                <a:lnTo>
                  <a:pt x="71438" y="142875"/>
                </a:lnTo>
                <a:lnTo>
                  <a:pt x="62508" y="178593"/>
                </a:lnTo>
                <a:lnTo>
                  <a:pt x="62508" y="214312"/>
                </a:lnTo>
                <a:lnTo>
                  <a:pt x="53579" y="250031"/>
                </a:lnTo>
                <a:lnTo>
                  <a:pt x="44649" y="294679"/>
                </a:lnTo>
                <a:lnTo>
                  <a:pt x="35719" y="330398"/>
                </a:lnTo>
                <a:lnTo>
                  <a:pt x="17860" y="366117"/>
                </a:lnTo>
                <a:lnTo>
                  <a:pt x="8930" y="383976"/>
                </a:lnTo>
                <a:lnTo>
                  <a:pt x="0" y="401836"/>
                </a:lnTo>
                <a:lnTo>
                  <a:pt x="0" y="401836"/>
                </a:lnTo>
                <a:lnTo>
                  <a:pt x="8930" y="392906"/>
                </a:lnTo>
                <a:lnTo>
                  <a:pt x="17860" y="357187"/>
                </a:lnTo>
                <a:lnTo>
                  <a:pt x="35719" y="312539"/>
                </a:lnTo>
                <a:lnTo>
                  <a:pt x="62508" y="258961"/>
                </a:lnTo>
                <a:lnTo>
                  <a:pt x="89297" y="196453"/>
                </a:lnTo>
                <a:lnTo>
                  <a:pt x="116086" y="142875"/>
                </a:lnTo>
                <a:lnTo>
                  <a:pt x="142875" y="98226"/>
                </a:lnTo>
                <a:lnTo>
                  <a:pt x="160735" y="80367"/>
                </a:lnTo>
                <a:lnTo>
                  <a:pt x="178594" y="80367"/>
                </a:lnTo>
                <a:lnTo>
                  <a:pt x="187524" y="107156"/>
                </a:lnTo>
                <a:lnTo>
                  <a:pt x="196454" y="151804"/>
                </a:lnTo>
                <a:lnTo>
                  <a:pt x="205383" y="223242"/>
                </a:lnTo>
                <a:lnTo>
                  <a:pt x="205383" y="294679"/>
                </a:lnTo>
                <a:lnTo>
                  <a:pt x="214313" y="357187"/>
                </a:lnTo>
                <a:lnTo>
                  <a:pt x="223243" y="401836"/>
                </a:lnTo>
                <a:lnTo>
                  <a:pt x="241102" y="437554"/>
                </a:lnTo>
                <a:lnTo>
                  <a:pt x="258961" y="437554"/>
                </a:lnTo>
                <a:lnTo>
                  <a:pt x="276821" y="428625"/>
                </a:lnTo>
                <a:lnTo>
                  <a:pt x="285750" y="392906"/>
                </a:lnTo>
                <a:lnTo>
                  <a:pt x="294680" y="339328"/>
                </a:lnTo>
                <a:lnTo>
                  <a:pt x="294680" y="276820"/>
                </a:lnTo>
                <a:lnTo>
                  <a:pt x="294680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7" name="Freeform 86"/>
          <p:cNvSpPr/>
          <p:nvPr/>
        </p:nvSpPr>
        <p:spPr bwMode="auto">
          <a:xfrm>
            <a:off x="5822156" y="4830961"/>
            <a:ext cx="1455540" cy="1009055"/>
          </a:xfrm>
          <a:custGeom>
            <a:avLst/>
            <a:gdLst/>
            <a:ahLst/>
            <a:cxnLst/>
            <a:rect l="0" t="0" r="0" b="0"/>
            <a:pathLst>
              <a:path w="1455540" h="1009055">
                <a:moveTo>
                  <a:pt x="0" y="348258"/>
                </a:moveTo>
                <a:lnTo>
                  <a:pt x="0" y="348258"/>
                </a:lnTo>
                <a:lnTo>
                  <a:pt x="0" y="357187"/>
                </a:lnTo>
                <a:lnTo>
                  <a:pt x="0" y="366117"/>
                </a:lnTo>
                <a:lnTo>
                  <a:pt x="0" y="383977"/>
                </a:lnTo>
                <a:lnTo>
                  <a:pt x="8930" y="410766"/>
                </a:lnTo>
                <a:lnTo>
                  <a:pt x="8930" y="446484"/>
                </a:lnTo>
                <a:lnTo>
                  <a:pt x="17860" y="482203"/>
                </a:lnTo>
                <a:lnTo>
                  <a:pt x="26789" y="517922"/>
                </a:lnTo>
                <a:lnTo>
                  <a:pt x="35719" y="544711"/>
                </a:lnTo>
                <a:lnTo>
                  <a:pt x="44649" y="562570"/>
                </a:lnTo>
                <a:lnTo>
                  <a:pt x="53578" y="562570"/>
                </a:lnTo>
                <a:lnTo>
                  <a:pt x="62508" y="553641"/>
                </a:lnTo>
                <a:lnTo>
                  <a:pt x="62508" y="535781"/>
                </a:lnTo>
                <a:lnTo>
                  <a:pt x="71438" y="508992"/>
                </a:lnTo>
                <a:lnTo>
                  <a:pt x="80367" y="473273"/>
                </a:lnTo>
                <a:lnTo>
                  <a:pt x="89297" y="437555"/>
                </a:lnTo>
                <a:lnTo>
                  <a:pt x="98227" y="401836"/>
                </a:lnTo>
                <a:lnTo>
                  <a:pt x="98227" y="383977"/>
                </a:lnTo>
                <a:lnTo>
                  <a:pt x="107157" y="375047"/>
                </a:lnTo>
                <a:lnTo>
                  <a:pt x="107157" y="383977"/>
                </a:lnTo>
                <a:lnTo>
                  <a:pt x="116086" y="401836"/>
                </a:lnTo>
                <a:lnTo>
                  <a:pt x="116086" y="428625"/>
                </a:lnTo>
                <a:lnTo>
                  <a:pt x="125016" y="455414"/>
                </a:lnTo>
                <a:lnTo>
                  <a:pt x="125016" y="491133"/>
                </a:lnTo>
                <a:lnTo>
                  <a:pt x="133946" y="517922"/>
                </a:lnTo>
                <a:lnTo>
                  <a:pt x="142875" y="535781"/>
                </a:lnTo>
                <a:lnTo>
                  <a:pt x="151805" y="544711"/>
                </a:lnTo>
                <a:lnTo>
                  <a:pt x="160735" y="544711"/>
                </a:lnTo>
                <a:lnTo>
                  <a:pt x="169664" y="526852"/>
                </a:lnTo>
                <a:lnTo>
                  <a:pt x="178594" y="508992"/>
                </a:lnTo>
                <a:lnTo>
                  <a:pt x="187524" y="491133"/>
                </a:lnTo>
                <a:lnTo>
                  <a:pt x="196453" y="464344"/>
                </a:lnTo>
                <a:lnTo>
                  <a:pt x="205383" y="446484"/>
                </a:lnTo>
                <a:lnTo>
                  <a:pt x="214313" y="437555"/>
                </a:lnTo>
                <a:lnTo>
                  <a:pt x="214313" y="428625"/>
                </a:lnTo>
                <a:lnTo>
                  <a:pt x="223242" y="437555"/>
                </a:lnTo>
                <a:lnTo>
                  <a:pt x="223242" y="464344"/>
                </a:lnTo>
                <a:lnTo>
                  <a:pt x="223242" y="491133"/>
                </a:lnTo>
                <a:lnTo>
                  <a:pt x="232172" y="526852"/>
                </a:lnTo>
                <a:lnTo>
                  <a:pt x="232172" y="553641"/>
                </a:lnTo>
                <a:lnTo>
                  <a:pt x="241102" y="571500"/>
                </a:lnTo>
                <a:lnTo>
                  <a:pt x="250032" y="580430"/>
                </a:lnTo>
                <a:lnTo>
                  <a:pt x="250032" y="580430"/>
                </a:lnTo>
                <a:lnTo>
                  <a:pt x="258961" y="571500"/>
                </a:lnTo>
                <a:lnTo>
                  <a:pt x="276821" y="544711"/>
                </a:lnTo>
                <a:lnTo>
                  <a:pt x="285750" y="517922"/>
                </a:lnTo>
                <a:lnTo>
                  <a:pt x="294680" y="482203"/>
                </a:lnTo>
                <a:lnTo>
                  <a:pt x="303610" y="455414"/>
                </a:lnTo>
                <a:lnTo>
                  <a:pt x="321469" y="437555"/>
                </a:lnTo>
                <a:lnTo>
                  <a:pt x="321469" y="437555"/>
                </a:lnTo>
                <a:lnTo>
                  <a:pt x="330399" y="446484"/>
                </a:lnTo>
                <a:lnTo>
                  <a:pt x="339328" y="473273"/>
                </a:lnTo>
                <a:lnTo>
                  <a:pt x="348258" y="491133"/>
                </a:lnTo>
                <a:lnTo>
                  <a:pt x="357188" y="517922"/>
                </a:lnTo>
                <a:lnTo>
                  <a:pt x="366117" y="535781"/>
                </a:lnTo>
                <a:lnTo>
                  <a:pt x="375047" y="544711"/>
                </a:lnTo>
                <a:lnTo>
                  <a:pt x="392907" y="544711"/>
                </a:lnTo>
                <a:lnTo>
                  <a:pt x="401836" y="535781"/>
                </a:lnTo>
                <a:lnTo>
                  <a:pt x="419696" y="517922"/>
                </a:lnTo>
                <a:lnTo>
                  <a:pt x="437555" y="491133"/>
                </a:lnTo>
                <a:lnTo>
                  <a:pt x="446485" y="455414"/>
                </a:lnTo>
                <a:lnTo>
                  <a:pt x="455414" y="419695"/>
                </a:lnTo>
                <a:lnTo>
                  <a:pt x="464344" y="375047"/>
                </a:lnTo>
                <a:lnTo>
                  <a:pt x="473274" y="330398"/>
                </a:lnTo>
                <a:lnTo>
                  <a:pt x="482203" y="294680"/>
                </a:lnTo>
                <a:lnTo>
                  <a:pt x="491133" y="267891"/>
                </a:lnTo>
                <a:lnTo>
                  <a:pt x="500063" y="267891"/>
                </a:lnTo>
                <a:lnTo>
                  <a:pt x="500063" y="285750"/>
                </a:lnTo>
                <a:lnTo>
                  <a:pt x="500063" y="321469"/>
                </a:lnTo>
                <a:lnTo>
                  <a:pt x="491133" y="383977"/>
                </a:lnTo>
                <a:lnTo>
                  <a:pt x="491133" y="446484"/>
                </a:lnTo>
                <a:lnTo>
                  <a:pt x="491133" y="508992"/>
                </a:lnTo>
                <a:lnTo>
                  <a:pt x="491133" y="562570"/>
                </a:lnTo>
                <a:lnTo>
                  <a:pt x="500063" y="598289"/>
                </a:lnTo>
                <a:lnTo>
                  <a:pt x="508992" y="616148"/>
                </a:lnTo>
                <a:lnTo>
                  <a:pt x="517922" y="616148"/>
                </a:lnTo>
                <a:lnTo>
                  <a:pt x="535782" y="598289"/>
                </a:lnTo>
                <a:lnTo>
                  <a:pt x="544711" y="562570"/>
                </a:lnTo>
                <a:lnTo>
                  <a:pt x="562571" y="517922"/>
                </a:lnTo>
                <a:lnTo>
                  <a:pt x="571500" y="464344"/>
                </a:lnTo>
                <a:lnTo>
                  <a:pt x="580430" y="410766"/>
                </a:lnTo>
                <a:lnTo>
                  <a:pt x="589360" y="366117"/>
                </a:lnTo>
                <a:lnTo>
                  <a:pt x="589360" y="330398"/>
                </a:lnTo>
                <a:lnTo>
                  <a:pt x="589360" y="321469"/>
                </a:lnTo>
                <a:lnTo>
                  <a:pt x="589360" y="321469"/>
                </a:lnTo>
                <a:lnTo>
                  <a:pt x="589360" y="339328"/>
                </a:lnTo>
                <a:lnTo>
                  <a:pt x="580430" y="366117"/>
                </a:lnTo>
                <a:lnTo>
                  <a:pt x="571500" y="383977"/>
                </a:lnTo>
                <a:lnTo>
                  <a:pt x="562571" y="401836"/>
                </a:lnTo>
                <a:lnTo>
                  <a:pt x="562571" y="419695"/>
                </a:lnTo>
                <a:lnTo>
                  <a:pt x="553641" y="428625"/>
                </a:lnTo>
                <a:lnTo>
                  <a:pt x="562571" y="428625"/>
                </a:lnTo>
                <a:lnTo>
                  <a:pt x="562571" y="419695"/>
                </a:lnTo>
                <a:lnTo>
                  <a:pt x="571500" y="410766"/>
                </a:lnTo>
                <a:lnTo>
                  <a:pt x="580430" y="401836"/>
                </a:lnTo>
                <a:lnTo>
                  <a:pt x="580430" y="383977"/>
                </a:lnTo>
                <a:lnTo>
                  <a:pt x="589360" y="366117"/>
                </a:lnTo>
                <a:lnTo>
                  <a:pt x="589360" y="348258"/>
                </a:lnTo>
                <a:lnTo>
                  <a:pt x="589360" y="339328"/>
                </a:lnTo>
                <a:lnTo>
                  <a:pt x="598289" y="339328"/>
                </a:lnTo>
                <a:lnTo>
                  <a:pt x="589360" y="339328"/>
                </a:lnTo>
                <a:lnTo>
                  <a:pt x="589360" y="339328"/>
                </a:lnTo>
                <a:lnTo>
                  <a:pt x="589360" y="348258"/>
                </a:lnTo>
                <a:lnTo>
                  <a:pt x="589360" y="357187"/>
                </a:lnTo>
                <a:lnTo>
                  <a:pt x="580430" y="366117"/>
                </a:lnTo>
                <a:lnTo>
                  <a:pt x="589360" y="366117"/>
                </a:lnTo>
                <a:lnTo>
                  <a:pt x="589360" y="366117"/>
                </a:lnTo>
                <a:lnTo>
                  <a:pt x="589360" y="357187"/>
                </a:lnTo>
                <a:lnTo>
                  <a:pt x="598289" y="330398"/>
                </a:lnTo>
                <a:lnTo>
                  <a:pt x="607219" y="312539"/>
                </a:lnTo>
                <a:lnTo>
                  <a:pt x="625078" y="276820"/>
                </a:lnTo>
                <a:lnTo>
                  <a:pt x="634008" y="241102"/>
                </a:lnTo>
                <a:lnTo>
                  <a:pt x="651867" y="205383"/>
                </a:lnTo>
                <a:lnTo>
                  <a:pt x="651867" y="178594"/>
                </a:lnTo>
                <a:lnTo>
                  <a:pt x="651867" y="160734"/>
                </a:lnTo>
                <a:lnTo>
                  <a:pt x="651867" y="169664"/>
                </a:lnTo>
                <a:lnTo>
                  <a:pt x="634008" y="205383"/>
                </a:lnTo>
                <a:lnTo>
                  <a:pt x="616149" y="258961"/>
                </a:lnTo>
                <a:lnTo>
                  <a:pt x="598289" y="339328"/>
                </a:lnTo>
                <a:lnTo>
                  <a:pt x="580430" y="410766"/>
                </a:lnTo>
                <a:lnTo>
                  <a:pt x="562571" y="491133"/>
                </a:lnTo>
                <a:lnTo>
                  <a:pt x="553641" y="553641"/>
                </a:lnTo>
                <a:lnTo>
                  <a:pt x="553641" y="598289"/>
                </a:lnTo>
                <a:lnTo>
                  <a:pt x="562571" y="625078"/>
                </a:lnTo>
                <a:lnTo>
                  <a:pt x="580430" y="634008"/>
                </a:lnTo>
                <a:lnTo>
                  <a:pt x="589360" y="625078"/>
                </a:lnTo>
                <a:lnTo>
                  <a:pt x="607219" y="598289"/>
                </a:lnTo>
                <a:lnTo>
                  <a:pt x="625078" y="553641"/>
                </a:lnTo>
                <a:lnTo>
                  <a:pt x="642938" y="500062"/>
                </a:lnTo>
                <a:lnTo>
                  <a:pt x="660797" y="446484"/>
                </a:lnTo>
                <a:lnTo>
                  <a:pt x="669727" y="392906"/>
                </a:lnTo>
                <a:lnTo>
                  <a:pt x="669727" y="357187"/>
                </a:lnTo>
                <a:lnTo>
                  <a:pt x="669727" y="348258"/>
                </a:lnTo>
                <a:lnTo>
                  <a:pt x="669727" y="357187"/>
                </a:lnTo>
                <a:lnTo>
                  <a:pt x="660797" y="375047"/>
                </a:lnTo>
                <a:lnTo>
                  <a:pt x="651867" y="410766"/>
                </a:lnTo>
                <a:lnTo>
                  <a:pt x="651867" y="446484"/>
                </a:lnTo>
                <a:lnTo>
                  <a:pt x="651867" y="482203"/>
                </a:lnTo>
                <a:lnTo>
                  <a:pt x="660797" y="508992"/>
                </a:lnTo>
                <a:lnTo>
                  <a:pt x="678657" y="526852"/>
                </a:lnTo>
                <a:lnTo>
                  <a:pt x="696516" y="535781"/>
                </a:lnTo>
                <a:lnTo>
                  <a:pt x="714375" y="526852"/>
                </a:lnTo>
                <a:lnTo>
                  <a:pt x="723305" y="508992"/>
                </a:lnTo>
                <a:lnTo>
                  <a:pt x="741164" y="482203"/>
                </a:lnTo>
                <a:lnTo>
                  <a:pt x="750094" y="455414"/>
                </a:lnTo>
                <a:lnTo>
                  <a:pt x="759024" y="428625"/>
                </a:lnTo>
                <a:lnTo>
                  <a:pt x="759024" y="410766"/>
                </a:lnTo>
                <a:lnTo>
                  <a:pt x="759024" y="401836"/>
                </a:lnTo>
                <a:lnTo>
                  <a:pt x="759024" y="410766"/>
                </a:lnTo>
                <a:lnTo>
                  <a:pt x="759024" y="428625"/>
                </a:lnTo>
                <a:lnTo>
                  <a:pt x="750094" y="464344"/>
                </a:lnTo>
                <a:lnTo>
                  <a:pt x="750094" y="491133"/>
                </a:lnTo>
                <a:lnTo>
                  <a:pt x="750094" y="517922"/>
                </a:lnTo>
                <a:lnTo>
                  <a:pt x="759024" y="544711"/>
                </a:lnTo>
                <a:lnTo>
                  <a:pt x="767953" y="562570"/>
                </a:lnTo>
                <a:lnTo>
                  <a:pt x="776883" y="571500"/>
                </a:lnTo>
                <a:lnTo>
                  <a:pt x="794742" y="562570"/>
                </a:lnTo>
                <a:lnTo>
                  <a:pt x="803672" y="553641"/>
                </a:lnTo>
                <a:lnTo>
                  <a:pt x="821532" y="526852"/>
                </a:lnTo>
                <a:lnTo>
                  <a:pt x="830461" y="500062"/>
                </a:lnTo>
                <a:lnTo>
                  <a:pt x="848321" y="473273"/>
                </a:lnTo>
                <a:lnTo>
                  <a:pt x="857250" y="455414"/>
                </a:lnTo>
                <a:lnTo>
                  <a:pt x="875110" y="446484"/>
                </a:lnTo>
                <a:lnTo>
                  <a:pt x="884039" y="455414"/>
                </a:lnTo>
                <a:lnTo>
                  <a:pt x="892969" y="473273"/>
                </a:lnTo>
                <a:lnTo>
                  <a:pt x="901899" y="500062"/>
                </a:lnTo>
                <a:lnTo>
                  <a:pt x="919758" y="526852"/>
                </a:lnTo>
                <a:lnTo>
                  <a:pt x="937617" y="535781"/>
                </a:lnTo>
                <a:lnTo>
                  <a:pt x="946547" y="544711"/>
                </a:lnTo>
                <a:lnTo>
                  <a:pt x="955477" y="544711"/>
                </a:lnTo>
                <a:lnTo>
                  <a:pt x="973336" y="526852"/>
                </a:lnTo>
                <a:lnTo>
                  <a:pt x="991196" y="508992"/>
                </a:lnTo>
                <a:lnTo>
                  <a:pt x="1017985" y="473273"/>
                </a:lnTo>
                <a:lnTo>
                  <a:pt x="1035844" y="437555"/>
                </a:lnTo>
                <a:lnTo>
                  <a:pt x="1053703" y="401836"/>
                </a:lnTo>
                <a:lnTo>
                  <a:pt x="1071563" y="375047"/>
                </a:lnTo>
                <a:lnTo>
                  <a:pt x="1080492" y="357187"/>
                </a:lnTo>
                <a:lnTo>
                  <a:pt x="1089422" y="357187"/>
                </a:lnTo>
                <a:lnTo>
                  <a:pt x="1098352" y="366117"/>
                </a:lnTo>
                <a:lnTo>
                  <a:pt x="1098352" y="392906"/>
                </a:lnTo>
                <a:lnTo>
                  <a:pt x="1098352" y="428625"/>
                </a:lnTo>
                <a:lnTo>
                  <a:pt x="1107282" y="464344"/>
                </a:lnTo>
                <a:lnTo>
                  <a:pt x="1116211" y="491133"/>
                </a:lnTo>
                <a:lnTo>
                  <a:pt x="1125141" y="517922"/>
                </a:lnTo>
                <a:lnTo>
                  <a:pt x="1143000" y="526852"/>
                </a:lnTo>
                <a:lnTo>
                  <a:pt x="1160860" y="508992"/>
                </a:lnTo>
                <a:lnTo>
                  <a:pt x="1169789" y="491133"/>
                </a:lnTo>
                <a:lnTo>
                  <a:pt x="1178719" y="455414"/>
                </a:lnTo>
                <a:lnTo>
                  <a:pt x="1187649" y="419695"/>
                </a:lnTo>
                <a:lnTo>
                  <a:pt x="1187649" y="366117"/>
                </a:lnTo>
                <a:lnTo>
                  <a:pt x="1187649" y="321469"/>
                </a:lnTo>
                <a:lnTo>
                  <a:pt x="1178719" y="267891"/>
                </a:lnTo>
                <a:lnTo>
                  <a:pt x="1169789" y="223242"/>
                </a:lnTo>
                <a:lnTo>
                  <a:pt x="1160860" y="187523"/>
                </a:lnTo>
                <a:lnTo>
                  <a:pt x="1143000" y="160734"/>
                </a:lnTo>
                <a:lnTo>
                  <a:pt x="1134071" y="142875"/>
                </a:lnTo>
                <a:lnTo>
                  <a:pt x="1125141" y="125016"/>
                </a:lnTo>
                <a:lnTo>
                  <a:pt x="1134071" y="107156"/>
                </a:lnTo>
                <a:lnTo>
                  <a:pt x="1143000" y="98227"/>
                </a:lnTo>
                <a:lnTo>
                  <a:pt x="1169789" y="80367"/>
                </a:lnTo>
                <a:lnTo>
                  <a:pt x="1196578" y="62508"/>
                </a:lnTo>
                <a:lnTo>
                  <a:pt x="1241227" y="35718"/>
                </a:lnTo>
                <a:lnTo>
                  <a:pt x="1294805" y="17859"/>
                </a:lnTo>
                <a:lnTo>
                  <a:pt x="1339453" y="0"/>
                </a:lnTo>
                <a:lnTo>
                  <a:pt x="1375172" y="0"/>
                </a:lnTo>
                <a:lnTo>
                  <a:pt x="1401961" y="26789"/>
                </a:lnTo>
                <a:lnTo>
                  <a:pt x="1410891" y="80367"/>
                </a:lnTo>
                <a:lnTo>
                  <a:pt x="1401961" y="160734"/>
                </a:lnTo>
                <a:lnTo>
                  <a:pt x="1384102" y="276820"/>
                </a:lnTo>
                <a:lnTo>
                  <a:pt x="1357313" y="419695"/>
                </a:lnTo>
                <a:lnTo>
                  <a:pt x="1330524" y="580430"/>
                </a:lnTo>
                <a:lnTo>
                  <a:pt x="1303735" y="723305"/>
                </a:lnTo>
                <a:lnTo>
                  <a:pt x="1294805" y="839390"/>
                </a:lnTo>
                <a:lnTo>
                  <a:pt x="1294805" y="928687"/>
                </a:lnTo>
                <a:lnTo>
                  <a:pt x="1303735" y="991194"/>
                </a:lnTo>
                <a:lnTo>
                  <a:pt x="1321594" y="1009054"/>
                </a:lnTo>
                <a:lnTo>
                  <a:pt x="1348383" y="991194"/>
                </a:lnTo>
                <a:lnTo>
                  <a:pt x="1375172" y="937616"/>
                </a:lnTo>
                <a:lnTo>
                  <a:pt x="1410891" y="857249"/>
                </a:lnTo>
                <a:lnTo>
                  <a:pt x="1437680" y="759023"/>
                </a:lnTo>
                <a:lnTo>
                  <a:pt x="1455539" y="651867"/>
                </a:lnTo>
                <a:lnTo>
                  <a:pt x="1455539" y="562570"/>
                </a:lnTo>
                <a:lnTo>
                  <a:pt x="1455539" y="517922"/>
                </a:lnTo>
                <a:lnTo>
                  <a:pt x="1428750" y="500062"/>
                </a:lnTo>
                <a:lnTo>
                  <a:pt x="1401961" y="526852"/>
                </a:lnTo>
                <a:lnTo>
                  <a:pt x="1357313" y="562570"/>
                </a:lnTo>
                <a:lnTo>
                  <a:pt x="1303735" y="616148"/>
                </a:lnTo>
                <a:lnTo>
                  <a:pt x="1250157" y="651867"/>
                </a:lnTo>
                <a:lnTo>
                  <a:pt x="1187649" y="669727"/>
                </a:lnTo>
                <a:lnTo>
                  <a:pt x="1187649" y="6697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2857500" y="5572125"/>
            <a:ext cx="348259" cy="732235"/>
          </a:xfrm>
          <a:custGeom>
            <a:avLst/>
            <a:gdLst/>
            <a:ahLst/>
            <a:cxnLst/>
            <a:rect l="0" t="0" r="0" b="0"/>
            <a:pathLst>
              <a:path w="348259" h="732235">
                <a:moveTo>
                  <a:pt x="80367" y="44648"/>
                </a:moveTo>
                <a:lnTo>
                  <a:pt x="80367" y="62507"/>
                </a:lnTo>
                <a:lnTo>
                  <a:pt x="80367" y="89296"/>
                </a:lnTo>
                <a:lnTo>
                  <a:pt x="80367" y="133945"/>
                </a:lnTo>
                <a:lnTo>
                  <a:pt x="80367" y="196452"/>
                </a:lnTo>
                <a:lnTo>
                  <a:pt x="89297" y="267890"/>
                </a:lnTo>
                <a:lnTo>
                  <a:pt x="89297" y="339327"/>
                </a:lnTo>
                <a:lnTo>
                  <a:pt x="98227" y="419695"/>
                </a:lnTo>
                <a:lnTo>
                  <a:pt x="98227" y="500062"/>
                </a:lnTo>
                <a:lnTo>
                  <a:pt x="98227" y="571499"/>
                </a:lnTo>
                <a:lnTo>
                  <a:pt x="98227" y="634007"/>
                </a:lnTo>
                <a:lnTo>
                  <a:pt x="89297" y="687585"/>
                </a:lnTo>
                <a:lnTo>
                  <a:pt x="71438" y="723304"/>
                </a:lnTo>
                <a:lnTo>
                  <a:pt x="53578" y="732234"/>
                </a:lnTo>
                <a:lnTo>
                  <a:pt x="35719" y="723304"/>
                </a:lnTo>
                <a:lnTo>
                  <a:pt x="26789" y="669726"/>
                </a:lnTo>
                <a:lnTo>
                  <a:pt x="8930" y="598288"/>
                </a:lnTo>
                <a:lnTo>
                  <a:pt x="0" y="500062"/>
                </a:lnTo>
                <a:lnTo>
                  <a:pt x="0" y="383976"/>
                </a:lnTo>
                <a:lnTo>
                  <a:pt x="8930" y="267890"/>
                </a:lnTo>
                <a:lnTo>
                  <a:pt x="26789" y="160734"/>
                </a:lnTo>
                <a:lnTo>
                  <a:pt x="53578" y="80366"/>
                </a:lnTo>
                <a:lnTo>
                  <a:pt x="98227" y="17859"/>
                </a:lnTo>
                <a:lnTo>
                  <a:pt x="151805" y="0"/>
                </a:lnTo>
                <a:lnTo>
                  <a:pt x="205383" y="0"/>
                </a:lnTo>
                <a:lnTo>
                  <a:pt x="258961" y="17859"/>
                </a:lnTo>
                <a:lnTo>
                  <a:pt x="303609" y="53577"/>
                </a:lnTo>
                <a:lnTo>
                  <a:pt x="330398" y="107155"/>
                </a:lnTo>
                <a:lnTo>
                  <a:pt x="348258" y="151804"/>
                </a:lnTo>
                <a:lnTo>
                  <a:pt x="339328" y="205382"/>
                </a:lnTo>
                <a:lnTo>
                  <a:pt x="312539" y="250030"/>
                </a:lnTo>
                <a:lnTo>
                  <a:pt x="276820" y="285749"/>
                </a:lnTo>
                <a:lnTo>
                  <a:pt x="223242" y="303609"/>
                </a:lnTo>
                <a:lnTo>
                  <a:pt x="178594" y="312538"/>
                </a:lnTo>
                <a:lnTo>
                  <a:pt x="133945" y="303609"/>
                </a:lnTo>
                <a:lnTo>
                  <a:pt x="107156" y="285749"/>
                </a:lnTo>
                <a:lnTo>
                  <a:pt x="89297" y="267890"/>
                </a:lnTo>
                <a:lnTo>
                  <a:pt x="98227" y="250030"/>
                </a:lnTo>
                <a:lnTo>
                  <a:pt x="116086" y="232171"/>
                </a:lnTo>
                <a:lnTo>
                  <a:pt x="142875" y="205382"/>
                </a:lnTo>
                <a:lnTo>
                  <a:pt x="142875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9" name="Freeform 88"/>
          <p:cNvSpPr/>
          <p:nvPr/>
        </p:nvSpPr>
        <p:spPr bwMode="auto">
          <a:xfrm>
            <a:off x="3402211" y="5759648"/>
            <a:ext cx="107157" cy="294680"/>
          </a:xfrm>
          <a:custGeom>
            <a:avLst/>
            <a:gdLst/>
            <a:ahLst/>
            <a:cxnLst/>
            <a:rect l="0" t="0" r="0" b="0"/>
            <a:pathLst>
              <a:path w="107157" h="294680">
                <a:moveTo>
                  <a:pt x="0" y="107156"/>
                </a:moveTo>
                <a:lnTo>
                  <a:pt x="0" y="133945"/>
                </a:lnTo>
                <a:lnTo>
                  <a:pt x="0" y="169664"/>
                </a:lnTo>
                <a:lnTo>
                  <a:pt x="0" y="214312"/>
                </a:lnTo>
                <a:lnTo>
                  <a:pt x="8930" y="258961"/>
                </a:lnTo>
                <a:lnTo>
                  <a:pt x="17859" y="285750"/>
                </a:lnTo>
                <a:lnTo>
                  <a:pt x="35719" y="294679"/>
                </a:lnTo>
                <a:lnTo>
                  <a:pt x="53578" y="294679"/>
                </a:lnTo>
                <a:lnTo>
                  <a:pt x="71437" y="276820"/>
                </a:lnTo>
                <a:lnTo>
                  <a:pt x="89297" y="241101"/>
                </a:lnTo>
                <a:lnTo>
                  <a:pt x="98227" y="196453"/>
                </a:lnTo>
                <a:lnTo>
                  <a:pt x="107156" y="142875"/>
                </a:lnTo>
                <a:lnTo>
                  <a:pt x="107156" y="89297"/>
                </a:lnTo>
                <a:lnTo>
                  <a:pt x="107156" y="44648"/>
                </a:lnTo>
                <a:lnTo>
                  <a:pt x="98227" y="8929"/>
                </a:lnTo>
                <a:lnTo>
                  <a:pt x="89297" y="0"/>
                </a:lnTo>
                <a:lnTo>
                  <a:pt x="71437" y="26789"/>
                </a:lnTo>
                <a:lnTo>
                  <a:pt x="62508" y="62507"/>
                </a:lnTo>
                <a:lnTo>
                  <a:pt x="44648" y="107156"/>
                </a:lnTo>
                <a:lnTo>
                  <a:pt x="35719" y="160734"/>
                </a:lnTo>
                <a:lnTo>
                  <a:pt x="26789" y="205382"/>
                </a:lnTo>
                <a:lnTo>
                  <a:pt x="17859" y="241101"/>
                </a:lnTo>
                <a:lnTo>
                  <a:pt x="17859" y="258961"/>
                </a:lnTo>
                <a:lnTo>
                  <a:pt x="26789" y="267890"/>
                </a:lnTo>
                <a:lnTo>
                  <a:pt x="35719" y="250031"/>
                </a:lnTo>
                <a:lnTo>
                  <a:pt x="44648" y="214312"/>
                </a:lnTo>
                <a:lnTo>
                  <a:pt x="44648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0" name="Freeform 89"/>
          <p:cNvSpPr/>
          <p:nvPr/>
        </p:nvSpPr>
        <p:spPr bwMode="auto">
          <a:xfrm>
            <a:off x="3714750" y="5947171"/>
            <a:ext cx="35720" cy="133946"/>
          </a:xfrm>
          <a:custGeom>
            <a:avLst/>
            <a:gdLst/>
            <a:ahLst/>
            <a:cxnLst/>
            <a:rect l="0" t="0" r="0" b="0"/>
            <a:pathLst>
              <a:path w="35720" h="133946">
                <a:moveTo>
                  <a:pt x="0" y="8930"/>
                </a:moveTo>
                <a:lnTo>
                  <a:pt x="0" y="26789"/>
                </a:lnTo>
                <a:lnTo>
                  <a:pt x="0" y="53578"/>
                </a:lnTo>
                <a:lnTo>
                  <a:pt x="8930" y="98227"/>
                </a:lnTo>
                <a:lnTo>
                  <a:pt x="17859" y="125016"/>
                </a:lnTo>
                <a:lnTo>
                  <a:pt x="26789" y="133945"/>
                </a:lnTo>
                <a:lnTo>
                  <a:pt x="35719" y="133945"/>
                </a:lnTo>
                <a:lnTo>
                  <a:pt x="35719" y="107156"/>
                </a:lnTo>
                <a:lnTo>
                  <a:pt x="35719" y="62508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1" name="Freeform 90"/>
          <p:cNvSpPr/>
          <p:nvPr/>
        </p:nvSpPr>
        <p:spPr bwMode="auto">
          <a:xfrm>
            <a:off x="3723680" y="5634632"/>
            <a:ext cx="44649" cy="35720"/>
          </a:xfrm>
          <a:custGeom>
            <a:avLst/>
            <a:gdLst/>
            <a:ahLst/>
            <a:cxnLst/>
            <a:rect l="0" t="0" r="0" b="0"/>
            <a:pathLst>
              <a:path w="44649" h="35720">
                <a:moveTo>
                  <a:pt x="17859" y="0"/>
                </a:moveTo>
                <a:lnTo>
                  <a:pt x="17859" y="8930"/>
                </a:lnTo>
                <a:lnTo>
                  <a:pt x="8929" y="8930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8" y="35719"/>
                </a:lnTo>
                <a:lnTo>
                  <a:pt x="44648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" name="Freeform 91"/>
          <p:cNvSpPr/>
          <p:nvPr/>
        </p:nvSpPr>
        <p:spPr bwMode="auto">
          <a:xfrm>
            <a:off x="3893344" y="5777507"/>
            <a:ext cx="678657" cy="294681"/>
          </a:xfrm>
          <a:custGeom>
            <a:avLst/>
            <a:gdLst/>
            <a:ahLst/>
            <a:cxnLst/>
            <a:rect l="0" t="0" r="0" b="0"/>
            <a:pathLst>
              <a:path w="678657" h="294681">
                <a:moveTo>
                  <a:pt x="8929" y="241102"/>
                </a:moveTo>
                <a:lnTo>
                  <a:pt x="8929" y="241102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17859" y="232172"/>
                </a:lnTo>
                <a:lnTo>
                  <a:pt x="26789" y="205383"/>
                </a:lnTo>
                <a:lnTo>
                  <a:pt x="44648" y="178594"/>
                </a:lnTo>
                <a:lnTo>
                  <a:pt x="62508" y="142875"/>
                </a:lnTo>
                <a:lnTo>
                  <a:pt x="80367" y="125016"/>
                </a:lnTo>
                <a:lnTo>
                  <a:pt x="107156" y="116086"/>
                </a:lnTo>
                <a:lnTo>
                  <a:pt x="125015" y="133945"/>
                </a:lnTo>
                <a:lnTo>
                  <a:pt x="142875" y="160734"/>
                </a:lnTo>
                <a:lnTo>
                  <a:pt x="169664" y="196453"/>
                </a:lnTo>
                <a:lnTo>
                  <a:pt x="196453" y="232172"/>
                </a:lnTo>
                <a:lnTo>
                  <a:pt x="214312" y="258961"/>
                </a:lnTo>
                <a:lnTo>
                  <a:pt x="232172" y="276820"/>
                </a:lnTo>
                <a:lnTo>
                  <a:pt x="250031" y="294680"/>
                </a:lnTo>
                <a:lnTo>
                  <a:pt x="258961" y="285750"/>
                </a:lnTo>
                <a:lnTo>
                  <a:pt x="267890" y="267891"/>
                </a:lnTo>
                <a:lnTo>
                  <a:pt x="276820" y="232172"/>
                </a:lnTo>
                <a:lnTo>
                  <a:pt x="285750" y="196453"/>
                </a:lnTo>
                <a:lnTo>
                  <a:pt x="294679" y="151805"/>
                </a:lnTo>
                <a:lnTo>
                  <a:pt x="303609" y="98227"/>
                </a:lnTo>
                <a:lnTo>
                  <a:pt x="312539" y="53578"/>
                </a:lnTo>
                <a:lnTo>
                  <a:pt x="321469" y="17859"/>
                </a:lnTo>
                <a:lnTo>
                  <a:pt x="330398" y="0"/>
                </a:lnTo>
                <a:lnTo>
                  <a:pt x="339328" y="8930"/>
                </a:lnTo>
                <a:lnTo>
                  <a:pt x="348258" y="35719"/>
                </a:lnTo>
                <a:lnTo>
                  <a:pt x="357187" y="80367"/>
                </a:lnTo>
                <a:lnTo>
                  <a:pt x="375047" y="125016"/>
                </a:lnTo>
                <a:lnTo>
                  <a:pt x="375047" y="178594"/>
                </a:lnTo>
                <a:lnTo>
                  <a:pt x="383976" y="223242"/>
                </a:lnTo>
                <a:lnTo>
                  <a:pt x="392906" y="258961"/>
                </a:lnTo>
                <a:lnTo>
                  <a:pt x="392906" y="285750"/>
                </a:lnTo>
                <a:lnTo>
                  <a:pt x="401836" y="294680"/>
                </a:lnTo>
                <a:lnTo>
                  <a:pt x="410765" y="285750"/>
                </a:lnTo>
                <a:lnTo>
                  <a:pt x="428625" y="258961"/>
                </a:lnTo>
                <a:lnTo>
                  <a:pt x="455414" y="232172"/>
                </a:lnTo>
                <a:lnTo>
                  <a:pt x="491133" y="205383"/>
                </a:lnTo>
                <a:lnTo>
                  <a:pt x="526851" y="187523"/>
                </a:lnTo>
                <a:lnTo>
                  <a:pt x="571500" y="178594"/>
                </a:lnTo>
                <a:lnTo>
                  <a:pt x="607219" y="178594"/>
                </a:lnTo>
                <a:lnTo>
                  <a:pt x="642937" y="196453"/>
                </a:lnTo>
                <a:lnTo>
                  <a:pt x="660797" y="214313"/>
                </a:lnTo>
                <a:lnTo>
                  <a:pt x="678656" y="232172"/>
                </a:lnTo>
                <a:lnTo>
                  <a:pt x="669726" y="250031"/>
                </a:lnTo>
                <a:lnTo>
                  <a:pt x="660797" y="267891"/>
                </a:lnTo>
                <a:lnTo>
                  <a:pt x="625078" y="276820"/>
                </a:lnTo>
                <a:lnTo>
                  <a:pt x="580429" y="267891"/>
                </a:lnTo>
                <a:lnTo>
                  <a:pt x="526851" y="258961"/>
                </a:lnTo>
                <a:lnTo>
                  <a:pt x="464344" y="241102"/>
                </a:lnTo>
                <a:lnTo>
                  <a:pt x="464344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3" name="Freeform 92"/>
          <p:cNvSpPr/>
          <p:nvPr/>
        </p:nvSpPr>
        <p:spPr bwMode="auto">
          <a:xfrm>
            <a:off x="3946922" y="5759648"/>
            <a:ext cx="375048" cy="53579"/>
          </a:xfrm>
          <a:custGeom>
            <a:avLst/>
            <a:gdLst/>
            <a:ahLst/>
            <a:cxnLst/>
            <a:rect l="0" t="0" r="0" b="0"/>
            <a:pathLst>
              <a:path w="375048" h="53579">
                <a:moveTo>
                  <a:pt x="0" y="44648"/>
                </a:moveTo>
                <a:lnTo>
                  <a:pt x="17859" y="44648"/>
                </a:lnTo>
                <a:lnTo>
                  <a:pt x="53578" y="53578"/>
                </a:lnTo>
                <a:lnTo>
                  <a:pt x="98226" y="53578"/>
                </a:lnTo>
                <a:lnTo>
                  <a:pt x="169664" y="53578"/>
                </a:lnTo>
                <a:lnTo>
                  <a:pt x="250031" y="44648"/>
                </a:lnTo>
                <a:lnTo>
                  <a:pt x="321469" y="26789"/>
                </a:lnTo>
                <a:lnTo>
                  <a:pt x="375047" y="0"/>
                </a:lnTo>
                <a:lnTo>
                  <a:pt x="37504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4" name="Freeform 93"/>
          <p:cNvSpPr/>
          <p:nvPr/>
        </p:nvSpPr>
        <p:spPr bwMode="auto">
          <a:xfrm>
            <a:off x="4795242" y="5768577"/>
            <a:ext cx="285751" cy="678658"/>
          </a:xfrm>
          <a:custGeom>
            <a:avLst/>
            <a:gdLst/>
            <a:ahLst/>
            <a:cxnLst/>
            <a:rect l="0" t="0" r="0" b="0"/>
            <a:pathLst>
              <a:path w="285751" h="678658">
                <a:moveTo>
                  <a:pt x="0" y="232172"/>
                </a:moveTo>
                <a:lnTo>
                  <a:pt x="0" y="232172"/>
                </a:lnTo>
                <a:lnTo>
                  <a:pt x="8930" y="241102"/>
                </a:lnTo>
                <a:lnTo>
                  <a:pt x="26789" y="250032"/>
                </a:lnTo>
                <a:lnTo>
                  <a:pt x="62508" y="241102"/>
                </a:lnTo>
                <a:lnTo>
                  <a:pt x="98227" y="232172"/>
                </a:lnTo>
                <a:lnTo>
                  <a:pt x="133946" y="214313"/>
                </a:lnTo>
                <a:lnTo>
                  <a:pt x="169664" y="187524"/>
                </a:lnTo>
                <a:lnTo>
                  <a:pt x="196453" y="160735"/>
                </a:lnTo>
                <a:lnTo>
                  <a:pt x="214313" y="125016"/>
                </a:lnTo>
                <a:lnTo>
                  <a:pt x="223242" y="89297"/>
                </a:lnTo>
                <a:lnTo>
                  <a:pt x="223242" y="53578"/>
                </a:lnTo>
                <a:lnTo>
                  <a:pt x="214313" y="26789"/>
                </a:lnTo>
                <a:lnTo>
                  <a:pt x="214313" y="8930"/>
                </a:lnTo>
                <a:lnTo>
                  <a:pt x="205383" y="0"/>
                </a:lnTo>
                <a:lnTo>
                  <a:pt x="205383" y="17860"/>
                </a:lnTo>
                <a:lnTo>
                  <a:pt x="205383" y="44649"/>
                </a:lnTo>
                <a:lnTo>
                  <a:pt x="214313" y="98227"/>
                </a:lnTo>
                <a:lnTo>
                  <a:pt x="214313" y="178594"/>
                </a:lnTo>
                <a:lnTo>
                  <a:pt x="223242" y="267891"/>
                </a:lnTo>
                <a:lnTo>
                  <a:pt x="232172" y="366118"/>
                </a:lnTo>
                <a:lnTo>
                  <a:pt x="241102" y="455414"/>
                </a:lnTo>
                <a:lnTo>
                  <a:pt x="241102" y="535782"/>
                </a:lnTo>
                <a:lnTo>
                  <a:pt x="250031" y="607219"/>
                </a:lnTo>
                <a:lnTo>
                  <a:pt x="250031" y="651868"/>
                </a:lnTo>
                <a:lnTo>
                  <a:pt x="250031" y="678657"/>
                </a:lnTo>
                <a:lnTo>
                  <a:pt x="258961" y="678657"/>
                </a:lnTo>
                <a:lnTo>
                  <a:pt x="267891" y="651868"/>
                </a:lnTo>
                <a:lnTo>
                  <a:pt x="276821" y="616149"/>
                </a:lnTo>
                <a:lnTo>
                  <a:pt x="285750" y="544711"/>
                </a:lnTo>
                <a:lnTo>
                  <a:pt x="285750" y="473274"/>
                </a:lnTo>
                <a:lnTo>
                  <a:pt x="285750" y="392907"/>
                </a:lnTo>
                <a:lnTo>
                  <a:pt x="276821" y="321469"/>
                </a:lnTo>
                <a:lnTo>
                  <a:pt x="258961" y="267891"/>
                </a:lnTo>
                <a:lnTo>
                  <a:pt x="232172" y="232172"/>
                </a:lnTo>
                <a:lnTo>
                  <a:pt x="196453" y="223243"/>
                </a:lnTo>
                <a:lnTo>
                  <a:pt x="169664" y="232172"/>
                </a:lnTo>
                <a:lnTo>
                  <a:pt x="142875" y="258961"/>
                </a:lnTo>
                <a:lnTo>
                  <a:pt x="116086" y="276821"/>
                </a:lnTo>
                <a:lnTo>
                  <a:pt x="98227" y="294680"/>
                </a:lnTo>
                <a:lnTo>
                  <a:pt x="98227" y="2946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5" name="Freeform 94"/>
          <p:cNvSpPr/>
          <p:nvPr/>
        </p:nvSpPr>
        <p:spPr bwMode="auto">
          <a:xfrm>
            <a:off x="5214938" y="5884663"/>
            <a:ext cx="258961" cy="223243"/>
          </a:xfrm>
          <a:custGeom>
            <a:avLst/>
            <a:gdLst/>
            <a:ahLst/>
            <a:cxnLst/>
            <a:rect l="0" t="0" r="0" b="0"/>
            <a:pathLst>
              <a:path w="258961" h="223243">
                <a:moveTo>
                  <a:pt x="8929" y="71438"/>
                </a:moveTo>
                <a:lnTo>
                  <a:pt x="8929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5"/>
                </a:lnTo>
                <a:lnTo>
                  <a:pt x="8929" y="169664"/>
                </a:lnTo>
                <a:lnTo>
                  <a:pt x="8929" y="178594"/>
                </a:lnTo>
                <a:lnTo>
                  <a:pt x="8929" y="169664"/>
                </a:lnTo>
                <a:lnTo>
                  <a:pt x="17859" y="169664"/>
                </a:lnTo>
                <a:lnTo>
                  <a:pt x="17859" y="151805"/>
                </a:lnTo>
                <a:lnTo>
                  <a:pt x="17859" y="133946"/>
                </a:lnTo>
                <a:lnTo>
                  <a:pt x="17859" y="107157"/>
                </a:lnTo>
                <a:lnTo>
                  <a:pt x="17859" y="80367"/>
                </a:lnTo>
                <a:lnTo>
                  <a:pt x="26789" y="53578"/>
                </a:lnTo>
                <a:lnTo>
                  <a:pt x="35718" y="35719"/>
                </a:lnTo>
                <a:lnTo>
                  <a:pt x="44648" y="35719"/>
                </a:lnTo>
                <a:lnTo>
                  <a:pt x="62507" y="35719"/>
                </a:lnTo>
                <a:lnTo>
                  <a:pt x="71437" y="62508"/>
                </a:lnTo>
                <a:lnTo>
                  <a:pt x="89296" y="89297"/>
                </a:lnTo>
                <a:lnTo>
                  <a:pt x="98226" y="133946"/>
                </a:lnTo>
                <a:lnTo>
                  <a:pt x="98226" y="169664"/>
                </a:lnTo>
                <a:lnTo>
                  <a:pt x="98226" y="196453"/>
                </a:lnTo>
                <a:lnTo>
                  <a:pt x="98226" y="223242"/>
                </a:lnTo>
                <a:lnTo>
                  <a:pt x="98226" y="223242"/>
                </a:lnTo>
                <a:lnTo>
                  <a:pt x="98226" y="223242"/>
                </a:lnTo>
                <a:lnTo>
                  <a:pt x="98226" y="205383"/>
                </a:lnTo>
                <a:lnTo>
                  <a:pt x="107156" y="169664"/>
                </a:lnTo>
                <a:lnTo>
                  <a:pt x="125015" y="133946"/>
                </a:lnTo>
                <a:lnTo>
                  <a:pt x="142875" y="89297"/>
                </a:lnTo>
                <a:lnTo>
                  <a:pt x="160734" y="44649"/>
                </a:lnTo>
                <a:lnTo>
                  <a:pt x="187523" y="17860"/>
                </a:lnTo>
                <a:lnTo>
                  <a:pt x="214312" y="0"/>
                </a:lnTo>
                <a:lnTo>
                  <a:pt x="232171" y="0"/>
                </a:lnTo>
                <a:lnTo>
                  <a:pt x="241101" y="0"/>
                </a:lnTo>
                <a:lnTo>
                  <a:pt x="258960" y="8930"/>
                </a:lnTo>
                <a:lnTo>
                  <a:pt x="258960" y="17860"/>
                </a:lnTo>
                <a:lnTo>
                  <a:pt x="250031" y="26789"/>
                </a:lnTo>
                <a:lnTo>
                  <a:pt x="250031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6" name="Freeform 95"/>
          <p:cNvSpPr/>
          <p:nvPr/>
        </p:nvSpPr>
        <p:spPr bwMode="auto">
          <a:xfrm>
            <a:off x="5482828" y="5956101"/>
            <a:ext cx="517923" cy="142876"/>
          </a:xfrm>
          <a:custGeom>
            <a:avLst/>
            <a:gdLst/>
            <a:ahLst/>
            <a:cxnLst/>
            <a:rect l="0" t="0" r="0" b="0"/>
            <a:pathLst>
              <a:path w="517923" h="142876">
                <a:moveTo>
                  <a:pt x="26789" y="133945"/>
                </a:moveTo>
                <a:lnTo>
                  <a:pt x="17860" y="133945"/>
                </a:lnTo>
                <a:lnTo>
                  <a:pt x="8930" y="133945"/>
                </a:lnTo>
                <a:lnTo>
                  <a:pt x="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26789" y="133945"/>
                </a:lnTo>
                <a:lnTo>
                  <a:pt x="35719" y="125015"/>
                </a:lnTo>
                <a:lnTo>
                  <a:pt x="44649" y="107156"/>
                </a:lnTo>
                <a:lnTo>
                  <a:pt x="62508" y="80367"/>
                </a:lnTo>
                <a:lnTo>
                  <a:pt x="71438" y="62508"/>
                </a:lnTo>
                <a:lnTo>
                  <a:pt x="80367" y="35719"/>
                </a:lnTo>
                <a:lnTo>
                  <a:pt x="89297" y="8929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17859"/>
                </a:lnTo>
                <a:lnTo>
                  <a:pt x="133945" y="44648"/>
                </a:lnTo>
                <a:lnTo>
                  <a:pt x="142875" y="62508"/>
                </a:lnTo>
                <a:lnTo>
                  <a:pt x="142875" y="89297"/>
                </a:lnTo>
                <a:lnTo>
                  <a:pt x="142875" y="107156"/>
                </a:lnTo>
                <a:lnTo>
                  <a:pt x="142875" y="116086"/>
                </a:lnTo>
                <a:lnTo>
                  <a:pt x="142875" y="116086"/>
                </a:lnTo>
                <a:lnTo>
                  <a:pt x="142875" y="107156"/>
                </a:lnTo>
                <a:lnTo>
                  <a:pt x="151805" y="98226"/>
                </a:lnTo>
                <a:lnTo>
                  <a:pt x="151805" y="71437"/>
                </a:lnTo>
                <a:lnTo>
                  <a:pt x="160735" y="53578"/>
                </a:lnTo>
                <a:lnTo>
                  <a:pt x="178594" y="26789"/>
                </a:lnTo>
                <a:lnTo>
                  <a:pt x="187524" y="17859"/>
                </a:lnTo>
                <a:lnTo>
                  <a:pt x="196453" y="26789"/>
                </a:lnTo>
                <a:lnTo>
                  <a:pt x="205383" y="35719"/>
                </a:lnTo>
                <a:lnTo>
                  <a:pt x="214313" y="62508"/>
                </a:lnTo>
                <a:lnTo>
                  <a:pt x="223242" y="89297"/>
                </a:lnTo>
                <a:lnTo>
                  <a:pt x="241102" y="107156"/>
                </a:lnTo>
                <a:lnTo>
                  <a:pt x="250031" y="125015"/>
                </a:lnTo>
                <a:lnTo>
                  <a:pt x="258961" y="125015"/>
                </a:lnTo>
                <a:lnTo>
                  <a:pt x="276820" y="125015"/>
                </a:lnTo>
                <a:lnTo>
                  <a:pt x="285750" y="107156"/>
                </a:lnTo>
                <a:lnTo>
                  <a:pt x="294680" y="89297"/>
                </a:lnTo>
                <a:lnTo>
                  <a:pt x="303610" y="62508"/>
                </a:lnTo>
                <a:lnTo>
                  <a:pt x="321469" y="44648"/>
                </a:lnTo>
                <a:lnTo>
                  <a:pt x="339328" y="35719"/>
                </a:lnTo>
                <a:lnTo>
                  <a:pt x="357188" y="35719"/>
                </a:lnTo>
                <a:lnTo>
                  <a:pt x="383977" y="44648"/>
                </a:lnTo>
                <a:lnTo>
                  <a:pt x="410766" y="53578"/>
                </a:lnTo>
                <a:lnTo>
                  <a:pt x="446485" y="62508"/>
                </a:lnTo>
                <a:lnTo>
                  <a:pt x="482203" y="71437"/>
                </a:lnTo>
                <a:lnTo>
                  <a:pt x="517922" y="71437"/>
                </a:lnTo>
                <a:lnTo>
                  <a:pt x="517922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" name="Freeform 96"/>
          <p:cNvSpPr/>
          <p:nvPr/>
        </p:nvSpPr>
        <p:spPr bwMode="auto">
          <a:xfrm>
            <a:off x="5893594" y="5652491"/>
            <a:ext cx="839391" cy="437556"/>
          </a:xfrm>
          <a:custGeom>
            <a:avLst/>
            <a:gdLst/>
            <a:ahLst/>
            <a:cxnLst/>
            <a:rect l="0" t="0" r="0" b="0"/>
            <a:pathLst>
              <a:path w="839391" h="437556">
                <a:moveTo>
                  <a:pt x="348258" y="0"/>
                </a:moveTo>
                <a:lnTo>
                  <a:pt x="330398" y="17860"/>
                </a:lnTo>
                <a:lnTo>
                  <a:pt x="321469" y="44649"/>
                </a:lnTo>
                <a:lnTo>
                  <a:pt x="303609" y="89297"/>
                </a:lnTo>
                <a:lnTo>
                  <a:pt x="294679" y="142875"/>
                </a:lnTo>
                <a:lnTo>
                  <a:pt x="285750" y="196454"/>
                </a:lnTo>
                <a:lnTo>
                  <a:pt x="276820" y="250032"/>
                </a:lnTo>
                <a:lnTo>
                  <a:pt x="267890" y="285750"/>
                </a:lnTo>
                <a:lnTo>
                  <a:pt x="258961" y="321469"/>
                </a:lnTo>
                <a:lnTo>
                  <a:pt x="250031" y="348258"/>
                </a:lnTo>
                <a:lnTo>
                  <a:pt x="232172" y="348258"/>
                </a:lnTo>
                <a:lnTo>
                  <a:pt x="205383" y="348258"/>
                </a:lnTo>
                <a:lnTo>
                  <a:pt x="178594" y="330399"/>
                </a:lnTo>
                <a:lnTo>
                  <a:pt x="151804" y="294680"/>
                </a:lnTo>
                <a:lnTo>
                  <a:pt x="116086" y="258961"/>
                </a:lnTo>
                <a:lnTo>
                  <a:pt x="89297" y="223243"/>
                </a:lnTo>
                <a:lnTo>
                  <a:pt x="53578" y="187524"/>
                </a:lnTo>
                <a:lnTo>
                  <a:pt x="35719" y="169664"/>
                </a:lnTo>
                <a:lnTo>
                  <a:pt x="17859" y="160735"/>
                </a:lnTo>
                <a:lnTo>
                  <a:pt x="0" y="178594"/>
                </a:lnTo>
                <a:lnTo>
                  <a:pt x="8929" y="196454"/>
                </a:lnTo>
                <a:lnTo>
                  <a:pt x="26789" y="223243"/>
                </a:lnTo>
                <a:lnTo>
                  <a:pt x="62508" y="250032"/>
                </a:lnTo>
                <a:lnTo>
                  <a:pt x="116086" y="276821"/>
                </a:lnTo>
                <a:lnTo>
                  <a:pt x="169664" y="294680"/>
                </a:lnTo>
                <a:lnTo>
                  <a:pt x="232172" y="303610"/>
                </a:lnTo>
                <a:lnTo>
                  <a:pt x="285750" y="294680"/>
                </a:lnTo>
                <a:lnTo>
                  <a:pt x="330398" y="276821"/>
                </a:lnTo>
                <a:lnTo>
                  <a:pt x="366117" y="250032"/>
                </a:lnTo>
                <a:lnTo>
                  <a:pt x="401836" y="214313"/>
                </a:lnTo>
                <a:lnTo>
                  <a:pt x="428625" y="160735"/>
                </a:lnTo>
                <a:lnTo>
                  <a:pt x="455414" y="116086"/>
                </a:lnTo>
                <a:lnTo>
                  <a:pt x="473273" y="62508"/>
                </a:lnTo>
                <a:lnTo>
                  <a:pt x="482203" y="17860"/>
                </a:lnTo>
                <a:lnTo>
                  <a:pt x="491133" y="0"/>
                </a:lnTo>
                <a:lnTo>
                  <a:pt x="491133" y="0"/>
                </a:lnTo>
                <a:lnTo>
                  <a:pt x="491133" y="26789"/>
                </a:lnTo>
                <a:lnTo>
                  <a:pt x="482203" y="71438"/>
                </a:lnTo>
                <a:lnTo>
                  <a:pt x="473273" y="133946"/>
                </a:lnTo>
                <a:lnTo>
                  <a:pt x="464344" y="196454"/>
                </a:lnTo>
                <a:lnTo>
                  <a:pt x="446484" y="267891"/>
                </a:lnTo>
                <a:lnTo>
                  <a:pt x="437554" y="330399"/>
                </a:lnTo>
                <a:lnTo>
                  <a:pt x="428625" y="375047"/>
                </a:lnTo>
                <a:lnTo>
                  <a:pt x="419695" y="401836"/>
                </a:lnTo>
                <a:lnTo>
                  <a:pt x="428625" y="419696"/>
                </a:lnTo>
                <a:lnTo>
                  <a:pt x="428625" y="410766"/>
                </a:lnTo>
                <a:lnTo>
                  <a:pt x="446484" y="383977"/>
                </a:lnTo>
                <a:lnTo>
                  <a:pt x="464344" y="339329"/>
                </a:lnTo>
                <a:lnTo>
                  <a:pt x="482203" y="294680"/>
                </a:lnTo>
                <a:lnTo>
                  <a:pt x="508992" y="241102"/>
                </a:lnTo>
                <a:lnTo>
                  <a:pt x="526851" y="214313"/>
                </a:lnTo>
                <a:lnTo>
                  <a:pt x="553640" y="196454"/>
                </a:lnTo>
                <a:lnTo>
                  <a:pt x="571500" y="205383"/>
                </a:lnTo>
                <a:lnTo>
                  <a:pt x="589359" y="232172"/>
                </a:lnTo>
                <a:lnTo>
                  <a:pt x="607219" y="276821"/>
                </a:lnTo>
                <a:lnTo>
                  <a:pt x="625078" y="321469"/>
                </a:lnTo>
                <a:lnTo>
                  <a:pt x="634008" y="366118"/>
                </a:lnTo>
                <a:lnTo>
                  <a:pt x="651867" y="401836"/>
                </a:lnTo>
                <a:lnTo>
                  <a:pt x="669726" y="428625"/>
                </a:lnTo>
                <a:lnTo>
                  <a:pt x="678656" y="437555"/>
                </a:lnTo>
                <a:lnTo>
                  <a:pt x="696515" y="428625"/>
                </a:lnTo>
                <a:lnTo>
                  <a:pt x="714375" y="410766"/>
                </a:lnTo>
                <a:lnTo>
                  <a:pt x="732234" y="383977"/>
                </a:lnTo>
                <a:lnTo>
                  <a:pt x="741164" y="348258"/>
                </a:lnTo>
                <a:lnTo>
                  <a:pt x="750094" y="312539"/>
                </a:lnTo>
                <a:lnTo>
                  <a:pt x="759023" y="276821"/>
                </a:lnTo>
                <a:lnTo>
                  <a:pt x="767953" y="267891"/>
                </a:lnTo>
                <a:lnTo>
                  <a:pt x="767953" y="276821"/>
                </a:lnTo>
                <a:lnTo>
                  <a:pt x="776883" y="303610"/>
                </a:lnTo>
                <a:lnTo>
                  <a:pt x="776883" y="339329"/>
                </a:lnTo>
                <a:lnTo>
                  <a:pt x="785812" y="375047"/>
                </a:lnTo>
                <a:lnTo>
                  <a:pt x="803672" y="401836"/>
                </a:lnTo>
                <a:lnTo>
                  <a:pt x="812601" y="428625"/>
                </a:lnTo>
                <a:lnTo>
                  <a:pt x="821531" y="428625"/>
                </a:lnTo>
                <a:lnTo>
                  <a:pt x="830461" y="410766"/>
                </a:lnTo>
                <a:lnTo>
                  <a:pt x="839390" y="383977"/>
                </a:lnTo>
                <a:lnTo>
                  <a:pt x="839390" y="38397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8" name="Freeform 97"/>
          <p:cNvSpPr/>
          <p:nvPr/>
        </p:nvSpPr>
        <p:spPr bwMode="auto">
          <a:xfrm>
            <a:off x="6974086" y="5714999"/>
            <a:ext cx="276821" cy="660798"/>
          </a:xfrm>
          <a:custGeom>
            <a:avLst/>
            <a:gdLst/>
            <a:ahLst/>
            <a:cxnLst/>
            <a:rect l="0" t="0" r="0" b="0"/>
            <a:pathLst>
              <a:path w="276821" h="660798">
                <a:moveTo>
                  <a:pt x="35719" y="98227"/>
                </a:moveTo>
                <a:lnTo>
                  <a:pt x="26789" y="107156"/>
                </a:lnTo>
                <a:lnTo>
                  <a:pt x="26789" y="125016"/>
                </a:lnTo>
                <a:lnTo>
                  <a:pt x="26789" y="169664"/>
                </a:lnTo>
                <a:lnTo>
                  <a:pt x="35719" y="223242"/>
                </a:lnTo>
                <a:lnTo>
                  <a:pt x="35719" y="294680"/>
                </a:lnTo>
                <a:lnTo>
                  <a:pt x="53578" y="375047"/>
                </a:lnTo>
                <a:lnTo>
                  <a:pt x="62508" y="455414"/>
                </a:lnTo>
                <a:lnTo>
                  <a:pt x="62508" y="535781"/>
                </a:lnTo>
                <a:lnTo>
                  <a:pt x="71437" y="598289"/>
                </a:lnTo>
                <a:lnTo>
                  <a:pt x="71437" y="642938"/>
                </a:lnTo>
                <a:lnTo>
                  <a:pt x="71437" y="660797"/>
                </a:lnTo>
                <a:lnTo>
                  <a:pt x="62508" y="642938"/>
                </a:lnTo>
                <a:lnTo>
                  <a:pt x="53578" y="607219"/>
                </a:lnTo>
                <a:lnTo>
                  <a:pt x="35719" y="544711"/>
                </a:lnTo>
                <a:lnTo>
                  <a:pt x="17859" y="464344"/>
                </a:lnTo>
                <a:lnTo>
                  <a:pt x="8930" y="375047"/>
                </a:lnTo>
                <a:lnTo>
                  <a:pt x="0" y="276821"/>
                </a:lnTo>
                <a:lnTo>
                  <a:pt x="8930" y="187524"/>
                </a:lnTo>
                <a:lnTo>
                  <a:pt x="17859" y="107156"/>
                </a:lnTo>
                <a:lnTo>
                  <a:pt x="44648" y="53578"/>
                </a:lnTo>
                <a:lnTo>
                  <a:pt x="80367" y="17860"/>
                </a:lnTo>
                <a:lnTo>
                  <a:pt x="125016" y="0"/>
                </a:lnTo>
                <a:lnTo>
                  <a:pt x="169664" y="8930"/>
                </a:lnTo>
                <a:lnTo>
                  <a:pt x="205383" y="35719"/>
                </a:lnTo>
                <a:lnTo>
                  <a:pt x="250031" y="71438"/>
                </a:lnTo>
                <a:lnTo>
                  <a:pt x="267891" y="116086"/>
                </a:lnTo>
                <a:lnTo>
                  <a:pt x="276820" y="160735"/>
                </a:lnTo>
                <a:lnTo>
                  <a:pt x="258961" y="205383"/>
                </a:lnTo>
                <a:lnTo>
                  <a:pt x="232172" y="250031"/>
                </a:lnTo>
                <a:lnTo>
                  <a:pt x="187523" y="276821"/>
                </a:lnTo>
                <a:lnTo>
                  <a:pt x="133945" y="303610"/>
                </a:lnTo>
                <a:lnTo>
                  <a:pt x="89297" y="312539"/>
                </a:lnTo>
                <a:lnTo>
                  <a:pt x="44648" y="312539"/>
                </a:lnTo>
                <a:lnTo>
                  <a:pt x="26789" y="294680"/>
                </a:lnTo>
                <a:lnTo>
                  <a:pt x="17859" y="258961"/>
                </a:lnTo>
                <a:lnTo>
                  <a:pt x="26789" y="232172"/>
                </a:lnTo>
                <a:lnTo>
                  <a:pt x="44648" y="187524"/>
                </a:lnTo>
                <a:lnTo>
                  <a:pt x="44648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9" name="Freeform 98"/>
          <p:cNvSpPr/>
          <p:nvPr/>
        </p:nvSpPr>
        <p:spPr bwMode="auto">
          <a:xfrm>
            <a:off x="7322344" y="5741788"/>
            <a:ext cx="116087" cy="267892"/>
          </a:xfrm>
          <a:custGeom>
            <a:avLst/>
            <a:gdLst/>
            <a:ahLst/>
            <a:cxnLst/>
            <a:rect l="0" t="0" r="0" b="0"/>
            <a:pathLst>
              <a:path w="116087" h="267892">
                <a:moveTo>
                  <a:pt x="0" y="125016"/>
                </a:moveTo>
                <a:lnTo>
                  <a:pt x="0" y="142875"/>
                </a:lnTo>
                <a:lnTo>
                  <a:pt x="8929" y="160735"/>
                </a:lnTo>
                <a:lnTo>
                  <a:pt x="8929" y="187524"/>
                </a:lnTo>
                <a:lnTo>
                  <a:pt x="17859" y="223242"/>
                </a:lnTo>
                <a:lnTo>
                  <a:pt x="26789" y="241102"/>
                </a:lnTo>
                <a:lnTo>
                  <a:pt x="35719" y="258961"/>
                </a:lnTo>
                <a:lnTo>
                  <a:pt x="44648" y="267891"/>
                </a:lnTo>
                <a:lnTo>
                  <a:pt x="53578" y="258961"/>
                </a:lnTo>
                <a:lnTo>
                  <a:pt x="53578" y="241102"/>
                </a:lnTo>
                <a:lnTo>
                  <a:pt x="53578" y="196453"/>
                </a:lnTo>
                <a:lnTo>
                  <a:pt x="53578" y="151805"/>
                </a:lnTo>
                <a:lnTo>
                  <a:pt x="62508" y="98227"/>
                </a:lnTo>
                <a:lnTo>
                  <a:pt x="62508" y="62508"/>
                </a:lnTo>
                <a:lnTo>
                  <a:pt x="71437" y="26789"/>
                </a:lnTo>
                <a:lnTo>
                  <a:pt x="80367" y="8930"/>
                </a:lnTo>
                <a:lnTo>
                  <a:pt x="89297" y="0"/>
                </a:lnTo>
                <a:lnTo>
                  <a:pt x="107156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0" name="Freeform 99"/>
          <p:cNvSpPr/>
          <p:nvPr/>
        </p:nvSpPr>
        <p:spPr bwMode="auto">
          <a:xfrm>
            <a:off x="7527727" y="5902523"/>
            <a:ext cx="17860" cy="80368"/>
          </a:xfrm>
          <a:custGeom>
            <a:avLst/>
            <a:gdLst/>
            <a:ahLst/>
            <a:cxnLst/>
            <a:rect l="0" t="0" r="0" b="0"/>
            <a:pathLst>
              <a:path w="17860" h="80368">
                <a:moveTo>
                  <a:pt x="17859" y="0"/>
                </a:moveTo>
                <a:lnTo>
                  <a:pt x="17859" y="17859"/>
                </a:lnTo>
                <a:lnTo>
                  <a:pt x="17859" y="35718"/>
                </a:lnTo>
                <a:lnTo>
                  <a:pt x="17859" y="53578"/>
                </a:lnTo>
                <a:lnTo>
                  <a:pt x="8929" y="80367"/>
                </a:lnTo>
                <a:lnTo>
                  <a:pt x="8929" y="80367"/>
                </a:lnTo>
                <a:lnTo>
                  <a:pt x="0" y="80367"/>
                </a:lnTo>
                <a:lnTo>
                  <a:pt x="0" y="62507"/>
                </a:lnTo>
                <a:lnTo>
                  <a:pt x="0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1" name="Freeform 100"/>
          <p:cNvSpPr/>
          <p:nvPr/>
        </p:nvSpPr>
        <p:spPr bwMode="auto">
          <a:xfrm>
            <a:off x="7581305" y="5706070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8929" y="17859"/>
                </a:lnTo>
                <a:lnTo>
                  <a:pt x="17859" y="17859"/>
                </a:lnTo>
                <a:lnTo>
                  <a:pt x="17859" y="8929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" name="Freeform 101"/>
          <p:cNvSpPr/>
          <p:nvPr/>
        </p:nvSpPr>
        <p:spPr bwMode="auto">
          <a:xfrm>
            <a:off x="7625953" y="5768577"/>
            <a:ext cx="116087" cy="223244"/>
          </a:xfrm>
          <a:custGeom>
            <a:avLst/>
            <a:gdLst/>
            <a:ahLst/>
            <a:cxnLst/>
            <a:rect l="0" t="0" r="0" b="0"/>
            <a:pathLst>
              <a:path w="116087" h="223244">
                <a:moveTo>
                  <a:pt x="35719" y="160735"/>
                </a:moveTo>
                <a:lnTo>
                  <a:pt x="35719" y="169664"/>
                </a:lnTo>
                <a:lnTo>
                  <a:pt x="26789" y="187524"/>
                </a:lnTo>
                <a:lnTo>
                  <a:pt x="26789" y="205383"/>
                </a:lnTo>
                <a:lnTo>
                  <a:pt x="35719" y="214313"/>
                </a:lnTo>
                <a:lnTo>
                  <a:pt x="44649" y="223243"/>
                </a:lnTo>
                <a:lnTo>
                  <a:pt x="62508" y="214313"/>
                </a:lnTo>
                <a:lnTo>
                  <a:pt x="80367" y="196453"/>
                </a:lnTo>
                <a:lnTo>
                  <a:pt x="98227" y="160735"/>
                </a:lnTo>
                <a:lnTo>
                  <a:pt x="107156" y="125016"/>
                </a:lnTo>
                <a:lnTo>
                  <a:pt x="116086" y="80368"/>
                </a:lnTo>
                <a:lnTo>
                  <a:pt x="107156" y="35719"/>
                </a:lnTo>
                <a:lnTo>
                  <a:pt x="98227" y="8930"/>
                </a:lnTo>
                <a:lnTo>
                  <a:pt x="80367" y="0"/>
                </a:lnTo>
                <a:lnTo>
                  <a:pt x="62508" y="8930"/>
                </a:lnTo>
                <a:lnTo>
                  <a:pt x="44649" y="35719"/>
                </a:lnTo>
                <a:lnTo>
                  <a:pt x="26789" y="71438"/>
                </a:lnTo>
                <a:lnTo>
                  <a:pt x="8930" y="107157"/>
                </a:lnTo>
                <a:lnTo>
                  <a:pt x="8930" y="142875"/>
                </a:lnTo>
                <a:lnTo>
                  <a:pt x="0" y="160735"/>
                </a:lnTo>
                <a:lnTo>
                  <a:pt x="8930" y="178594"/>
                </a:lnTo>
                <a:lnTo>
                  <a:pt x="17860" y="169664"/>
                </a:lnTo>
                <a:lnTo>
                  <a:pt x="26789" y="151805"/>
                </a:lnTo>
                <a:lnTo>
                  <a:pt x="44649" y="125016"/>
                </a:lnTo>
                <a:lnTo>
                  <a:pt x="44649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3" name="Freeform 102"/>
          <p:cNvSpPr/>
          <p:nvPr/>
        </p:nvSpPr>
        <p:spPr bwMode="auto">
          <a:xfrm>
            <a:off x="7840266" y="5804296"/>
            <a:ext cx="80368" cy="178595"/>
          </a:xfrm>
          <a:custGeom>
            <a:avLst/>
            <a:gdLst/>
            <a:ahLst/>
            <a:cxnLst/>
            <a:rect l="0" t="0" r="0" b="0"/>
            <a:pathLst>
              <a:path w="80368" h="178595">
                <a:moveTo>
                  <a:pt x="0" y="133945"/>
                </a:moveTo>
                <a:lnTo>
                  <a:pt x="0" y="142875"/>
                </a:lnTo>
                <a:lnTo>
                  <a:pt x="0" y="160734"/>
                </a:lnTo>
                <a:lnTo>
                  <a:pt x="8929" y="16966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60734"/>
                </a:lnTo>
                <a:lnTo>
                  <a:pt x="26789" y="142875"/>
                </a:lnTo>
                <a:lnTo>
                  <a:pt x="26789" y="116086"/>
                </a:lnTo>
                <a:lnTo>
                  <a:pt x="26789" y="89297"/>
                </a:lnTo>
                <a:lnTo>
                  <a:pt x="44648" y="53578"/>
                </a:lnTo>
                <a:lnTo>
                  <a:pt x="53578" y="35719"/>
                </a:lnTo>
                <a:lnTo>
                  <a:pt x="62507" y="17859"/>
                </a:lnTo>
                <a:lnTo>
                  <a:pt x="71437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4" name="Freeform 103"/>
          <p:cNvSpPr/>
          <p:nvPr/>
        </p:nvSpPr>
        <p:spPr bwMode="auto">
          <a:xfrm>
            <a:off x="8143875" y="5527477"/>
            <a:ext cx="53578" cy="473273"/>
          </a:xfrm>
          <a:custGeom>
            <a:avLst/>
            <a:gdLst/>
            <a:ahLst/>
            <a:cxnLst/>
            <a:rect l="0" t="0" r="0" b="0"/>
            <a:pathLst>
              <a:path w="53578" h="473273">
                <a:moveTo>
                  <a:pt x="53577" y="0"/>
                </a:moveTo>
                <a:lnTo>
                  <a:pt x="53577" y="17859"/>
                </a:lnTo>
                <a:lnTo>
                  <a:pt x="44648" y="44648"/>
                </a:lnTo>
                <a:lnTo>
                  <a:pt x="26789" y="89296"/>
                </a:lnTo>
                <a:lnTo>
                  <a:pt x="8930" y="151803"/>
                </a:lnTo>
                <a:lnTo>
                  <a:pt x="0" y="214311"/>
                </a:lnTo>
                <a:lnTo>
                  <a:pt x="0" y="285749"/>
                </a:lnTo>
                <a:lnTo>
                  <a:pt x="0" y="357186"/>
                </a:lnTo>
                <a:lnTo>
                  <a:pt x="8930" y="410764"/>
                </a:lnTo>
                <a:lnTo>
                  <a:pt x="17859" y="455413"/>
                </a:lnTo>
                <a:lnTo>
                  <a:pt x="17859" y="473272"/>
                </a:lnTo>
                <a:lnTo>
                  <a:pt x="26789" y="464343"/>
                </a:lnTo>
                <a:lnTo>
                  <a:pt x="26789" y="446483"/>
                </a:lnTo>
                <a:lnTo>
                  <a:pt x="17859" y="410764"/>
                </a:lnTo>
                <a:lnTo>
                  <a:pt x="17859" y="4107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5" name="Freeform 104"/>
          <p:cNvSpPr/>
          <p:nvPr/>
        </p:nvSpPr>
        <p:spPr bwMode="auto">
          <a:xfrm>
            <a:off x="7884914" y="5902523"/>
            <a:ext cx="26790" cy="98227"/>
          </a:xfrm>
          <a:custGeom>
            <a:avLst/>
            <a:gdLst/>
            <a:ahLst/>
            <a:cxnLst/>
            <a:rect l="0" t="0" r="0" b="0"/>
            <a:pathLst>
              <a:path w="26790" h="98227">
                <a:moveTo>
                  <a:pt x="26789" y="0"/>
                </a:moveTo>
                <a:lnTo>
                  <a:pt x="26789" y="8929"/>
                </a:lnTo>
                <a:lnTo>
                  <a:pt x="17859" y="17859"/>
                </a:lnTo>
                <a:lnTo>
                  <a:pt x="8930" y="44648"/>
                </a:lnTo>
                <a:lnTo>
                  <a:pt x="0" y="71437"/>
                </a:lnTo>
                <a:lnTo>
                  <a:pt x="0" y="89297"/>
                </a:lnTo>
                <a:lnTo>
                  <a:pt x="8930" y="98226"/>
                </a:lnTo>
                <a:lnTo>
                  <a:pt x="26789" y="98226"/>
                </a:lnTo>
                <a:lnTo>
                  <a:pt x="26789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6" name="Freeform 105"/>
          <p:cNvSpPr/>
          <p:nvPr/>
        </p:nvSpPr>
        <p:spPr bwMode="auto">
          <a:xfrm>
            <a:off x="7777758" y="5616773"/>
            <a:ext cx="116087" cy="26790"/>
          </a:xfrm>
          <a:custGeom>
            <a:avLst/>
            <a:gdLst/>
            <a:ahLst/>
            <a:cxnLst/>
            <a:rect l="0" t="0" r="0" b="0"/>
            <a:pathLst>
              <a:path w="116087" h="26790">
                <a:moveTo>
                  <a:pt x="0" y="8929"/>
                </a:move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35719" y="17859"/>
                </a:lnTo>
                <a:lnTo>
                  <a:pt x="53578" y="26789"/>
                </a:lnTo>
                <a:lnTo>
                  <a:pt x="80367" y="26789"/>
                </a:lnTo>
                <a:lnTo>
                  <a:pt x="107156" y="26789"/>
                </a:lnTo>
                <a:lnTo>
                  <a:pt x="116086" y="17859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7" name="Freeform 106"/>
          <p:cNvSpPr/>
          <p:nvPr/>
        </p:nvSpPr>
        <p:spPr bwMode="auto">
          <a:xfrm>
            <a:off x="7956352" y="5750718"/>
            <a:ext cx="339328" cy="17860"/>
          </a:xfrm>
          <a:custGeom>
            <a:avLst/>
            <a:gdLst/>
            <a:ahLst/>
            <a:cxnLst/>
            <a:rect l="0" t="0" r="0" b="0"/>
            <a:pathLst>
              <a:path w="339328" h="17860">
                <a:moveTo>
                  <a:pt x="0" y="17859"/>
                </a:moveTo>
                <a:lnTo>
                  <a:pt x="8929" y="17859"/>
                </a:lnTo>
                <a:lnTo>
                  <a:pt x="26789" y="8930"/>
                </a:lnTo>
                <a:lnTo>
                  <a:pt x="53578" y="8930"/>
                </a:lnTo>
                <a:lnTo>
                  <a:pt x="98226" y="0"/>
                </a:lnTo>
                <a:lnTo>
                  <a:pt x="160734" y="8930"/>
                </a:lnTo>
                <a:lnTo>
                  <a:pt x="214312" y="8930"/>
                </a:lnTo>
                <a:lnTo>
                  <a:pt x="267889" y="8930"/>
                </a:lnTo>
                <a:lnTo>
                  <a:pt x="312538" y="8930"/>
                </a:lnTo>
                <a:lnTo>
                  <a:pt x="339327" y="8930"/>
                </a:lnTo>
                <a:lnTo>
                  <a:pt x="339327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8" name="Freeform 107"/>
          <p:cNvSpPr/>
          <p:nvPr/>
        </p:nvSpPr>
        <p:spPr bwMode="auto">
          <a:xfrm>
            <a:off x="8268890" y="5840015"/>
            <a:ext cx="35720" cy="151806"/>
          </a:xfrm>
          <a:custGeom>
            <a:avLst/>
            <a:gdLst/>
            <a:ahLst/>
            <a:cxnLst/>
            <a:rect l="0" t="0" r="0" b="0"/>
            <a:pathLst>
              <a:path w="35720" h="151806">
                <a:moveTo>
                  <a:pt x="35719" y="0"/>
                </a:moveTo>
                <a:lnTo>
                  <a:pt x="35719" y="8930"/>
                </a:lnTo>
                <a:lnTo>
                  <a:pt x="26789" y="35719"/>
                </a:lnTo>
                <a:lnTo>
                  <a:pt x="8930" y="71437"/>
                </a:lnTo>
                <a:lnTo>
                  <a:pt x="8930" y="98226"/>
                </a:lnTo>
                <a:lnTo>
                  <a:pt x="0" y="125015"/>
                </a:lnTo>
                <a:lnTo>
                  <a:pt x="0" y="142875"/>
                </a:lnTo>
                <a:lnTo>
                  <a:pt x="8930" y="151805"/>
                </a:lnTo>
                <a:lnTo>
                  <a:pt x="17859" y="151805"/>
                </a:lnTo>
                <a:lnTo>
                  <a:pt x="17859" y="125015"/>
                </a:lnTo>
                <a:lnTo>
                  <a:pt x="17859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9" name="Freeform 108"/>
          <p:cNvSpPr/>
          <p:nvPr/>
        </p:nvSpPr>
        <p:spPr bwMode="auto">
          <a:xfrm>
            <a:off x="8322468" y="5643562"/>
            <a:ext cx="26790" cy="35719"/>
          </a:xfrm>
          <a:custGeom>
            <a:avLst/>
            <a:gdLst/>
            <a:ahLst/>
            <a:cxnLst/>
            <a:rect l="0" t="0" r="0" b="0"/>
            <a:pathLst>
              <a:path w="26790" h="35719">
                <a:moveTo>
                  <a:pt x="8930" y="35718"/>
                </a:moveTo>
                <a:lnTo>
                  <a:pt x="0" y="35718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8929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0" name="Freeform 109"/>
          <p:cNvSpPr/>
          <p:nvPr/>
        </p:nvSpPr>
        <p:spPr bwMode="auto">
          <a:xfrm>
            <a:off x="8340327" y="5840015"/>
            <a:ext cx="89298" cy="205384"/>
          </a:xfrm>
          <a:custGeom>
            <a:avLst/>
            <a:gdLst/>
            <a:ahLst/>
            <a:cxnLst/>
            <a:rect l="0" t="0" r="0" b="0"/>
            <a:pathLst>
              <a:path w="89298" h="205384">
                <a:moveTo>
                  <a:pt x="1786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26789" y="26789"/>
                </a:lnTo>
                <a:lnTo>
                  <a:pt x="44649" y="17859"/>
                </a:lnTo>
                <a:lnTo>
                  <a:pt x="62508" y="8930"/>
                </a:lnTo>
                <a:lnTo>
                  <a:pt x="71438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26789"/>
                </a:lnTo>
                <a:lnTo>
                  <a:pt x="80368" y="53578"/>
                </a:lnTo>
                <a:lnTo>
                  <a:pt x="62508" y="89297"/>
                </a:lnTo>
                <a:lnTo>
                  <a:pt x="44649" y="125015"/>
                </a:lnTo>
                <a:lnTo>
                  <a:pt x="26789" y="151805"/>
                </a:lnTo>
                <a:lnTo>
                  <a:pt x="17860" y="178594"/>
                </a:lnTo>
                <a:lnTo>
                  <a:pt x="17860" y="196453"/>
                </a:lnTo>
                <a:lnTo>
                  <a:pt x="17860" y="205383"/>
                </a:lnTo>
                <a:lnTo>
                  <a:pt x="17860" y="196453"/>
                </a:lnTo>
                <a:lnTo>
                  <a:pt x="26789" y="187523"/>
                </a:lnTo>
                <a:lnTo>
                  <a:pt x="44649" y="160734"/>
                </a:lnTo>
                <a:lnTo>
                  <a:pt x="53578" y="151805"/>
                </a:lnTo>
                <a:lnTo>
                  <a:pt x="53578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1" name="Freeform 110"/>
          <p:cNvSpPr/>
          <p:nvPr/>
        </p:nvSpPr>
        <p:spPr bwMode="auto">
          <a:xfrm>
            <a:off x="8295679" y="5920382"/>
            <a:ext cx="133946" cy="62509"/>
          </a:xfrm>
          <a:custGeom>
            <a:avLst/>
            <a:gdLst/>
            <a:ahLst/>
            <a:cxnLst/>
            <a:rect l="0" t="0" r="0" b="0"/>
            <a:pathLst>
              <a:path w="133946" h="62509">
                <a:moveTo>
                  <a:pt x="0" y="62508"/>
                </a:moveTo>
                <a:lnTo>
                  <a:pt x="0" y="62508"/>
                </a:lnTo>
                <a:lnTo>
                  <a:pt x="8930" y="62508"/>
                </a:lnTo>
                <a:lnTo>
                  <a:pt x="17859" y="53578"/>
                </a:lnTo>
                <a:lnTo>
                  <a:pt x="44648" y="53578"/>
                </a:lnTo>
                <a:lnTo>
                  <a:pt x="71437" y="53578"/>
                </a:lnTo>
                <a:lnTo>
                  <a:pt x="89297" y="44648"/>
                </a:lnTo>
                <a:lnTo>
                  <a:pt x="107156" y="35719"/>
                </a:lnTo>
                <a:lnTo>
                  <a:pt x="125016" y="17859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" name="Freeform 111"/>
          <p:cNvSpPr/>
          <p:nvPr/>
        </p:nvSpPr>
        <p:spPr bwMode="auto">
          <a:xfrm>
            <a:off x="8402835" y="5875734"/>
            <a:ext cx="62509" cy="151805"/>
          </a:xfrm>
          <a:custGeom>
            <a:avLst/>
            <a:gdLst/>
            <a:ahLst/>
            <a:cxnLst/>
            <a:rect l="0" t="0" r="0" b="0"/>
            <a:pathLst>
              <a:path w="62509" h="151805">
                <a:moveTo>
                  <a:pt x="0" y="35718"/>
                </a:moveTo>
                <a:lnTo>
                  <a:pt x="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62507"/>
                </a:lnTo>
                <a:lnTo>
                  <a:pt x="17860" y="71437"/>
                </a:lnTo>
                <a:lnTo>
                  <a:pt x="26789" y="71437"/>
                </a:lnTo>
                <a:lnTo>
                  <a:pt x="35719" y="62507"/>
                </a:lnTo>
                <a:lnTo>
                  <a:pt x="44649" y="53578"/>
                </a:lnTo>
                <a:lnTo>
                  <a:pt x="53578" y="35718"/>
                </a:lnTo>
                <a:lnTo>
                  <a:pt x="62508" y="17859"/>
                </a:lnTo>
                <a:lnTo>
                  <a:pt x="53578" y="8929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29"/>
                </a:lnTo>
                <a:lnTo>
                  <a:pt x="53578" y="26789"/>
                </a:lnTo>
                <a:lnTo>
                  <a:pt x="44649" y="53578"/>
                </a:lnTo>
                <a:lnTo>
                  <a:pt x="35719" y="80367"/>
                </a:lnTo>
                <a:lnTo>
                  <a:pt x="35719" y="107156"/>
                </a:lnTo>
                <a:lnTo>
                  <a:pt x="26789" y="125015"/>
                </a:lnTo>
                <a:lnTo>
                  <a:pt x="26789" y="142875"/>
                </a:lnTo>
                <a:lnTo>
                  <a:pt x="35719" y="151804"/>
                </a:lnTo>
                <a:lnTo>
                  <a:pt x="35719" y="151804"/>
                </a:lnTo>
                <a:lnTo>
                  <a:pt x="35719" y="142875"/>
                </a:lnTo>
                <a:lnTo>
                  <a:pt x="44649" y="125015"/>
                </a:lnTo>
                <a:lnTo>
                  <a:pt x="53578" y="98226"/>
                </a:lnTo>
                <a:lnTo>
                  <a:pt x="53578" y="80367"/>
                </a:lnTo>
                <a:lnTo>
                  <a:pt x="62508" y="62507"/>
                </a:lnTo>
                <a:lnTo>
                  <a:pt x="62508" y="44648"/>
                </a:lnTo>
                <a:lnTo>
                  <a:pt x="62508" y="53578"/>
                </a:lnTo>
                <a:lnTo>
                  <a:pt x="62508" y="62507"/>
                </a:lnTo>
                <a:lnTo>
                  <a:pt x="62508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" name="Freeform 112"/>
          <p:cNvSpPr/>
          <p:nvPr/>
        </p:nvSpPr>
        <p:spPr bwMode="auto">
          <a:xfrm>
            <a:off x="8465343" y="5634632"/>
            <a:ext cx="116087" cy="428626"/>
          </a:xfrm>
          <a:custGeom>
            <a:avLst/>
            <a:gdLst/>
            <a:ahLst/>
            <a:cxnLst/>
            <a:rect l="0" t="0" r="0" b="0"/>
            <a:pathLst>
              <a:path w="116087" h="428626">
                <a:moveTo>
                  <a:pt x="26789" y="125016"/>
                </a:moveTo>
                <a:lnTo>
                  <a:pt x="26789" y="107156"/>
                </a:lnTo>
                <a:lnTo>
                  <a:pt x="35719" y="89297"/>
                </a:lnTo>
                <a:lnTo>
                  <a:pt x="44648" y="62508"/>
                </a:lnTo>
                <a:lnTo>
                  <a:pt x="44648" y="35719"/>
                </a:lnTo>
                <a:lnTo>
                  <a:pt x="44648" y="17859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35719"/>
                </a:lnTo>
                <a:lnTo>
                  <a:pt x="8930" y="71438"/>
                </a:lnTo>
                <a:lnTo>
                  <a:pt x="0" y="125016"/>
                </a:lnTo>
                <a:lnTo>
                  <a:pt x="0" y="178594"/>
                </a:lnTo>
                <a:lnTo>
                  <a:pt x="0" y="250031"/>
                </a:lnTo>
                <a:lnTo>
                  <a:pt x="8930" y="312539"/>
                </a:lnTo>
                <a:lnTo>
                  <a:pt x="26789" y="366117"/>
                </a:lnTo>
                <a:lnTo>
                  <a:pt x="44648" y="401836"/>
                </a:lnTo>
                <a:lnTo>
                  <a:pt x="62508" y="428625"/>
                </a:lnTo>
                <a:lnTo>
                  <a:pt x="80367" y="428625"/>
                </a:lnTo>
                <a:lnTo>
                  <a:pt x="98227" y="410766"/>
                </a:lnTo>
                <a:lnTo>
                  <a:pt x="107156" y="375047"/>
                </a:lnTo>
                <a:lnTo>
                  <a:pt x="116086" y="339328"/>
                </a:lnTo>
                <a:lnTo>
                  <a:pt x="116086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4" name="Freeform 113"/>
          <p:cNvSpPr/>
          <p:nvPr/>
        </p:nvSpPr>
        <p:spPr bwMode="auto">
          <a:xfrm>
            <a:off x="3152180" y="6206132"/>
            <a:ext cx="410766" cy="392907"/>
          </a:xfrm>
          <a:custGeom>
            <a:avLst/>
            <a:gdLst/>
            <a:ahLst/>
            <a:cxnLst/>
            <a:rect l="0" t="0" r="0" b="0"/>
            <a:pathLst>
              <a:path w="410766" h="392907">
                <a:moveTo>
                  <a:pt x="35718" y="223242"/>
                </a:moveTo>
                <a:lnTo>
                  <a:pt x="35718" y="223242"/>
                </a:lnTo>
                <a:lnTo>
                  <a:pt x="17859" y="205383"/>
                </a:lnTo>
                <a:lnTo>
                  <a:pt x="8929" y="196453"/>
                </a:lnTo>
                <a:lnTo>
                  <a:pt x="0" y="187523"/>
                </a:lnTo>
                <a:lnTo>
                  <a:pt x="0" y="196453"/>
                </a:lnTo>
                <a:lnTo>
                  <a:pt x="0" y="214313"/>
                </a:lnTo>
                <a:lnTo>
                  <a:pt x="8929" y="250031"/>
                </a:lnTo>
                <a:lnTo>
                  <a:pt x="17859" y="294680"/>
                </a:lnTo>
                <a:lnTo>
                  <a:pt x="35718" y="321469"/>
                </a:lnTo>
                <a:lnTo>
                  <a:pt x="53578" y="339328"/>
                </a:lnTo>
                <a:lnTo>
                  <a:pt x="71437" y="366117"/>
                </a:lnTo>
                <a:lnTo>
                  <a:pt x="116086" y="383977"/>
                </a:lnTo>
                <a:lnTo>
                  <a:pt x="142875" y="383977"/>
                </a:lnTo>
                <a:lnTo>
                  <a:pt x="178593" y="366117"/>
                </a:lnTo>
                <a:lnTo>
                  <a:pt x="205383" y="339328"/>
                </a:lnTo>
                <a:lnTo>
                  <a:pt x="232172" y="294680"/>
                </a:lnTo>
                <a:lnTo>
                  <a:pt x="250031" y="250031"/>
                </a:lnTo>
                <a:lnTo>
                  <a:pt x="258961" y="196453"/>
                </a:lnTo>
                <a:lnTo>
                  <a:pt x="258961" y="151805"/>
                </a:lnTo>
                <a:lnTo>
                  <a:pt x="258961" y="98227"/>
                </a:lnTo>
                <a:lnTo>
                  <a:pt x="250031" y="53578"/>
                </a:lnTo>
                <a:lnTo>
                  <a:pt x="232172" y="17859"/>
                </a:lnTo>
                <a:lnTo>
                  <a:pt x="214312" y="0"/>
                </a:lnTo>
                <a:lnTo>
                  <a:pt x="196453" y="0"/>
                </a:lnTo>
                <a:lnTo>
                  <a:pt x="178593" y="17859"/>
                </a:lnTo>
                <a:lnTo>
                  <a:pt x="160734" y="53578"/>
                </a:lnTo>
                <a:lnTo>
                  <a:pt x="151804" y="116086"/>
                </a:lnTo>
                <a:lnTo>
                  <a:pt x="142875" y="178594"/>
                </a:lnTo>
                <a:lnTo>
                  <a:pt x="142875" y="241102"/>
                </a:lnTo>
                <a:lnTo>
                  <a:pt x="151804" y="276820"/>
                </a:lnTo>
                <a:lnTo>
                  <a:pt x="160734" y="303609"/>
                </a:lnTo>
                <a:lnTo>
                  <a:pt x="169664" y="321469"/>
                </a:lnTo>
                <a:lnTo>
                  <a:pt x="187523" y="357188"/>
                </a:lnTo>
                <a:lnTo>
                  <a:pt x="223242" y="383977"/>
                </a:lnTo>
                <a:lnTo>
                  <a:pt x="267890" y="392906"/>
                </a:lnTo>
                <a:lnTo>
                  <a:pt x="312539" y="383977"/>
                </a:lnTo>
                <a:lnTo>
                  <a:pt x="357187" y="357188"/>
                </a:lnTo>
                <a:lnTo>
                  <a:pt x="383976" y="321469"/>
                </a:lnTo>
                <a:lnTo>
                  <a:pt x="410765" y="276820"/>
                </a:lnTo>
                <a:lnTo>
                  <a:pt x="410765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5" name="Freeform 114"/>
          <p:cNvSpPr/>
          <p:nvPr/>
        </p:nvSpPr>
        <p:spPr bwMode="auto">
          <a:xfrm>
            <a:off x="3661172" y="6295429"/>
            <a:ext cx="151806" cy="303610"/>
          </a:xfrm>
          <a:custGeom>
            <a:avLst/>
            <a:gdLst/>
            <a:ahLst/>
            <a:cxnLst/>
            <a:rect l="0" t="0" r="0" b="0"/>
            <a:pathLst>
              <a:path w="151806" h="303610">
                <a:moveTo>
                  <a:pt x="0" y="0"/>
                </a:moveTo>
                <a:lnTo>
                  <a:pt x="8930" y="17859"/>
                </a:lnTo>
                <a:lnTo>
                  <a:pt x="8930" y="53578"/>
                </a:lnTo>
                <a:lnTo>
                  <a:pt x="17859" y="89297"/>
                </a:lnTo>
                <a:lnTo>
                  <a:pt x="35719" y="142875"/>
                </a:lnTo>
                <a:lnTo>
                  <a:pt x="53578" y="187523"/>
                </a:lnTo>
                <a:lnTo>
                  <a:pt x="62508" y="223242"/>
                </a:lnTo>
                <a:lnTo>
                  <a:pt x="80367" y="250031"/>
                </a:lnTo>
                <a:lnTo>
                  <a:pt x="89297" y="267891"/>
                </a:lnTo>
                <a:lnTo>
                  <a:pt x="116086" y="285750"/>
                </a:lnTo>
                <a:lnTo>
                  <a:pt x="133945" y="303609"/>
                </a:lnTo>
                <a:lnTo>
                  <a:pt x="151805" y="294680"/>
                </a:lnTo>
                <a:lnTo>
                  <a:pt x="151805" y="258961"/>
                </a:lnTo>
                <a:lnTo>
                  <a:pt x="142875" y="214312"/>
                </a:lnTo>
                <a:lnTo>
                  <a:pt x="142875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6" name="Freeform 115"/>
          <p:cNvSpPr/>
          <p:nvPr/>
        </p:nvSpPr>
        <p:spPr bwMode="auto">
          <a:xfrm>
            <a:off x="3643313" y="6143624"/>
            <a:ext cx="71438" cy="53579"/>
          </a:xfrm>
          <a:custGeom>
            <a:avLst/>
            <a:gdLst/>
            <a:ahLst/>
            <a:cxnLst/>
            <a:rect l="0" t="0" r="0" b="0"/>
            <a:pathLst>
              <a:path w="71438" h="53579">
                <a:moveTo>
                  <a:pt x="35718" y="0"/>
                </a:moveTo>
                <a:lnTo>
                  <a:pt x="26789" y="0"/>
                </a:lnTo>
                <a:lnTo>
                  <a:pt x="17859" y="0"/>
                </a:lnTo>
                <a:lnTo>
                  <a:pt x="8929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29" y="26789"/>
                </a:lnTo>
                <a:lnTo>
                  <a:pt x="17859" y="35719"/>
                </a:lnTo>
                <a:lnTo>
                  <a:pt x="35718" y="44649"/>
                </a:lnTo>
                <a:lnTo>
                  <a:pt x="53578" y="44649"/>
                </a:lnTo>
                <a:lnTo>
                  <a:pt x="71437" y="53578"/>
                </a:lnTo>
                <a:lnTo>
                  <a:pt x="71437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7" name="Freeform 116"/>
          <p:cNvSpPr/>
          <p:nvPr/>
        </p:nvSpPr>
        <p:spPr bwMode="auto">
          <a:xfrm>
            <a:off x="3795117" y="6268640"/>
            <a:ext cx="232173" cy="508993"/>
          </a:xfrm>
          <a:custGeom>
            <a:avLst/>
            <a:gdLst/>
            <a:ahLst/>
            <a:cxnLst/>
            <a:rect l="0" t="0" r="0" b="0"/>
            <a:pathLst>
              <a:path w="232173" h="508993">
                <a:moveTo>
                  <a:pt x="17860" y="0"/>
                </a:move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8930"/>
                </a:lnTo>
                <a:lnTo>
                  <a:pt x="71438" y="8930"/>
                </a:lnTo>
                <a:lnTo>
                  <a:pt x="71438" y="17859"/>
                </a:lnTo>
                <a:lnTo>
                  <a:pt x="71438" y="26789"/>
                </a:lnTo>
                <a:lnTo>
                  <a:pt x="62508" y="35719"/>
                </a:lnTo>
                <a:lnTo>
                  <a:pt x="44649" y="53578"/>
                </a:lnTo>
                <a:lnTo>
                  <a:pt x="35719" y="80367"/>
                </a:lnTo>
                <a:lnTo>
                  <a:pt x="17860" y="107156"/>
                </a:lnTo>
                <a:lnTo>
                  <a:pt x="8930" y="133945"/>
                </a:lnTo>
                <a:lnTo>
                  <a:pt x="0" y="169664"/>
                </a:lnTo>
                <a:lnTo>
                  <a:pt x="8930" y="196453"/>
                </a:lnTo>
                <a:lnTo>
                  <a:pt x="26789" y="232172"/>
                </a:lnTo>
                <a:lnTo>
                  <a:pt x="53578" y="258961"/>
                </a:lnTo>
                <a:lnTo>
                  <a:pt x="98227" y="276820"/>
                </a:lnTo>
                <a:lnTo>
                  <a:pt x="133946" y="285750"/>
                </a:lnTo>
                <a:lnTo>
                  <a:pt x="169664" y="294680"/>
                </a:lnTo>
                <a:lnTo>
                  <a:pt x="205383" y="294680"/>
                </a:lnTo>
                <a:lnTo>
                  <a:pt x="223242" y="303609"/>
                </a:lnTo>
                <a:lnTo>
                  <a:pt x="232172" y="303609"/>
                </a:lnTo>
                <a:lnTo>
                  <a:pt x="223242" y="312539"/>
                </a:lnTo>
                <a:lnTo>
                  <a:pt x="205383" y="330398"/>
                </a:lnTo>
                <a:lnTo>
                  <a:pt x="196453" y="348258"/>
                </a:lnTo>
                <a:lnTo>
                  <a:pt x="178594" y="366117"/>
                </a:lnTo>
                <a:lnTo>
                  <a:pt x="160735" y="375047"/>
                </a:lnTo>
                <a:lnTo>
                  <a:pt x="142875" y="401836"/>
                </a:lnTo>
                <a:lnTo>
                  <a:pt x="116086" y="428625"/>
                </a:lnTo>
                <a:lnTo>
                  <a:pt x="89297" y="455414"/>
                </a:lnTo>
                <a:lnTo>
                  <a:pt x="62508" y="491133"/>
                </a:lnTo>
                <a:lnTo>
                  <a:pt x="53578" y="508992"/>
                </a:lnTo>
                <a:lnTo>
                  <a:pt x="35719" y="508992"/>
                </a:lnTo>
                <a:lnTo>
                  <a:pt x="35719" y="491133"/>
                </a:lnTo>
                <a:lnTo>
                  <a:pt x="44649" y="437555"/>
                </a:lnTo>
                <a:lnTo>
                  <a:pt x="44649" y="43755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8" name="Freeform 117"/>
          <p:cNvSpPr/>
          <p:nvPr/>
        </p:nvSpPr>
        <p:spPr bwMode="auto">
          <a:xfrm>
            <a:off x="4232672" y="6223991"/>
            <a:ext cx="71438" cy="383978"/>
          </a:xfrm>
          <a:custGeom>
            <a:avLst/>
            <a:gdLst/>
            <a:ahLst/>
            <a:cxnLst/>
            <a:rect l="0" t="0" r="0" b="0"/>
            <a:pathLst>
              <a:path w="71438" h="383978">
                <a:moveTo>
                  <a:pt x="8930" y="17860"/>
                </a:move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44649"/>
                </a:lnTo>
                <a:lnTo>
                  <a:pt x="26789" y="98227"/>
                </a:lnTo>
                <a:lnTo>
                  <a:pt x="44648" y="160735"/>
                </a:lnTo>
                <a:lnTo>
                  <a:pt x="53578" y="223243"/>
                </a:lnTo>
                <a:lnTo>
                  <a:pt x="62508" y="258961"/>
                </a:lnTo>
                <a:lnTo>
                  <a:pt x="62508" y="285750"/>
                </a:lnTo>
                <a:lnTo>
                  <a:pt x="71437" y="312539"/>
                </a:lnTo>
                <a:lnTo>
                  <a:pt x="71437" y="348258"/>
                </a:lnTo>
                <a:lnTo>
                  <a:pt x="71437" y="375047"/>
                </a:lnTo>
                <a:lnTo>
                  <a:pt x="53578" y="383977"/>
                </a:lnTo>
                <a:lnTo>
                  <a:pt x="53578" y="38397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9" name="Freeform 118"/>
          <p:cNvSpPr/>
          <p:nvPr/>
        </p:nvSpPr>
        <p:spPr bwMode="auto">
          <a:xfrm>
            <a:off x="3982641" y="6304359"/>
            <a:ext cx="348258" cy="8930"/>
          </a:xfrm>
          <a:custGeom>
            <a:avLst/>
            <a:gdLst/>
            <a:ahLst/>
            <a:cxnLst/>
            <a:rect l="0" t="0" r="0" b="0"/>
            <a:pathLst>
              <a:path w="348258" h="8930">
                <a:moveTo>
                  <a:pt x="0" y="0"/>
                </a:moveTo>
                <a:lnTo>
                  <a:pt x="8929" y="0"/>
                </a:lnTo>
                <a:lnTo>
                  <a:pt x="44648" y="0"/>
                </a:lnTo>
                <a:lnTo>
                  <a:pt x="98226" y="0"/>
                </a:lnTo>
                <a:lnTo>
                  <a:pt x="160734" y="8929"/>
                </a:lnTo>
                <a:lnTo>
                  <a:pt x="232172" y="8929"/>
                </a:lnTo>
                <a:lnTo>
                  <a:pt x="294679" y="8929"/>
                </a:lnTo>
                <a:lnTo>
                  <a:pt x="348257" y="8929"/>
                </a:lnTo>
                <a:lnTo>
                  <a:pt x="348257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0" name="Freeform 119"/>
          <p:cNvSpPr/>
          <p:nvPr/>
        </p:nvSpPr>
        <p:spPr bwMode="auto">
          <a:xfrm>
            <a:off x="4438055" y="6277570"/>
            <a:ext cx="321469" cy="517922"/>
          </a:xfrm>
          <a:custGeom>
            <a:avLst/>
            <a:gdLst/>
            <a:ahLst/>
            <a:cxnLst/>
            <a:rect l="0" t="0" r="0" b="0"/>
            <a:pathLst>
              <a:path w="321469" h="517922">
                <a:moveTo>
                  <a:pt x="8929" y="125015"/>
                </a:moveTo>
                <a:lnTo>
                  <a:pt x="0" y="133945"/>
                </a:lnTo>
                <a:lnTo>
                  <a:pt x="0" y="151804"/>
                </a:lnTo>
                <a:lnTo>
                  <a:pt x="0" y="178593"/>
                </a:lnTo>
                <a:lnTo>
                  <a:pt x="8929" y="205382"/>
                </a:lnTo>
                <a:lnTo>
                  <a:pt x="17859" y="232171"/>
                </a:lnTo>
                <a:lnTo>
                  <a:pt x="44648" y="250031"/>
                </a:lnTo>
                <a:lnTo>
                  <a:pt x="71437" y="258960"/>
                </a:lnTo>
                <a:lnTo>
                  <a:pt x="89297" y="267890"/>
                </a:lnTo>
                <a:lnTo>
                  <a:pt x="98226" y="258960"/>
                </a:lnTo>
                <a:lnTo>
                  <a:pt x="107156" y="241101"/>
                </a:lnTo>
                <a:lnTo>
                  <a:pt x="98226" y="223242"/>
                </a:lnTo>
                <a:lnTo>
                  <a:pt x="89297" y="196453"/>
                </a:lnTo>
                <a:lnTo>
                  <a:pt x="71437" y="169664"/>
                </a:lnTo>
                <a:lnTo>
                  <a:pt x="62508" y="133945"/>
                </a:lnTo>
                <a:lnTo>
                  <a:pt x="44648" y="107156"/>
                </a:lnTo>
                <a:lnTo>
                  <a:pt x="35718" y="89296"/>
                </a:lnTo>
                <a:lnTo>
                  <a:pt x="35718" y="80367"/>
                </a:lnTo>
                <a:lnTo>
                  <a:pt x="35718" y="80367"/>
                </a:lnTo>
                <a:lnTo>
                  <a:pt x="44648" y="89296"/>
                </a:lnTo>
                <a:lnTo>
                  <a:pt x="62508" y="107156"/>
                </a:lnTo>
                <a:lnTo>
                  <a:pt x="80367" y="116085"/>
                </a:lnTo>
                <a:lnTo>
                  <a:pt x="98226" y="125015"/>
                </a:lnTo>
                <a:lnTo>
                  <a:pt x="116086" y="125015"/>
                </a:lnTo>
                <a:lnTo>
                  <a:pt x="142875" y="116085"/>
                </a:lnTo>
                <a:lnTo>
                  <a:pt x="151804" y="98226"/>
                </a:lnTo>
                <a:lnTo>
                  <a:pt x="169664" y="71437"/>
                </a:lnTo>
                <a:lnTo>
                  <a:pt x="178593" y="44648"/>
                </a:lnTo>
                <a:lnTo>
                  <a:pt x="187523" y="17859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17859"/>
                </a:lnTo>
                <a:lnTo>
                  <a:pt x="187523" y="62507"/>
                </a:lnTo>
                <a:lnTo>
                  <a:pt x="196453" y="116085"/>
                </a:lnTo>
                <a:lnTo>
                  <a:pt x="196453" y="169664"/>
                </a:lnTo>
                <a:lnTo>
                  <a:pt x="205383" y="214312"/>
                </a:lnTo>
                <a:lnTo>
                  <a:pt x="214312" y="250031"/>
                </a:lnTo>
                <a:lnTo>
                  <a:pt x="223242" y="312539"/>
                </a:lnTo>
                <a:lnTo>
                  <a:pt x="232172" y="375046"/>
                </a:lnTo>
                <a:lnTo>
                  <a:pt x="241101" y="437554"/>
                </a:lnTo>
                <a:lnTo>
                  <a:pt x="258961" y="482203"/>
                </a:lnTo>
                <a:lnTo>
                  <a:pt x="276820" y="508992"/>
                </a:lnTo>
                <a:lnTo>
                  <a:pt x="294679" y="517921"/>
                </a:lnTo>
                <a:lnTo>
                  <a:pt x="303609" y="500062"/>
                </a:lnTo>
                <a:lnTo>
                  <a:pt x="312539" y="446484"/>
                </a:lnTo>
                <a:lnTo>
                  <a:pt x="321468" y="375046"/>
                </a:lnTo>
                <a:lnTo>
                  <a:pt x="312539" y="294679"/>
                </a:lnTo>
                <a:lnTo>
                  <a:pt x="303609" y="250031"/>
                </a:lnTo>
                <a:lnTo>
                  <a:pt x="285750" y="241101"/>
                </a:lnTo>
                <a:lnTo>
                  <a:pt x="267890" y="250031"/>
                </a:lnTo>
                <a:lnTo>
                  <a:pt x="250031" y="276820"/>
                </a:lnTo>
                <a:lnTo>
                  <a:pt x="241101" y="294679"/>
                </a:lnTo>
                <a:lnTo>
                  <a:pt x="232172" y="312539"/>
                </a:lnTo>
                <a:lnTo>
                  <a:pt x="223242" y="330398"/>
                </a:lnTo>
                <a:lnTo>
                  <a:pt x="214312" y="348257"/>
                </a:lnTo>
                <a:lnTo>
                  <a:pt x="205383" y="366117"/>
                </a:lnTo>
                <a:lnTo>
                  <a:pt x="205383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" name="Freeform 120"/>
          <p:cNvSpPr/>
          <p:nvPr/>
        </p:nvSpPr>
        <p:spPr bwMode="auto">
          <a:xfrm>
            <a:off x="4911328" y="6349007"/>
            <a:ext cx="205384" cy="267892"/>
          </a:xfrm>
          <a:custGeom>
            <a:avLst/>
            <a:gdLst/>
            <a:ahLst/>
            <a:cxnLst/>
            <a:rect l="0" t="0" r="0" b="0"/>
            <a:pathLst>
              <a:path w="205384" h="267892">
                <a:moveTo>
                  <a:pt x="8930" y="0"/>
                </a:moveTo>
                <a:lnTo>
                  <a:pt x="0" y="17859"/>
                </a:lnTo>
                <a:lnTo>
                  <a:pt x="0" y="44648"/>
                </a:lnTo>
                <a:lnTo>
                  <a:pt x="0" y="80367"/>
                </a:lnTo>
                <a:lnTo>
                  <a:pt x="0" y="116086"/>
                </a:lnTo>
                <a:lnTo>
                  <a:pt x="8930" y="151805"/>
                </a:lnTo>
                <a:lnTo>
                  <a:pt x="26789" y="178594"/>
                </a:lnTo>
                <a:lnTo>
                  <a:pt x="35719" y="196453"/>
                </a:lnTo>
                <a:lnTo>
                  <a:pt x="44649" y="214313"/>
                </a:lnTo>
                <a:lnTo>
                  <a:pt x="62508" y="241102"/>
                </a:lnTo>
                <a:lnTo>
                  <a:pt x="80367" y="258961"/>
                </a:lnTo>
                <a:lnTo>
                  <a:pt x="107156" y="267891"/>
                </a:lnTo>
                <a:lnTo>
                  <a:pt x="125016" y="241102"/>
                </a:lnTo>
                <a:lnTo>
                  <a:pt x="133945" y="196453"/>
                </a:lnTo>
                <a:lnTo>
                  <a:pt x="142875" y="151805"/>
                </a:lnTo>
                <a:lnTo>
                  <a:pt x="142875" y="107156"/>
                </a:lnTo>
                <a:lnTo>
                  <a:pt x="151805" y="80367"/>
                </a:lnTo>
                <a:lnTo>
                  <a:pt x="151805" y="62508"/>
                </a:lnTo>
                <a:lnTo>
                  <a:pt x="151805" y="71438"/>
                </a:lnTo>
                <a:lnTo>
                  <a:pt x="160735" y="89297"/>
                </a:lnTo>
                <a:lnTo>
                  <a:pt x="160735" y="116086"/>
                </a:lnTo>
                <a:lnTo>
                  <a:pt x="169664" y="142875"/>
                </a:lnTo>
                <a:lnTo>
                  <a:pt x="169664" y="187523"/>
                </a:lnTo>
                <a:lnTo>
                  <a:pt x="178594" y="214313"/>
                </a:lnTo>
                <a:lnTo>
                  <a:pt x="187524" y="241102"/>
                </a:lnTo>
                <a:lnTo>
                  <a:pt x="187524" y="258961"/>
                </a:lnTo>
                <a:lnTo>
                  <a:pt x="196453" y="258961"/>
                </a:lnTo>
                <a:lnTo>
                  <a:pt x="205383" y="250031"/>
                </a:lnTo>
                <a:lnTo>
                  <a:pt x="205383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" name="Freeform 121"/>
          <p:cNvSpPr/>
          <p:nvPr/>
        </p:nvSpPr>
        <p:spPr bwMode="auto">
          <a:xfrm>
            <a:off x="5170289" y="6375796"/>
            <a:ext cx="142876" cy="241103"/>
          </a:xfrm>
          <a:custGeom>
            <a:avLst/>
            <a:gdLst/>
            <a:ahLst/>
            <a:cxnLst/>
            <a:rect l="0" t="0" r="0" b="0"/>
            <a:pathLst>
              <a:path w="142876" h="241103">
                <a:moveTo>
                  <a:pt x="80367" y="0"/>
                </a:moveTo>
                <a:lnTo>
                  <a:pt x="71438" y="8930"/>
                </a:lnTo>
                <a:lnTo>
                  <a:pt x="62508" y="26789"/>
                </a:lnTo>
                <a:lnTo>
                  <a:pt x="44649" y="44649"/>
                </a:lnTo>
                <a:lnTo>
                  <a:pt x="35719" y="62508"/>
                </a:lnTo>
                <a:lnTo>
                  <a:pt x="26789" y="71438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80367"/>
                </a:lnTo>
                <a:lnTo>
                  <a:pt x="44649" y="80367"/>
                </a:lnTo>
                <a:lnTo>
                  <a:pt x="62508" y="80367"/>
                </a:lnTo>
                <a:lnTo>
                  <a:pt x="89297" y="89297"/>
                </a:lnTo>
                <a:lnTo>
                  <a:pt x="107156" y="107156"/>
                </a:lnTo>
                <a:lnTo>
                  <a:pt x="133945" y="125016"/>
                </a:lnTo>
                <a:lnTo>
                  <a:pt x="142875" y="151805"/>
                </a:lnTo>
                <a:lnTo>
                  <a:pt x="142875" y="178594"/>
                </a:lnTo>
                <a:lnTo>
                  <a:pt x="142875" y="196453"/>
                </a:lnTo>
                <a:lnTo>
                  <a:pt x="125016" y="205383"/>
                </a:lnTo>
                <a:lnTo>
                  <a:pt x="116086" y="214313"/>
                </a:lnTo>
                <a:lnTo>
                  <a:pt x="107156" y="223242"/>
                </a:lnTo>
                <a:lnTo>
                  <a:pt x="80367" y="232172"/>
                </a:lnTo>
                <a:lnTo>
                  <a:pt x="53578" y="241102"/>
                </a:lnTo>
                <a:lnTo>
                  <a:pt x="26789" y="241102"/>
                </a:lnTo>
                <a:lnTo>
                  <a:pt x="8930" y="232172"/>
                </a:lnTo>
                <a:lnTo>
                  <a:pt x="0" y="205383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" name="Freeform 122"/>
          <p:cNvSpPr/>
          <p:nvPr/>
        </p:nvSpPr>
        <p:spPr bwMode="auto">
          <a:xfrm>
            <a:off x="5348883" y="6375796"/>
            <a:ext cx="312540" cy="241103"/>
          </a:xfrm>
          <a:custGeom>
            <a:avLst/>
            <a:gdLst/>
            <a:ahLst/>
            <a:cxnLst/>
            <a:rect l="0" t="0" r="0" b="0"/>
            <a:pathLst>
              <a:path w="312540" h="241103">
                <a:moveTo>
                  <a:pt x="8930" y="196453"/>
                </a:moveTo>
                <a:lnTo>
                  <a:pt x="8930" y="205383"/>
                </a:lnTo>
                <a:lnTo>
                  <a:pt x="8930" y="223242"/>
                </a:lnTo>
                <a:lnTo>
                  <a:pt x="17859" y="232172"/>
                </a:lnTo>
                <a:lnTo>
                  <a:pt x="17859" y="241102"/>
                </a:lnTo>
                <a:lnTo>
                  <a:pt x="35719" y="232172"/>
                </a:lnTo>
                <a:lnTo>
                  <a:pt x="44648" y="214313"/>
                </a:lnTo>
                <a:lnTo>
                  <a:pt x="53578" y="187524"/>
                </a:lnTo>
                <a:lnTo>
                  <a:pt x="62508" y="142875"/>
                </a:lnTo>
                <a:lnTo>
                  <a:pt x="53578" y="107156"/>
                </a:lnTo>
                <a:lnTo>
                  <a:pt x="44648" y="62508"/>
                </a:lnTo>
                <a:lnTo>
                  <a:pt x="35719" y="35719"/>
                </a:lnTo>
                <a:lnTo>
                  <a:pt x="26789" y="17859"/>
                </a:lnTo>
                <a:lnTo>
                  <a:pt x="17859" y="0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80367"/>
                </a:lnTo>
                <a:lnTo>
                  <a:pt x="0" y="116086"/>
                </a:lnTo>
                <a:lnTo>
                  <a:pt x="8930" y="160734"/>
                </a:lnTo>
                <a:lnTo>
                  <a:pt x="8930" y="178594"/>
                </a:lnTo>
                <a:lnTo>
                  <a:pt x="8930" y="196453"/>
                </a:lnTo>
                <a:lnTo>
                  <a:pt x="8930" y="214313"/>
                </a:lnTo>
                <a:lnTo>
                  <a:pt x="17859" y="232172"/>
                </a:lnTo>
                <a:lnTo>
                  <a:pt x="35719" y="241102"/>
                </a:lnTo>
                <a:lnTo>
                  <a:pt x="53578" y="232172"/>
                </a:lnTo>
                <a:lnTo>
                  <a:pt x="71437" y="205383"/>
                </a:lnTo>
                <a:lnTo>
                  <a:pt x="89297" y="169664"/>
                </a:lnTo>
                <a:lnTo>
                  <a:pt x="107156" y="133945"/>
                </a:lnTo>
                <a:lnTo>
                  <a:pt x="116086" y="98227"/>
                </a:lnTo>
                <a:lnTo>
                  <a:pt x="125015" y="71438"/>
                </a:lnTo>
                <a:lnTo>
                  <a:pt x="142875" y="53578"/>
                </a:lnTo>
                <a:lnTo>
                  <a:pt x="151805" y="44649"/>
                </a:lnTo>
                <a:lnTo>
                  <a:pt x="160734" y="62508"/>
                </a:lnTo>
                <a:lnTo>
                  <a:pt x="178594" y="89297"/>
                </a:lnTo>
                <a:lnTo>
                  <a:pt x="178594" y="133945"/>
                </a:lnTo>
                <a:lnTo>
                  <a:pt x="187523" y="160734"/>
                </a:lnTo>
                <a:lnTo>
                  <a:pt x="187523" y="187524"/>
                </a:lnTo>
                <a:lnTo>
                  <a:pt x="187523" y="205383"/>
                </a:lnTo>
                <a:lnTo>
                  <a:pt x="187523" y="232172"/>
                </a:lnTo>
                <a:lnTo>
                  <a:pt x="178594" y="241102"/>
                </a:lnTo>
                <a:lnTo>
                  <a:pt x="169664" y="232172"/>
                </a:lnTo>
                <a:lnTo>
                  <a:pt x="160734" y="205383"/>
                </a:lnTo>
                <a:lnTo>
                  <a:pt x="160734" y="169664"/>
                </a:lnTo>
                <a:lnTo>
                  <a:pt x="160734" y="125016"/>
                </a:lnTo>
                <a:lnTo>
                  <a:pt x="169664" y="80367"/>
                </a:lnTo>
                <a:lnTo>
                  <a:pt x="178594" y="44649"/>
                </a:lnTo>
                <a:lnTo>
                  <a:pt x="196453" y="26789"/>
                </a:lnTo>
                <a:lnTo>
                  <a:pt x="223242" y="8930"/>
                </a:lnTo>
                <a:lnTo>
                  <a:pt x="250031" y="17859"/>
                </a:lnTo>
                <a:lnTo>
                  <a:pt x="276820" y="26789"/>
                </a:lnTo>
                <a:lnTo>
                  <a:pt x="294680" y="35719"/>
                </a:lnTo>
                <a:lnTo>
                  <a:pt x="312539" y="53578"/>
                </a:lnTo>
                <a:lnTo>
                  <a:pt x="312539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4" name="Freeform 123"/>
          <p:cNvSpPr/>
          <p:nvPr/>
        </p:nvSpPr>
        <p:spPr bwMode="auto">
          <a:xfrm>
            <a:off x="5706070" y="6375796"/>
            <a:ext cx="142876" cy="214314"/>
          </a:xfrm>
          <a:custGeom>
            <a:avLst/>
            <a:gdLst/>
            <a:ahLst/>
            <a:cxnLst/>
            <a:rect l="0" t="0" r="0" b="0"/>
            <a:pathLst>
              <a:path w="142876" h="214314">
                <a:moveTo>
                  <a:pt x="142875" y="0"/>
                </a:moveTo>
                <a:lnTo>
                  <a:pt x="142875" y="0"/>
                </a:lnTo>
                <a:lnTo>
                  <a:pt x="133946" y="0"/>
                </a:lnTo>
                <a:lnTo>
                  <a:pt x="133946" y="0"/>
                </a:lnTo>
                <a:lnTo>
                  <a:pt x="116086" y="0"/>
                </a:lnTo>
                <a:lnTo>
                  <a:pt x="98227" y="0"/>
                </a:lnTo>
                <a:lnTo>
                  <a:pt x="80368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62508" y="35719"/>
                </a:lnTo>
                <a:lnTo>
                  <a:pt x="71438" y="53578"/>
                </a:lnTo>
                <a:lnTo>
                  <a:pt x="89297" y="62508"/>
                </a:lnTo>
                <a:lnTo>
                  <a:pt x="107157" y="80367"/>
                </a:lnTo>
                <a:lnTo>
                  <a:pt x="125016" y="98227"/>
                </a:lnTo>
                <a:lnTo>
                  <a:pt x="133946" y="116086"/>
                </a:lnTo>
                <a:lnTo>
                  <a:pt x="142875" y="133945"/>
                </a:lnTo>
                <a:lnTo>
                  <a:pt x="142875" y="151805"/>
                </a:lnTo>
                <a:lnTo>
                  <a:pt x="125016" y="169664"/>
                </a:lnTo>
                <a:lnTo>
                  <a:pt x="107157" y="187524"/>
                </a:lnTo>
                <a:lnTo>
                  <a:pt x="71438" y="205383"/>
                </a:lnTo>
                <a:lnTo>
                  <a:pt x="44649" y="214313"/>
                </a:lnTo>
                <a:lnTo>
                  <a:pt x="26789" y="214313"/>
                </a:lnTo>
                <a:lnTo>
                  <a:pt x="8930" y="214313"/>
                </a:lnTo>
                <a:lnTo>
                  <a:pt x="0" y="214313"/>
                </a:lnTo>
                <a:lnTo>
                  <a:pt x="8930" y="196453"/>
                </a:lnTo>
                <a:lnTo>
                  <a:pt x="17860" y="169664"/>
                </a:lnTo>
                <a:lnTo>
                  <a:pt x="35719" y="142875"/>
                </a:lnTo>
                <a:lnTo>
                  <a:pt x="35719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5" name="Freeform 124"/>
          <p:cNvSpPr/>
          <p:nvPr/>
        </p:nvSpPr>
        <p:spPr bwMode="auto">
          <a:xfrm>
            <a:off x="5786438" y="6241851"/>
            <a:ext cx="508993" cy="357188"/>
          </a:xfrm>
          <a:custGeom>
            <a:avLst/>
            <a:gdLst/>
            <a:ahLst/>
            <a:cxnLst/>
            <a:rect l="0" t="0" r="0" b="0"/>
            <a:pathLst>
              <a:path w="508993" h="357188">
                <a:moveTo>
                  <a:pt x="223242" y="0"/>
                </a:moveTo>
                <a:lnTo>
                  <a:pt x="223242" y="8929"/>
                </a:lnTo>
                <a:lnTo>
                  <a:pt x="214312" y="26789"/>
                </a:lnTo>
                <a:lnTo>
                  <a:pt x="214312" y="62508"/>
                </a:lnTo>
                <a:lnTo>
                  <a:pt x="205382" y="98226"/>
                </a:lnTo>
                <a:lnTo>
                  <a:pt x="214312" y="125015"/>
                </a:lnTo>
                <a:lnTo>
                  <a:pt x="214312" y="169664"/>
                </a:lnTo>
                <a:lnTo>
                  <a:pt x="205382" y="205383"/>
                </a:lnTo>
                <a:lnTo>
                  <a:pt x="196453" y="232172"/>
                </a:lnTo>
                <a:lnTo>
                  <a:pt x="187523" y="258961"/>
                </a:lnTo>
                <a:lnTo>
                  <a:pt x="178593" y="276820"/>
                </a:lnTo>
                <a:lnTo>
                  <a:pt x="160734" y="285750"/>
                </a:lnTo>
                <a:lnTo>
                  <a:pt x="151804" y="285750"/>
                </a:lnTo>
                <a:lnTo>
                  <a:pt x="133945" y="267890"/>
                </a:lnTo>
                <a:lnTo>
                  <a:pt x="107156" y="250031"/>
                </a:lnTo>
                <a:lnTo>
                  <a:pt x="80367" y="223242"/>
                </a:lnTo>
                <a:lnTo>
                  <a:pt x="53578" y="196453"/>
                </a:lnTo>
                <a:lnTo>
                  <a:pt x="26789" y="178594"/>
                </a:lnTo>
                <a:lnTo>
                  <a:pt x="17859" y="151804"/>
                </a:lnTo>
                <a:lnTo>
                  <a:pt x="0" y="133945"/>
                </a:lnTo>
                <a:lnTo>
                  <a:pt x="8929" y="116086"/>
                </a:lnTo>
                <a:lnTo>
                  <a:pt x="17859" y="116086"/>
                </a:lnTo>
                <a:lnTo>
                  <a:pt x="35718" y="116086"/>
                </a:lnTo>
                <a:lnTo>
                  <a:pt x="71437" y="116086"/>
                </a:lnTo>
                <a:lnTo>
                  <a:pt x="116085" y="125015"/>
                </a:lnTo>
                <a:lnTo>
                  <a:pt x="169664" y="125015"/>
                </a:lnTo>
                <a:lnTo>
                  <a:pt x="223242" y="133945"/>
                </a:lnTo>
                <a:lnTo>
                  <a:pt x="276820" y="133945"/>
                </a:lnTo>
                <a:lnTo>
                  <a:pt x="321468" y="133945"/>
                </a:lnTo>
                <a:lnTo>
                  <a:pt x="348257" y="133945"/>
                </a:lnTo>
                <a:lnTo>
                  <a:pt x="357187" y="125015"/>
                </a:lnTo>
                <a:lnTo>
                  <a:pt x="357187" y="133945"/>
                </a:lnTo>
                <a:lnTo>
                  <a:pt x="339328" y="142875"/>
                </a:lnTo>
                <a:lnTo>
                  <a:pt x="321468" y="160734"/>
                </a:lnTo>
                <a:lnTo>
                  <a:pt x="294679" y="187523"/>
                </a:lnTo>
                <a:lnTo>
                  <a:pt x="276820" y="223242"/>
                </a:lnTo>
                <a:lnTo>
                  <a:pt x="258960" y="267890"/>
                </a:lnTo>
                <a:lnTo>
                  <a:pt x="241101" y="303609"/>
                </a:lnTo>
                <a:lnTo>
                  <a:pt x="232171" y="330398"/>
                </a:lnTo>
                <a:lnTo>
                  <a:pt x="232171" y="348258"/>
                </a:lnTo>
                <a:lnTo>
                  <a:pt x="241101" y="357187"/>
                </a:lnTo>
                <a:lnTo>
                  <a:pt x="250031" y="339328"/>
                </a:lnTo>
                <a:lnTo>
                  <a:pt x="267890" y="321469"/>
                </a:lnTo>
                <a:lnTo>
                  <a:pt x="294679" y="294679"/>
                </a:lnTo>
                <a:lnTo>
                  <a:pt x="312539" y="258961"/>
                </a:lnTo>
                <a:lnTo>
                  <a:pt x="321468" y="232172"/>
                </a:lnTo>
                <a:lnTo>
                  <a:pt x="339328" y="196453"/>
                </a:lnTo>
                <a:lnTo>
                  <a:pt x="339328" y="169664"/>
                </a:lnTo>
                <a:lnTo>
                  <a:pt x="348257" y="151804"/>
                </a:lnTo>
                <a:lnTo>
                  <a:pt x="339328" y="142875"/>
                </a:lnTo>
                <a:lnTo>
                  <a:pt x="339328" y="133945"/>
                </a:lnTo>
                <a:lnTo>
                  <a:pt x="330398" y="142875"/>
                </a:lnTo>
                <a:lnTo>
                  <a:pt x="312539" y="160734"/>
                </a:lnTo>
                <a:lnTo>
                  <a:pt x="294679" y="169664"/>
                </a:lnTo>
                <a:lnTo>
                  <a:pt x="276820" y="187523"/>
                </a:lnTo>
                <a:lnTo>
                  <a:pt x="250031" y="205383"/>
                </a:lnTo>
                <a:lnTo>
                  <a:pt x="232171" y="214312"/>
                </a:lnTo>
                <a:lnTo>
                  <a:pt x="214312" y="214312"/>
                </a:lnTo>
                <a:lnTo>
                  <a:pt x="205382" y="214312"/>
                </a:lnTo>
                <a:lnTo>
                  <a:pt x="205382" y="196453"/>
                </a:lnTo>
                <a:lnTo>
                  <a:pt x="214312" y="178594"/>
                </a:lnTo>
                <a:lnTo>
                  <a:pt x="223242" y="160734"/>
                </a:lnTo>
                <a:lnTo>
                  <a:pt x="241101" y="142875"/>
                </a:lnTo>
                <a:lnTo>
                  <a:pt x="258960" y="142875"/>
                </a:lnTo>
                <a:lnTo>
                  <a:pt x="285750" y="151804"/>
                </a:lnTo>
                <a:lnTo>
                  <a:pt x="312539" y="160734"/>
                </a:lnTo>
                <a:lnTo>
                  <a:pt x="339328" y="187523"/>
                </a:lnTo>
                <a:lnTo>
                  <a:pt x="375046" y="214312"/>
                </a:lnTo>
                <a:lnTo>
                  <a:pt x="410765" y="241101"/>
                </a:lnTo>
                <a:lnTo>
                  <a:pt x="437554" y="267890"/>
                </a:lnTo>
                <a:lnTo>
                  <a:pt x="455414" y="285750"/>
                </a:lnTo>
                <a:lnTo>
                  <a:pt x="464343" y="303609"/>
                </a:lnTo>
                <a:lnTo>
                  <a:pt x="473273" y="321469"/>
                </a:lnTo>
                <a:lnTo>
                  <a:pt x="464343" y="321469"/>
                </a:lnTo>
                <a:lnTo>
                  <a:pt x="464343" y="321469"/>
                </a:lnTo>
                <a:lnTo>
                  <a:pt x="446484" y="303609"/>
                </a:lnTo>
                <a:lnTo>
                  <a:pt x="437554" y="285750"/>
                </a:lnTo>
                <a:lnTo>
                  <a:pt x="437554" y="258961"/>
                </a:lnTo>
                <a:lnTo>
                  <a:pt x="437554" y="232172"/>
                </a:lnTo>
                <a:lnTo>
                  <a:pt x="446484" y="205383"/>
                </a:lnTo>
                <a:lnTo>
                  <a:pt x="464343" y="169664"/>
                </a:lnTo>
                <a:lnTo>
                  <a:pt x="473273" y="133945"/>
                </a:lnTo>
                <a:lnTo>
                  <a:pt x="491132" y="107156"/>
                </a:lnTo>
                <a:lnTo>
                  <a:pt x="508992" y="80367"/>
                </a:lnTo>
                <a:lnTo>
                  <a:pt x="508992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6" name="Freeform 125"/>
          <p:cNvSpPr/>
          <p:nvPr/>
        </p:nvSpPr>
        <p:spPr bwMode="auto">
          <a:xfrm>
            <a:off x="6366867" y="6375796"/>
            <a:ext cx="35720" cy="178595"/>
          </a:xfrm>
          <a:custGeom>
            <a:avLst/>
            <a:gdLst/>
            <a:ahLst/>
            <a:cxnLst/>
            <a:rect l="0" t="0" r="0" b="0"/>
            <a:pathLst>
              <a:path w="35720" h="178595">
                <a:moveTo>
                  <a:pt x="35719" y="0"/>
                </a:moveTo>
                <a:lnTo>
                  <a:pt x="35719" y="8930"/>
                </a:lnTo>
                <a:lnTo>
                  <a:pt x="35719" y="26789"/>
                </a:lnTo>
                <a:lnTo>
                  <a:pt x="35719" y="44649"/>
                </a:lnTo>
                <a:lnTo>
                  <a:pt x="35719" y="71438"/>
                </a:lnTo>
                <a:lnTo>
                  <a:pt x="35719" y="107156"/>
                </a:lnTo>
                <a:lnTo>
                  <a:pt x="35719" y="133945"/>
                </a:lnTo>
                <a:lnTo>
                  <a:pt x="35719" y="160734"/>
                </a:lnTo>
                <a:lnTo>
                  <a:pt x="26789" y="178594"/>
                </a:lnTo>
                <a:lnTo>
                  <a:pt x="17860" y="178594"/>
                </a:lnTo>
                <a:lnTo>
                  <a:pt x="8930" y="160734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7" name="Freeform 126"/>
          <p:cNvSpPr/>
          <p:nvPr/>
        </p:nvSpPr>
        <p:spPr bwMode="auto">
          <a:xfrm>
            <a:off x="6349008" y="6125765"/>
            <a:ext cx="80368" cy="44649"/>
          </a:xfrm>
          <a:custGeom>
            <a:avLst/>
            <a:gdLst/>
            <a:ahLst/>
            <a:cxnLst/>
            <a:rect l="0" t="0" r="0" b="0"/>
            <a:pathLst>
              <a:path w="80368" h="44649">
                <a:moveTo>
                  <a:pt x="0" y="17859"/>
                </a:moveTo>
                <a:lnTo>
                  <a:pt x="0" y="17859"/>
                </a:lnTo>
                <a:lnTo>
                  <a:pt x="8930" y="26789"/>
                </a:lnTo>
                <a:lnTo>
                  <a:pt x="17859" y="35719"/>
                </a:lnTo>
                <a:lnTo>
                  <a:pt x="26789" y="44648"/>
                </a:lnTo>
                <a:lnTo>
                  <a:pt x="35719" y="35719"/>
                </a:lnTo>
                <a:lnTo>
                  <a:pt x="53578" y="35719"/>
                </a:lnTo>
                <a:lnTo>
                  <a:pt x="62508" y="26789"/>
                </a:lnTo>
                <a:lnTo>
                  <a:pt x="71437" y="893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8" name="Freeform 127"/>
          <p:cNvSpPr/>
          <p:nvPr/>
        </p:nvSpPr>
        <p:spPr bwMode="auto">
          <a:xfrm>
            <a:off x="6465094" y="6340077"/>
            <a:ext cx="116087" cy="223244"/>
          </a:xfrm>
          <a:custGeom>
            <a:avLst/>
            <a:gdLst/>
            <a:ahLst/>
            <a:cxnLst/>
            <a:rect l="0" t="0" r="0" b="0"/>
            <a:pathLst>
              <a:path w="116087" h="223244">
                <a:moveTo>
                  <a:pt x="0" y="214313"/>
                </a:moveTo>
                <a:lnTo>
                  <a:pt x="0" y="223243"/>
                </a:lnTo>
                <a:lnTo>
                  <a:pt x="17859" y="223243"/>
                </a:lnTo>
                <a:lnTo>
                  <a:pt x="35719" y="214313"/>
                </a:lnTo>
                <a:lnTo>
                  <a:pt x="53578" y="196453"/>
                </a:lnTo>
                <a:lnTo>
                  <a:pt x="71437" y="160735"/>
                </a:lnTo>
                <a:lnTo>
                  <a:pt x="80367" y="125016"/>
                </a:lnTo>
                <a:lnTo>
                  <a:pt x="80367" y="80368"/>
                </a:lnTo>
                <a:lnTo>
                  <a:pt x="80367" y="44649"/>
                </a:lnTo>
                <a:lnTo>
                  <a:pt x="80367" y="1786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35719"/>
                </a:lnTo>
                <a:lnTo>
                  <a:pt x="35719" y="71438"/>
                </a:lnTo>
                <a:lnTo>
                  <a:pt x="26789" y="107157"/>
                </a:lnTo>
                <a:lnTo>
                  <a:pt x="17859" y="142875"/>
                </a:lnTo>
                <a:lnTo>
                  <a:pt x="17859" y="169664"/>
                </a:lnTo>
                <a:lnTo>
                  <a:pt x="17859" y="187524"/>
                </a:lnTo>
                <a:lnTo>
                  <a:pt x="17859" y="205383"/>
                </a:lnTo>
                <a:lnTo>
                  <a:pt x="26789" y="205383"/>
                </a:lnTo>
                <a:lnTo>
                  <a:pt x="44648" y="205383"/>
                </a:lnTo>
                <a:lnTo>
                  <a:pt x="53578" y="187524"/>
                </a:lnTo>
                <a:lnTo>
                  <a:pt x="71437" y="169664"/>
                </a:lnTo>
                <a:lnTo>
                  <a:pt x="89297" y="142875"/>
                </a:lnTo>
                <a:lnTo>
                  <a:pt x="116086" y="125016"/>
                </a:lnTo>
                <a:lnTo>
                  <a:pt x="116086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9" name="Freeform 128"/>
          <p:cNvSpPr/>
          <p:nvPr/>
        </p:nvSpPr>
        <p:spPr bwMode="auto">
          <a:xfrm>
            <a:off x="6581180" y="6402585"/>
            <a:ext cx="178594" cy="160736"/>
          </a:xfrm>
          <a:custGeom>
            <a:avLst/>
            <a:gdLst/>
            <a:ahLst/>
            <a:cxnLst/>
            <a:rect l="0" t="0" r="0" b="0"/>
            <a:pathLst>
              <a:path w="178594" h="160736">
                <a:moveTo>
                  <a:pt x="80367" y="0"/>
                </a:moveTo>
                <a:lnTo>
                  <a:pt x="80367" y="0"/>
                </a:lnTo>
                <a:lnTo>
                  <a:pt x="89297" y="8930"/>
                </a:lnTo>
                <a:lnTo>
                  <a:pt x="89297" y="17860"/>
                </a:lnTo>
                <a:lnTo>
                  <a:pt x="107156" y="26789"/>
                </a:lnTo>
                <a:lnTo>
                  <a:pt x="125015" y="35719"/>
                </a:lnTo>
                <a:lnTo>
                  <a:pt x="151804" y="53578"/>
                </a:lnTo>
                <a:lnTo>
                  <a:pt x="169664" y="71438"/>
                </a:lnTo>
                <a:lnTo>
                  <a:pt x="178593" y="89297"/>
                </a:lnTo>
                <a:lnTo>
                  <a:pt x="178593" y="116086"/>
                </a:lnTo>
                <a:lnTo>
                  <a:pt x="160734" y="133945"/>
                </a:lnTo>
                <a:lnTo>
                  <a:pt x="142875" y="151805"/>
                </a:lnTo>
                <a:lnTo>
                  <a:pt x="116086" y="160735"/>
                </a:lnTo>
                <a:lnTo>
                  <a:pt x="80367" y="160735"/>
                </a:lnTo>
                <a:lnTo>
                  <a:pt x="53578" y="151805"/>
                </a:lnTo>
                <a:lnTo>
                  <a:pt x="35718" y="133945"/>
                </a:lnTo>
                <a:lnTo>
                  <a:pt x="17859" y="116086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0" name="Freeform 129"/>
          <p:cNvSpPr/>
          <p:nvPr/>
        </p:nvSpPr>
        <p:spPr bwMode="auto">
          <a:xfrm>
            <a:off x="6840141" y="6527601"/>
            <a:ext cx="8930" cy="71438"/>
          </a:xfrm>
          <a:custGeom>
            <a:avLst/>
            <a:gdLst/>
            <a:ahLst/>
            <a:cxnLst/>
            <a:rect l="0" t="0" r="0" b="0"/>
            <a:pathLst>
              <a:path w="8930" h="71438">
                <a:moveTo>
                  <a:pt x="0" y="53578"/>
                </a:moveTo>
                <a:lnTo>
                  <a:pt x="8929" y="62508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53578"/>
                </a:lnTo>
                <a:lnTo>
                  <a:pt x="8929" y="2678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1" name="Freeform 130"/>
          <p:cNvSpPr/>
          <p:nvPr/>
        </p:nvSpPr>
        <p:spPr bwMode="auto">
          <a:xfrm>
            <a:off x="1500188" y="3545086"/>
            <a:ext cx="5143501" cy="1464470"/>
          </a:xfrm>
          <a:custGeom>
            <a:avLst/>
            <a:gdLst/>
            <a:ahLst/>
            <a:cxnLst/>
            <a:rect l="0" t="0" r="0" b="0"/>
            <a:pathLst>
              <a:path w="5143501" h="1464470">
                <a:moveTo>
                  <a:pt x="4152304" y="669726"/>
                </a:moveTo>
                <a:lnTo>
                  <a:pt x="4125515" y="651867"/>
                </a:lnTo>
                <a:lnTo>
                  <a:pt x="4080867" y="634007"/>
                </a:lnTo>
                <a:lnTo>
                  <a:pt x="4009429" y="607218"/>
                </a:lnTo>
                <a:lnTo>
                  <a:pt x="3920132" y="571500"/>
                </a:lnTo>
                <a:lnTo>
                  <a:pt x="3812976" y="535781"/>
                </a:lnTo>
                <a:lnTo>
                  <a:pt x="3687960" y="500062"/>
                </a:lnTo>
                <a:lnTo>
                  <a:pt x="3545085" y="455414"/>
                </a:lnTo>
                <a:lnTo>
                  <a:pt x="3402210" y="419695"/>
                </a:lnTo>
                <a:lnTo>
                  <a:pt x="3241476" y="375046"/>
                </a:lnTo>
                <a:lnTo>
                  <a:pt x="3080742" y="339328"/>
                </a:lnTo>
                <a:lnTo>
                  <a:pt x="2902148" y="276820"/>
                </a:lnTo>
                <a:lnTo>
                  <a:pt x="2723554" y="223242"/>
                </a:lnTo>
                <a:lnTo>
                  <a:pt x="2527101" y="169664"/>
                </a:lnTo>
                <a:lnTo>
                  <a:pt x="2330648" y="125015"/>
                </a:lnTo>
                <a:lnTo>
                  <a:pt x="2125265" y="80367"/>
                </a:lnTo>
                <a:lnTo>
                  <a:pt x="1910953" y="44648"/>
                </a:lnTo>
                <a:lnTo>
                  <a:pt x="1696640" y="17859"/>
                </a:lnTo>
                <a:lnTo>
                  <a:pt x="1473398" y="8929"/>
                </a:lnTo>
                <a:lnTo>
                  <a:pt x="1259085" y="17859"/>
                </a:lnTo>
                <a:lnTo>
                  <a:pt x="1044773" y="44648"/>
                </a:lnTo>
                <a:lnTo>
                  <a:pt x="848320" y="98226"/>
                </a:lnTo>
                <a:lnTo>
                  <a:pt x="660796" y="160734"/>
                </a:lnTo>
                <a:lnTo>
                  <a:pt x="482203" y="241101"/>
                </a:lnTo>
                <a:lnTo>
                  <a:pt x="330398" y="330398"/>
                </a:lnTo>
                <a:lnTo>
                  <a:pt x="196453" y="419695"/>
                </a:lnTo>
                <a:lnTo>
                  <a:pt x="98226" y="517921"/>
                </a:lnTo>
                <a:lnTo>
                  <a:pt x="26789" y="616148"/>
                </a:lnTo>
                <a:lnTo>
                  <a:pt x="0" y="714375"/>
                </a:lnTo>
                <a:lnTo>
                  <a:pt x="8929" y="803671"/>
                </a:lnTo>
                <a:lnTo>
                  <a:pt x="53578" y="901898"/>
                </a:lnTo>
                <a:lnTo>
                  <a:pt x="133945" y="982265"/>
                </a:lnTo>
                <a:lnTo>
                  <a:pt x="250031" y="1062632"/>
                </a:lnTo>
                <a:lnTo>
                  <a:pt x="392906" y="1134070"/>
                </a:lnTo>
                <a:lnTo>
                  <a:pt x="562570" y="1196578"/>
                </a:lnTo>
                <a:lnTo>
                  <a:pt x="759023" y="1259085"/>
                </a:lnTo>
                <a:lnTo>
                  <a:pt x="991195" y="1303734"/>
                </a:lnTo>
                <a:lnTo>
                  <a:pt x="1232296" y="1348383"/>
                </a:lnTo>
                <a:lnTo>
                  <a:pt x="1500187" y="1384102"/>
                </a:lnTo>
                <a:lnTo>
                  <a:pt x="1785937" y="1410891"/>
                </a:lnTo>
                <a:lnTo>
                  <a:pt x="2089546" y="1437680"/>
                </a:lnTo>
                <a:lnTo>
                  <a:pt x="2393156" y="1455539"/>
                </a:lnTo>
                <a:lnTo>
                  <a:pt x="2696765" y="1464469"/>
                </a:lnTo>
                <a:lnTo>
                  <a:pt x="3009304" y="1464469"/>
                </a:lnTo>
                <a:lnTo>
                  <a:pt x="3312914" y="1446609"/>
                </a:lnTo>
                <a:lnTo>
                  <a:pt x="3607593" y="1428750"/>
                </a:lnTo>
                <a:lnTo>
                  <a:pt x="3893343" y="1393031"/>
                </a:lnTo>
                <a:lnTo>
                  <a:pt x="4170164" y="1348383"/>
                </a:lnTo>
                <a:lnTo>
                  <a:pt x="4411265" y="1303734"/>
                </a:lnTo>
                <a:lnTo>
                  <a:pt x="4634507" y="1250156"/>
                </a:lnTo>
                <a:lnTo>
                  <a:pt x="4822031" y="1196578"/>
                </a:lnTo>
                <a:lnTo>
                  <a:pt x="4982765" y="1125140"/>
                </a:lnTo>
                <a:lnTo>
                  <a:pt x="5080992" y="1053703"/>
                </a:lnTo>
                <a:lnTo>
                  <a:pt x="5143500" y="964406"/>
                </a:lnTo>
                <a:lnTo>
                  <a:pt x="5143500" y="866179"/>
                </a:lnTo>
                <a:lnTo>
                  <a:pt x="5098851" y="750093"/>
                </a:lnTo>
                <a:lnTo>
                  <a:pt x="4982765" y="634007"/>
                </a:lnTo>
                <a:lnTo>
                  <a:pt x="4822031" y="500062"/>
                </a:lnTo>
                <a:lnTo>
                  <a:pt x="4580929" y="375046"/>
                </a:lnTo>
                <a:lnTo>
                  <a:pt x="4295179" y="258960"/>
                </a:lnTo>
                <a:lnTo>
                  <a:pt x="3946921" y="160734"/>
                </a:lnTo>
                <a:lnTo>
                  <a:pt x="3554015" y="89296"/>
                </a:lnTo>
                <a:lnTo>
                  <a:pt x="3098601" y="35718"/>
                </a:lnTo>
                <a:lnTo>
                  <a:pt x="2598539" y="0"/>
                </a:lnTo>
                <a:lnTo>
                  <a:pt x="2053828" y="0"/>
                </a:lnTo>
                <a:lnTo>
                  <a:pt x="1482328" y="44648"/>
                </a:lnTo>
                <a:lnTo>
                  <a:pt x="1482328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04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Backlog   --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4357687" cy="5224462"/>
          </a:xfrm>
        </p:spPr>
        <p:txBody>
          <a:bodyPr/>
          <a:lstStyle/>
          <a:p>
            <a:r>
              <a:rPr lang="en-US" dirty="0" smtClean="0"/>
              <a:t>Tasks to break down entries in product backlog</a:t>
            </a:r>
          </a:p>
          <a:p>
            <a:endParaRPr lang="en-US" dirty="0"/>
          </a:p>
          <a:p>
            <a:r>
              <a:rPr lang="en-US" dirty="0" smtClean="0"/>
              <a:t>Sprint backlog of tasks</a:t>
            </a:r>
          </a:p>
          <a:p>
            <a:r>
              <a:rPr lang="en-US" dirty="0" smtClean="0"/>
              <a:t>Just in time planning</a:t>
            </a:r>
          </a:p>
          <a:p>
            <a:endParaRPr lang="en-US" dirty="0"/>
          </a:p>
          <a:p>
            <a:r>
              <a:rPr lang="en-US" dirty="0" smtClean="0"/>
              <a:t>Sprint planning 4 to 8 hours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71600"/>
            <a:ext cx="4686300" cy="35433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 bwMode="auto">
          <a:xfrm>
            <a:off x="455414" y="901898"/>
            <a:ext cx="3348634" cy="80369"/>
          </a:xfrm>
          <a:custGeom>
            <a:avLst/>
            <a:gdLst/>
            <a:ahLst/>
            <a:cxnLst/>
            <a:rect l="0" t="0" r="0" b="0"/>
            <a:pathLst>
              <a:path w="3348634" h="80369">
                <a:moveTo>
                  <a:pt x="0" y="0"/>
                </a:move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80367" y="8930"/>
                </a:lnTo>
                <a:lnTo>
                  <a:pt x="107156" y="8930"/>
                </a:lnTo>
                <a:lnTo>
                  <a:pt x="133945" y="17860"/>
                </a:lnTo>
                <a:lnTo>
                  <a:pt x="160735" y="26789"/>
                </a:lnTo>
                <a:lnTo>
                  <a:pt x="196453" y="35719"/>
                </a:lnTo>
                <a:lnTo>
                  <a:pt x="232172" y="44649"/>
                </a:lnTo>
                <a:lnTo>
                  <a:pt x="267891" y="53578"/>
                </a:lnTo>
                <a:lnTo>
                  <a:pt x="312539" y="53578"/>
                </a:lnTo>
                <a:lnTo>
                  <a:pt x="366117" y="62508"/>
                </a:lnTo>
                <a:lnTo>
                  <a:pt x="428625" y="62508"/>
                </a:lnTo>
                <a:lnTo>
                  <a:pt x="491133" y="62508"/>
                </a:lnTo>
                <a:lnTo>
                  <a:pt x="562570" y="53578"/>
                </a:lnTo>
                <a:lnTo>
                  <a:pt x="634008" y="53578"/>
                </a:lnTo>
                <a:lnTo>
                  <a:pt x="714375" y="53578"/>
                </a:lnTo>
                <a:lnTo>
                  <a:pt x="794742" y="53578"/>
                </a:lnTo>
                <a:lnTo>
                  <a:pt x="875109" y="53578"/>
                </a:lnTo>
                <a:lnTo>
                  <a:pt x="964406" y="53578"/>
                </a:lnTo>
                <a:lnTo>
                  <a:pt x="1053703" y="53578"/>
                </a:lnTo>
                <a:lnTo>
                  <a:pt x="1143000" y="62508"/>
                </a:lnTo>
                <a:lnTo>
                  <a:pt x="1232297" y="62508"/>
                </a:lnTo>
                <a:lnTo>
                  <a:pt x="1330524" y="62508"/>
                </a:lnTo>
                <a:lnTo>
                  <a:pt x="1419820" y="62508"/>
                </a:lnTo>
                <a:lnTo>
                  <a:pt x="1518047" y="62508"/>
                </a:lnTo>
                <a:lnTo>
                  <a:pt x="1616274" y="62508"/>
                </a:lnTo>
                <a:lnTo>
                  <a:pt x="1723430" y="62508"/>
                </a:lnTo>
                <a:lnTo>
                  <a:pt x="1821656" y="71438"/>
                </a:lnTo>
                <a:lnTo>
                  <a:pt x="1928813" y="71438"/>
                </a:lnTo>
                <a:lnTo>
                  <a:pt x="2035969" y="71438"/>
                </a:lnTo>
                <a:lnTo>
                  <a:pt x="2143125" y="71438"/>
                </a:lnTo>
                <a:lnTo>
                  <a:pt x="2259211" y="80368"/>
                </a:lnTo>
                <a:lnTo>
                  <a:pt x="2375297" y="80368"/>
                </a:lnTo>
                <a:lnTo>
                  <a:pt x="2491383" y="80368"/>
                </a:lnTo>
                <a:lnTo>
                  <a:pt x="2598539" y="71438"/>
                </a:lnTo>
                <a:lnTo>
                  <a:pt x="2714625" y="71438"/>
                </a:lnTo>
                <a:lnTo>
                  <a:pt x="2830711" y="71438"/>
                </a:lnTo>
                <a:lnTo>
                  <a:pt x="2937867" y="62508"/>
                </a:lnTo>
                <a:lnTo>
                  <a:pt x="3036094" y="62508"/>
                </a:lnTo>
                <a:lnTo>
                  <a:pt x="3134320" y="62508"/>
                </a:lnTo>
                <a:lnTo>
                  <a:pt x="3223617" y="62508"/>
                </a:lnTo>
                <a:lnTo>
                  <a:pt x="3286125" y="71438"/>
                </a:lnTo>
                <a:lnTo>
                  <a:pt x="3348633" y="80368"/>
                </a:lnTo>
                <a:lnTo>
                  <a:pt x="3348633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259086" y="2027039"/>
            <a:ext cx="2116337" cy="53579"/>
          </a:xfrm>
          <a:custGeom>
            <a:avLst/>
            <a:gdLst/>
            <a:ahLst/>
            <a:cxnLst/>
            <a:rect l="0" t="0" r="0" b="0"/>
            <a:pathLst>
              <a:path w="2116337" h="5357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8930"/>
                </a:lnTo>
                <a:lnTo>
                  <a:pt x="35719" y="8930"/>
                </a:lnTo>
                <a:lnTo>
                  <a:pt x="53578" y="17859"/>
                </a:lnTo>
                <a:lnTo>
                  <a:pt x="80367" y="17859"/>
                </a:lnTo>
                <a:lnTo>
                  <a:pt x="116086" y="17859"/>
                </a:lnTo>
                <a:lnTo>
                  <a:pt x="151805" y="26789"/>
                </a:lnTo>
                <a:lnTo>
                  <a:pt x="187523" y="26789"/>
                </a:lnTo>
                <a:lnTo>
                  <a:pt x="241102" y="35719"/>
                </a:lnTo>
                <a:lnTo>
                  <a:pt x="294680" y="35719"/>
                </a:lnTo>
                <a:lnTo>
                  <a:pt x="348258" y="35719"/>
                </a:lnTo>
                <a:lnTo>
                  <a:pt x="410766" y="44648"/>
                </a:lnTo>
                <a:lnTo>
                  <a:pt x="482203" y="44648"/>
                </a:lnTo>
                <a:lnTo>
                  <a:pt x="562570" y="53578"/>
                </a:lnTo>
                <a:lnTo>
                  <a:pt x="651867" y="53578"/>
                </a:lnTo>
                <a:lnTo>
                  <a:pt x="741164" y="44648"/>
                </a:lnTo>
                <a:lnTo>
                  <a:pt x="839391" y="44648"/>
                </a:lnTo>
                <a:lnTo>
                  <a:pt x="937617" y="35719"/>
                </a:lnTo>
                <a:lnTo>
                  <a:pt x="1044773" y="26789"/>
                </a:lnTo>
                <a:lnTo>
                  <a:pt x="1160859" y="26789"/>
                </a:lnTo>
                <a:lnTo>
                  <a:pt x="1268016" y="17859"/>
                </a:lnTo>
                <a:lnTo>
                  <a:pt x="1384102" y="8930"/>
                </a:lnTo>
                <a:lnTo>
                  <a:pt x="1500187" y="8930"/>
                </a:lnTo>
                <a:lnTo>
                  <a:pt x="1607344" y="8930"/>
                </a:lnTo>
                <a:lnTo>
                  <a:pt x="1714500" y="8930"/>
                </a:lnTo>
                <a:lnTo>
                  <a:pt x="1821656" y="8930"/>
                </a:lnTo>
                <a:lnTo>
                  <a:pt x="1910953" y="8930"/>
                </a:lnTo>
                <a:lnTo>
                  <a:pt x="1991320" y="17859"/>
                </a:lnTo>
                <a:lnTo>
                  <a:pt x="2062758" y="17859"/>
                </a:lnTo>
                <a:lnTo>
                  <a:pt x="2116336" y="26789"/>
                </a:lnTo>
                <a:lnTo>
                  <a:pt x="2116336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670227" y="1009055"/>
            <a:ext cx="35719" cy="26790"/>
          </a:xfrm>
          <a:custGeom>
            <a:avLst/>
            <a:gdLst/>
            <a:ahLst/>
            <a:cxnLst/>
            <a:rect l="0" t="0" r="0" b="0"/>
            <a:pathLst>
              <a:path w="35719" h="26790">
                <a:moveTo>
                  <a:pt x="35718" y="26789"/>
                </a:moveTo>
                <a:lnTo>
                  <a:pt x="26789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17859" y="8929"/>
                </a:lnTo>
                <a:lnTo>
                  <a:pt x="17859" y="8929"/>
                </a:lnTo>
                <a:lnTo>
                  <a:pt x="8929" y="8929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670227" y="946547"/>
            <a:ext cx="1518047" cy="71438"/>
          </a:xfrm>
          <a:custGeom>
            <a:avLst/>
            <a:gdLst/>
            <a:ahLst/>
            <a:cxnLst/>
            <a:rect l="0" t="0" r="0" b="0"/>
            <a:pathLst>
              <a:path w="1518047" h="71438">
                <a:moveTo>
                  <a:pt x="0" y="71437"/>
                </a:moveTo>
                <a:lnTo>
                  <a:pt x="0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8" y="62508"/>
                </a:lnTo>
                <a:lnTo>
                  <a:pt x="53578" y="62508"/>
                </a:lnTo>
                <a:lnTo>
                  <a:pt x="80367" y="62508"/>
                </a:lnTo>
                <a:lnTo>
                  <a:pt x="125015" y="62508"/>
                </a:lnTo>
                <a:lnTo>
                  <a:pt x="169664" y="62508"/>
                </a:lnTo>
                <a:lnTo>
                  <a:pt x="241101" y="62508"/>
                </a:lnTo>
                <a:lnTo>
                  <a:pt x="321468" y="53578"/>
                </a:lnTo>
                <a:lnTo>
                  <a:pt x="419695" y="44648"/>
                </a:lnTo>
                <a:lnTo>
                  <a:pt x="526851" y="35719"/>
                </a:lnTo>
                <a:lnTo>
                  <a:pt x="642937" y="26789"/>
                </a:lnTo>
                <a:lnTo>
                  <a:pt x="767953" y="17859"/>
                </a:lnTo>
                <a:lnTo>
                  <a:pt x="892968" y="8929"/>
                </a:lnTo>
                <a:lnTo>
                  <a:pt x="1026914" y="0"/>
                </a:lnTo>
                <a:lnTo>
                  <a:pt x="1151929" y="0"/>
                </a:lnTo>
                <a:lnTo>
                  <a:pt x="1268015" y="0"/>
                </a:lnTo>
                <a:lnTo>
                  <a:pt x="1366242" y="0"/>
                </a:lnTo>
                <a:lnTo>
                  <a:pt x="1437679" y="8929"/>
                </a:lnTo>
                <a:lnTo>
                  <a:pt x="1491257" y="17859"/>
                </a:lnTo>
                <a:lnTo>
                  <a:pt x="1518046" y="17859"/>
                </a:lnTo>
                <a:lnTo>
                  <a:pt x="1518046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919758" y="2196703"/>
            <a:ext cx="17860" cy="71438"/>
          </a:xfrm>
          <a:custGeom>
            <a:avLst/>
            <a:gdLst/>
            <a:ahLst/>
            <a:cxnLst/>
            <a:rect l="0" t="0" r="0" b="0"/>
            <a:pathLst>
              <a:path w="17860" h="7143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62508"/>
                </a:lnTo>
                <a:lnTo>
                  <a:pt x="8930" y="53578"/>
                </a:lnTo>
                <a:lnTo>
                  <a:pt x="17859" y="35719"/>
                </a:lnTo>
                <a:lnTo>
                  <a:pt x="1785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919758" y="2062758"/>
            <a:ext cx="35720" cy="44649"/>
          </a:xfrm>
          <a:custGeom>
            <a:avLst/>
            <a:gdLst/>
            <a:ahLst/>
            <a:cxnLst/>
            <a:rect l="0" t="0" r="0" b="0"/>
            <a:pathLst>
              <a:path w="35720" h="44649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29"/>
                </a:lnTo>
                <a:lnTo>
                  <a:pt x="893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8930" y="35718"/>
                </a:lnTo>
                <a:lnTo>
                  <a:pt x="17859" y="44648"/>
                </a:lnTo>
                <a:lnTo>
                  <a:pt x="26789" y="44648"/>
                </a:lnTo>
                <a:lnTo>
                  <a:pt x="26789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000125" y="2044898"/>
            <a:ext cx="357189" cy="285751"/>
          </a:xfrm>
          <a:custGeom>
            <a:avLst/>
            <a:gdLst/>
            <a:ahLst/>
            <a:cxnLst/>
            <a:rect l="0" t="0" r="0" b="0"/>
            <a:pathLst>
              <a:path w="357189" h="285751">
                <a:moveTo>
                  <a:pt x="26789" y="80367"/>
                </a:moveTo>
                <a:lnTo>
                  <a:pt x="26789" y="89297"/>
                </a:lnTo>
                <a:lnTo>
                  <a:pt x="17859" y="107156"/>
                </a:lnTo>
                <a:lnTo>
                  <a:pt x="17859" y="125016"/>
                </a:lnTo>
                <a:lnTo>
                  <a:pt x="8930" y="151805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3"/>
                </a:lnTo>
                <a:lnTo>
                  <a:pt x="0" y="214313"/>
                </a:lnTo>
                <a:lnTo>
                  <a:pt x="8930" y="214313"/>
                </a:lnTo>
                <a:lnTo>
                  <a:pt x="8930" y="205383"/>
                </a:lnTo>
                <a:lnTo>
                  <a:pt x="17859" y="196453"/>
                </a:lnTo>
                <a:lnTo>
                  <a:pt x="26789" y="178594"/>
                </a:lnTo>
                <a:lnTo>
                  <a:pt x="35719" y="169664"/>
                </a:lnTo>
                <a:lnTo>
                  <a:pt x="44649" y="160735"/>
                </a:lnTo>
                <a:lnTo>
                  <a:pt x="53578" y="160735"/>
                </a:lnTo>
                <a:lnTo>
                  <a:pt x="62508" y="160735"/>
                </a:lnTo>
                <a:lnTo>
                  <a:pt x="71438" y="178594"/>
                </a:lnTo>
                <a:lnTo>
                  <a:pt x="80367" y="187524"/>
                </a:lnTo>
                <a:lnTo>
                  <a:pt x="80367" y="205383"/>
                </a:lnTo>
                <a:lnTo>
                  <a:pt x="89297" y="223242"/>
                </a:lnTo>
                <a:lnTo>
                  <a:pt x="98227" y="241102"/>
                </a:lnTo>
                <a:lnTo>
                  <a:pt x="107156" y="250031"/>
                </a:lnTo>
                <a:lnTo>
                  <a:pt x="116086" y="250031"/>
                </a:lnTo>
                <a:lnTo>
                  <a:pt x="133945" y="250031"/>
                </a:lnTo>
                <a:lnTo>
                  <a:pt x="142875" y="241102"/>
                </a:lnTo>
                <a:lnTo>
                  <a:pt x="160734" y="223242"/>
                </a:lnTo>
                <a:lnTo>
                  <a:pt x="169664" y="205383"/>
                </a:lnTo>
                <a:lnTo>
                  <a:pt x="187524" y="178594"/>
                </a:lnTo>
                <a:lnTo>
                  <a:pt x="196453" y="151805"/>
                </a:lnTo>
                <a:lnTo>
                  <a:pt x="205383" y="116086"/>
                </a:lnTo>
                <a:lnTo>
                  <a:pt x="214313" y="89297"/>
                </a:lnTo>
                <a:lnTo>
                  <a:pt x="214313" y="53578"/>
                </a:lnTo>
                <a:lnTo>
                  <a:pt x="214313" y="26789"/>
                </a:lnTo>
                <a:lnTo>
                  <a:pt x="214313" y="8930"/>
                </a:lnTo>
                <a:lnTo>
                  <a:pt x="214313" y="0"/>
                </a:lnTo>
                <a:lnTo>
                  <a:pt x="214313" y="0"/>
                </a:lnTo>
                <a:lnTo>
                  <a:pt x="205383" y="0"/>
                </a:lnTo>
                <a:lnTo>
                  <a:pt x="205383" y="17860"/>
                </a:lnTo>
                <a:lnTo>
                  <a:pt x="196453" y="44649"/>
                </a:lnTo>
                <a:lnTo>
                  <a:pt x="196453" y="71438"/>
                </a:lnTo>
                <a:lnTo>
                  <a:pt x="196453" y="107156"/>
                </a:lnTo>
                <a:lnTo>
                  <a:pt x="196453" y="142875"/>
                </a:lnTo>
                <a:lnTo>
                  <a:pt x="205383" y="178594"/>
                </a:lnTo>
                <a:lnTo>
                  <a:pt x="223242" y="214313"/>
                </a:lnTo>
                <a:lnTo>
                  <a:pt x="232172" y="241102"/>
                </a:lnTo>
                <a:lnTo>
                  <a:pt x="250031" y="258961"/>
                </a:lnTo>
                <a:lnTo>
                  <a:pt x="267891" y="276821"/>
                </a:lnTo>
                <a:lnTo>
                  <a:pt x="285750" y="285750"/>
                </a:lnTo>
                <a:lnTo>
                  <a:pt x="285750" y="285750"/>
                </a:lnTo>
                <a:lnTo>
                  <a:pt x="285750" y="276821"/>
                </a:lnTo>
                <a:lnTo>
                  <a:pt x="276820" y="258961"/>
                </a:lnTo>
                <a:lnTo>
                  <a:pt x="258961" y="232172"/>
                </a:lnTo>
                <a:lnTo>
                  <a:pt x="232172" y="205383"/>
                </a:lnTo>
                <a:lnTo>
                  <a:pt x="196453" y="169664"/>
                </a:lnTo>
                <a:lnTo>
                  <a:pt x="169664" y="142875"/>
                </a:lnTo>
                <a:lnTo>
                  <a:pt x="142875" y="125016"/>
                </a:lnTo>
                <a:lnTo>
                  <a:pt x="116086" y="116086"/>
                </a:lnTo>
                <a:lnTo>
                  <a:pt x="107156" y="125016"/>
                </a:lnTo>
                <a:lnTo>
                  <a:pt x="98227" y="133946"/>
                </a:lnTo>
                <a:lnTo>
                  <a:pt x="98227" y="142875"/>
                </a:lnTo>
                <a:lnTo>
                  <a:pt x="116086" y="151805"/>
                </a:lnTo>
                <a:lnTo>
                  <a:pt x="142875" y="160735"/>
                </a:lnTo>
                <a:lnTo>
                  <a:pt x="169664" y="160735"/>
                </a:lnTo>
                <a:lnTo>
                  <a:pt x="214313" y="151805"/>
                </a:lnTo>
                <a:lnTo>
                  <a:pt x="250031" y="151805"/>
                </a:lnTo>
                <a:lnTo>
                  <a:pt x="276820" y="151805"/>
                </a:lnTo>
                <a:lnTo>
                  <a:pt x="312539" y="151805"/>
                </a:lnTo>
                <a:lnTo>
                  <a:pt x="330398" y="151805"/>
                </a:lnTo>
                <a:lnTo>
                  <a:pt x="348258" y="151805"/>
                </a:lnTo>
                <a:lnTo>
                  <a:pt x="357188" y="151805"/>
                </a:lnTo>
                <a:lnTo>
                  <a:pt x="357188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312664" y="2196703"/>
            <a:ext cx="107157" cy="62509"/>
          </a:xfrm>
          <a:custGeom>
            <a:avLst/>
            <a:gdLst/>
            <a:ahLst/>
            <a:cxnLst/>
            <a:rect l="0" t="0" r="0" b="0"/>
            <a:pathLst>
              <a:path w="107157" h="62509">
                <a:moveTo>
                  <a:pt x="35719" y="17859"/>
                </a:moveTo>
                <a:lnTo>
                  <a:pt x="26789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17859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53578" y="53578"/>
                </a:lnTo>
                <a:lnTo>
                  <a:pt x="71438" y="44648"/>
                </a:lnTo>
                <a:lnTo>
                  <a:pt x="89297" y="35719"/>
                </a:lnTo>
                <a:lnTo>
                  <a:pt x="98227" y="26789"/>
                </a:lnTo>
                <a:lnTo>
                  <a:pt x="107156" y="17859"/>
                </a:lnTo>
                <a:lnTo>
                  <a:pt x="107156" y="8930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35719" y="8930"/>
                </a:lnTo>
                <a:lnTo>
                  <a:pt x="17859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35719"/>
                </a:lnTo>
                <a:lnTo>
                  <a:pt x="35719" y="26789"/>
                </a:lnTo>
                <a:lnTo>
                  <a:pt x="53578" y="26789"/>
                </a:lnTo>
                <a:lnTo>
                  <a:pt x="5357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651992" y="2134195"/>
            <a:ext cx="500064" cy="205384"/>
          </a:xfrm>
          <a:custGeom>
            <a:avLst/>
            <a:gdLst/>
            <a:ahLst/>
            <a:cxnLst/>
            <a:rect l="0" t="0" r="0" b="0"/>
            <a:pathLst>
              <a:path w="500064" h="205384">
                <a:moveTo>
                  <a:pt x="107156" y="8930"/>
                </a:moveTo>
                <a:lnTo>
                  <a:pt x="107156" y="8930"/>
                </a:lnTo>
                <a:lnTo>
                  <a:pt x="107156" y="893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8" y="8930"/>
                </a:lnTo>
                <a:lnTo>
                  <a:pt x="71438" y="17859"/>
                </a:lnTo>
                <a:lnTo>
                  <a:pt x="62508" y="26789"/>
                </a:lnTo>
                <a:lnTo>
                  <a:pt x="62508" y="35719"/>
                </a:lnTo>
                <a:lnTo>
                  <a:pt x="62508" y="44649"/>
                </a:lnTo>
                <a:lnTo>
                  <a:pt x="62508" y="53578"/>
                </a:lnTo>
                <a:lnTo>
                  <a:pt x="71438" y="62508"/>
                </a:lnTo>
                <a:lnTo>
                  <a:pt x="89297" y="71438"/>
                </a:lnTo>
                <a:lnTo>
                  <a:pt x="98227" y="89297"/>
                </a:lnTo>
                <a:lnTo>
                  <a:pt x="116086" y="98227"/>
                </a:lnTo>
                <a:lnTo>
                  <a:pt x="125016" y="107156"/>
                </a:lnTo>
                <a:lnTo>
                  <a:pt x="133946" y="116086"/>
                </a:lnTo>
                <a:lnTo>
                  <a:pt x="125016" y="133945"/>
                </a:lnTo>
                <a:lnTo>
                  <a:pt x="116086" y="142875"/>
                </a:lnTo>
                <a:lnTo>
                  <a:pt x="98227" y="151805"/>
                </a:lnTo>
                <a:lnTo>
                  <a:pt x="71438" y="160734"/>
                </a:lnTo>
                <a:lnTo>
                  <a:pt x="53578" y="160734"/>
                </a:lnTo>
                <a:lnTo>
                  <a:pt x="26789" y="169664"/>
                </a:lnTo>
                <a:lnTo>
                  <a:pt x="8930" y="160734"/>
                </a:lnTo>
                <a:lnTo>
                  <a:pt x="0" y="151805"/>
                </a:lnTo>
                <a:lnTo>
                  <a:pt x="0" y="142875"/>
                </a:lnTo>
                <a:lnTo>
                  <a:pt x="8930" y="133945"/>
                </a:lnTo>
                <a:lnTo>
                  <a:pt x="26789" y="125016"/>
                </a:lnTo>
                <a:lnTo>
                  <a:pt x="53578" y="116086"/>
                </a:lnTo>
                <a:lnTo>
                  <a:pt x="80367" y="98227"/>
                </a:lnTo>
                <a:lnTo>
                  <a:pt x="107156" y="89297"/>
                </a:lnTo>
                <a:lnTo>
                  <a:pt x="142875" y="80367"/>
                </a:lnTo>
                <a:lnTo>
                  <a:pt x="178594" y="71438"/>
                </a:lnTo>
                <a:lnTo>
                  <a:pt x="196453" y="62508"/>
                </a:lnTo>
                <a:lnTo>
                  <a:pt x="214313" y="62508"/>
                </a:lnTo>
                <a:lnTo>
                  <a:pt x="223242" y="62508"/>
                </a:lnTo>
                <a:lnTo>
                  <a:pt x="223242" y="62508"/>
                </a:lnTo>
                <a:lnTo>
                  <a:pt x="214313" y="71438"/>
                </a:lnTo>
                <a:lnTo>
                  <a:pt x="205383" y="80367"/>
                </a:lnTo>
                <a:lnTo>
                  <a:pt x="196453" y="89297"/>
                </a:lnTo>
                <a:lnTo>
                  <a:pt x="187524" y="107156"/>
                </a:lnTo>
                <a:lnTo>
                  <a:pt x="178594" y="116086"/>
                </a:lnTo>
                <a:lnTo>
                  <a:pt x="178594" y="133945"/>
                </a:lnTo>
                <a:lnTo>
                  <a:pt x="169664" y="142875"/>
                </a:lnTo>
                <a:lnTo>
                  <a:pt x="169664" y="160734"/>
                </a:lnTo>
                <a:lnTo>
                  <a:pt x="169664" y="160734"/>
                </a:lnTo>
                <a:lnTo>
                  <a:pt x="178594" y="169664"/>
                </a:lnTo>
                <a:lnTo>
                  <a:pt x="178594" y="160734"/>
                </a:lnTo>
                <a:lnTo>
                  <a:pt x="187524" y="160734"/>
                </a:lnTo>
                <a:lnTo>
                  <a:pt x="196453" y="142875"/>
                </a:lnTo>
                <a:lnTo>
                  <a:pt x="205383" y="125016"/>
                </a:lnTo>
                <a:lnTo>
                  <a:pt x="214313" y="107156"/>
                </a:lnTo>
                <a:lnTo>
                  <a:pt x="223242" y="89297"/>
                </a:lnTo>
                <a:lnTo>
                  <a:pt x="232172" y="71438"/>
                </a:lnTo>
                <a:lnTo>
                  <a:pt x="250031" y="62508"/>
                </a:lnTo>
                <a:lnTo>
                  <a:pt x="258961" y="62508"/>
                </a:lnTo>
                <a:lnTo>
                  <a:pt x="267891" y="71438"/>
                </a:lnTo>
                <a:lnTo>
                  <a:pt x="285750" y="89297"/>
                </a:lnTo>
                <a:lnTo>
                  <a:pt x="294680" y="116086"/>
                </a:lnTo>
                <a:lnTo>
                  <a:pt x="294680" y="142875"/>
                </a:lnTo>
                <a:lnTo>
                  <a:pt x="303610" y="160734"/>
                </a:lnTo>
                <a:lnTo>
                  <a:pt x="303610" y="187524"/>
                </a:lnTo>
                <a:lnTo>
                  <a:pt x="303610" y="196453"/>
                </a:lnTo>
                <a:lnTo>
                  <a:pt x="303610" y="205383"/>
                </a:lnTo>
                <a:lnTo>
                  <a:pt x="303610" y="205383"/>
                </a:lnTo>
                <a:lnTo>
                  <a:pt x="312539" y="196453"/>
                </a:lnTo>
                <a:lnTo>
                  <a:pt x="321469" y="187524"/>
                </a:lnTo>
                <a:lnTo>
                  <a:pt x="330399" y="160734"/>
                </a:lnTo>
                <a:lnTo>
                  <a:pt x="348258" y="133945"/>
                </a:lnTo>
                <a:lnTo>
                  <a:pt x="357188" y="116086"/>
                </a:lnTo>
                <a:lnTo>
                  <a:pt x="375047" y="98227"/>
                </a:lnTo>
                <a:lnTo>
                  <a:pt x="392906" y="89297"/>
                </a:lnTo>
                <a:lnTo>
                  <a:pt x="401836" y="98227"/>
                </a:lnTo>
                <a:lnTo>
                  <a:pt x="410766" y="107156"/>
                </a:lnTo>
                <a:lnTo>
                  <a:pt x="419696" y="125016"/>
                </a:lnTo>
                <a:lnTo>
                  <a:pt x="428625" y="142875"/>
                </a:lnTo>
                <a:lnTo>
                  <a:pt x="428625" y="160734"/>
                </a:lnTo>
                <a:lnTo>
                  <a:pt x="437555" y="178594"/>
                </a:lnTo>
                <a:lnTo>
                  <a:pt x="437555" y="187524"/>
                </a:lnTo>
                <a:lnTo>
                  <a:pt x="446485" y="187524"/>
                </a:lnTo>
                <a:lnTo>
                  <a:pt x="455414" y="187524"/>
                </a:lnTo>
                <a:lnTo>
                  <a:pt x="464344" y="178594"/>
                </a:lnTo>
                <a:lnTo>
                  <a:pt x="482203" y="160734"/>
                </a:lnTo>
                <a:lnTo>
                  <a:pt x="500063" y="142875"/>
                </a:lnTo>
                <a:lnTo>
                  <a:pt x="500063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125266" y="2098476"/>
            <a:ext cx="634008" cy="312540"/>
          </a:xfrm>
          <a:custGeom>
            <a:avLst/>
            <a:gdLst/>
            <a:ahLst/>
            <a:cxnLst/>
            <a:rect l="0" t="0" r="0" b="0"/>
            <a:pathLst>
              <a:path w="634008" h="312540">
                <a:moveTo>
                  <a:pt x="80367" y="89297"/>
                </a:moveTo>
                <a:lnTo>
                  <a:pt x="71437" y="89297"/>
                </a:lnTo>
                <a:lnTo>
                  <a:pt x="71437" y="98227"/>
                </a:lnTo>
                <a:lnTo>
                  <a:pt x="62507" y="116086"/>
                </a:lnTo>
                <a:lnTo>
                  <a:pt x="44648" y="142875"/>
                </a:lnTo>
                <a:lnTo>
                  <a:pt x="35718" y="160735"/>
                </a:lnTo>
                <a:lnTo>
                  <a:pt x="17859" y="178594"/>
                </a:lnTo>
                <a:lnTo>
                  <a:pt x="8929" y="205383"/>
                </a:lnTo>
                <a:lnTo>
                  <a:pt x="8929" y="214313"/>
                </a:lnTo>
                <a:lnTo>
                  <a:pt x="0" y="223243"/>
                </a:lnTo>
                <a:lnTo>
                  <a:pt x="8929" y="232172"/>
                </a:lnTo>
                <a:lnTo>
                  <a:pt x="8929" y="232172"/>
                </a:lnTo>
                <a:lnTo>
                  <a:pt x="26789" y="232172"/>
                </a:lnTo>
                <a:lnTo>
                  <a:pt x="35718" y="232172"/>
                </a:lnTo>
                <a:lnTo>
                  <a:pt x="44648" y="223243"/>
                </a:lnTo>
                <a:lnTo>
                  <a:pt x="62507" y="214313"/>
                </a:lnTo>
                <a:lnTo>
                  <a:pt x="71437" y="205383"/>
                </a:lnTo>
                <a:lnTo>
                  <a:pt x="80367" y="205383"/>
                </a:lnTo>
                <a:lnTo>
                  <a:pt x="89297" y="205383"/>
                </a:lnTo>
                <a:lnTo>
                  <a:pt x="89297" y="205383"/>
                </a:lnTo>
                <a:lnTo>
                  <a:pt x="89297" y="214313"/>
                </a:lnTo>
                <a:lnTo>
                  <a:pt x="89297" y="214313"/>
                </a:lnTo>
                <a:lnTo>
                  <a:pt x="89297" y="223243"/>
                </a:lnTo>
                <a:lnTo>
                  <a:pt x="98226" y="232172"/>
                </a:lnTo>
                <a:lnTo>
                  <a:pt x="98226" y="232172"/>
                </a:lnTo>
                <a:lnTo>
                  <a:pt x="107156" y="223243"/>
                </a:lnTo>
                <a:lnTo>
                  <a:pt x="116086" y="214313"/>
                </a:lnTo>
                <a:lnTo>
                  <a:pt x="125015" y="205383"/>
                </a:lnTo>
                <a:lnTo>
                  <a:pt x="142875" y="187524"/>
                </a:lnTo>
                <a:lnTo>
                  <a:pt x="151804" y="160735"/>
                </a:lnTo>
                <a:lnTo>
                  <a:pt x="169664" y="133946"/>
                </a:lnTo>
                <a:lnTo>
                  <a:pt x="178593" y="107157"/>
                </a:lnTo>
                <a:lnTo>
                  <a:pt x="187523" y="80368"/>
                </a:lnTo>
                <a:lnTo>
                  <a:pt x="196453" y="53578"/>
                </a:lnTo>
                <a:lnTo>
                  <a:pt x="196453" y="44649"/>
                </a:lnTo>
                <a:lnTo>
                  <a:pt x="187523" y="44649"/>
                </a:lnTo>
                <a:lnTo>
                  <a:pt x="187523" y="53578"/>
                </a:lnTo>
                <a:lnTo>
                  <a:pt x="178593" y="71438"/>
                </a:lnTo>
                <a:lnTo>
                  <a:pt x="169664" y="107157"/>
                </a:lnTo>
                <a:lnTo>
                  <a:pt x="160734" y="133946"/>
                </a:lnTo>
                <a:lnTo>
                  <a:pt x="151804" y="169664"/>
                </a:lnTo>
                <a:lnTo>
                  <a:pt x="151804" y="196453"/>
                </a:lnTo>
                <a:lnTo>
                  <a:pt x="160734" y="223243"/>
                </a:lnTo>
                <a:lnTo>
                  <a:pt x="178593" y="241102"/>
                </a:lnTo>
                <a:lnTo>
                  <a:pt x="187523" y="250032"/>
                </a:lnTo>
                <a:lnTo>
                  <a:pt x="214312" y="258961"/>
                </a:lnTo>
                <a:lnTo>
                  <a:pt x="241101" y="258961"/>
                </a:lnTo>
                <a:lnTo>
                  <a:pt x="267890" y="250032"/>
                </a:lnTo>
                <a:lnTo>
                  <a:pt x="294679" y="241102"/>
                </a:lnTo>
                <a:lnTo>
                  <a:pt x="330398" y="223243"/>
                </a:lnTo>
                <a:lnTo>
                  <a:pt x="348257" y="196453"/>
                </a:lnTo>
                <a:lnTo>
                  <a:pt x="366117" y="169664"/>
                </a:lnTo>
                <a:lnTo>
                  <a:pt x="383976" y="133946"/>
                </a:lnTo>
                <a:lnTo>
                  <a:pt x="392906" y="98227"/>
                </a:lnTo>
                <a:lnTo>
                  <a:pt x="392906" y="71438"/>
                </a:lnTo>
                <a:lnTo>
                  <a:pt x="401836" y="35719"/>
                </a:lnTo>
                <a:lnTo>
                  <a:pt x="401836" y="17860"/>
                </a:lnTo>
                <a:lnTo>
                  <a:pt x="401836" y="0"/>
                </a:lnTo>
                <a:lnTo>
                  <a:pt x="392906" y="0"/>
                </a:lnTo>
                <a:lnTo>
                  <a:pt x="383976" y="0"/>
                </a:lnTo>
                <a:lnTo>
                  <a:pt x="375047" y="17860"/>
                </a:lnTo>
                <a:lnTo>
                  <a:pt x="357187" y="53578"/>
                </a:lnTo>
                <a:lnTo>
                  <a:pt x="348257" y="89297"/>
                </a:lnTo>
                <a:lnTo>
                  <a:pt x="330398" y="133946"/>
                </a:lnTo>
                <a:lnTo>
                  <a:pt x="321468" y="178594"/>
                </a:lnTo>
                <a:lnTo>
                  <a:pt x="312539" y="214313"/>
                </a:lnTo>
                <a:lnTo>
                  <a:pt x="312539" y="241102"/>
                </a:lnTo>
                <a:lnTo>
                  <a:pt x="321468" y="267891"/>
                </a:lnTo>
                <a:lnTo>
                  <a:pt x="330398" y="285750"/>
                </a:lnTo>
                <a:lnTo>
                  <a:pt x="348257" y="294680"/>
                </a:lnTo>
                <a:lnTo>
                  <a:pt x="366117" y="303610"/>
                </a:lnTo>
                <a:lnTo>
                  <a:pt x="392906" y="294680"/>
                </a:lnTo>
                <a:lnTo>
                  <a:pt x="410765" y="285750"/>
                </a:lnTo>
                <a:lnTo>
                  <a:pt x="437554" y="267891"/>
                </a:lnTo>
                <a:lnTo>
                  <a:pt x="455414" y="241102"/>
                </a:lnTo>
                <a:lnTo>
                  <a:pt x="464343" y="223243"/>
                </a:lnTo>
                <a:lnTo>
                  <a:pt x="473273" y="196453"/>
                </a:lnTo>
                <a:lnTo>
                  <a:pt x="473273" y="187524"/>
                </a:lnTo>
                <a:lnTo>
                  <a:pt x="464343" y="187524"/>
                </a:lnTo>
                <a:lnTo>
                  <a:pt x="464343" y="187524"/>
                </a:lnTo>
                <a:lnTo>
                  <a:pt x="455414" y="205383"/>
                </a:lnTo>
                <a:lnTo>
                  <a:pt x="446484" y="223243"/>
                </a:lnTo>
                <a:lnTo>
                  <a:pt x="437554" y="241102"/>
                </a:lnTo>
                <a:lnTo>
                  <a:pt x="437554" y="267891"/>
                </a:lnTo>
                <a:lnTo>
                  <a:pt x="428625" y="285750"/>
                </a:lnTo>
                <a:lnTo>
                  <a:pt x="437554" y="294680"/>
                </a:lnTo>
                <a:lnTo>
                  <a:pt x="446484" y="303610"/>
                </a:lnTo>
                <a:lnTo>
                  <a:pt x="455414" y="303610"/>
                </a:lnTo>
                <a:lnTo>
                  <a:pt x="473273" y="312539"/>
                </a:lnTo>
                <a:lnTo>
                  <a:pt x="491132" y="303610"/>
                </a:lnTo>
                <a:lnTo>
                  <a:pt x="508992" y="294680"/>
                </a:lnTo>
                <a:lnTo>
                  <a:pt x="517922" y="276821"/>
                </a:lnTo>
                <a:lnTo>
                  <a:pt x="526851" y="258961"/>
                </a:lnTo>
                <a:lnTo>
                  <a:pt x="535781" y="250032"/>
                </a:lnTo>
                <a:lnTo>
                  <a:pt x="544711" y="241102"/>
                </a:lnTo>
                <a:lnTo>
                  <a:pt x="544711" y="241102"/>
                </a:lnTo>
                <a:lnTo>
                  <a:pt x="535781" y="241102"/>
                </a:lnTo>
                <a:lnTo>
                  <a:pt x="535781" y="250032"/>
                </a:lnTo>
                <a:lnTo>
                  <a:pt x="526851" y="258961"/>
                </a:lnTo>
                <a:lnTo>
                  <a:pt x="517922" y="258961"/>
                </a:lnTo>
                <a:lnTo>
                  <a:pt x="517922" y="267891"/>
                </a:lnTo>
                <a:lnTo>
                  <a:pt x="508992" y="276821"/>
                </a:lnTo>
                <a:lnTo>
                  <a:pt x="508992" y="276821"/>
                </a:lnTo>
                <a:lnTo>
                  <a:pt x="517922" y="267891"/>
                </a:lnTo>
                <a:lnTo>
                  <a:pt x="526851" y="267891"/>
                </a:lnTo>
                <a:lnTo>
                  <a:pt x="544711" y="258961"/>
                </a:lnTo>
                <a:lnTo>
                  <a:pt x="553640" y="250032"/>
                </a:lnTo>
                <a:lnTo>
                  <a:pt x="571500" y="241102"/>
                </a:lnTo>
                <a:lnTo>
                  <a:pt x="589359" y="232172"/>
                </a:lnTo>
                <a:lnTo>
                  <a:pt x="607218" y="223243"/>
                </a:lnTo>
                <a:lnTo>
                  <a:pt x="625078" y="214313"/>
                </a:lnTo>
                <a:lnTo>
                  <a:pt x="634007" y="205383"/>
                </a:lnTo>
                <a:lnTo>
                  <a:pt x="634007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000375" y="2205633"/>
            <a:ext cx="312540" cy="250032"/>
          </a:xfrm>
          <a:custGeom>
            <a:avLst/>
            <a:gdLst/>
            <a:ahLst/>
            <a:cxnLst/>
            <a:rect l="0" t="0" r="0" b="0"/>
            <a:pathLst>
              <a:path w="312540" h="250032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8929"/>
                </a:lnTo>
                <a:lnTo>
                  <a:pt x="44648" y="17859"/>
                </a:lnTo>
                <a:lnTo>
                  <a:pt x="35719" y="26789"/>
                </a:lnTo>
                <a:lnTo>
                  <a:pt x="26789" y="53578"/>
                </a:lnTo>
                <a:lnTo>
                  <a:pt x="17859" y="80367"/>
                </a:lnTo>
                <a:lnTo>
                  <a:pt x="8930" y="107156"/>
                </a:lnTo>
                <a:lnTo>
                  <a:pt x="8930" y="125015"/>
                </a:lnTo>
                <a:lnTo>
                  <a:pt x="0" y="151804"/>
                </a:lnTo>
                <a:lnTo>
                  <a:pt x="0" y="160734"/>
                </a:lnTo>
                <a:lnTo>
                  <a:pt x="8930" y="169664"/>
                </a:lnTo>
                <a:lnTo>
                  <a:pt x="8930" y="169664"/>
                </a:lnTo>
                <a:lnTo>
                  <a:pt x="26789" y="160734"/>
                </a:lnTo>
                <a:lnTo>
                  <a:pt x="35719" y="151804"/>
                </a:lnTo>
                <a:lnTo>
                  <a:pt x="44648" y="125015"/>
                </a:lnTo>
                <a:lnTo>
                  <a:pt x="62508" y="98226"/>
                </a:lnTo>
                <a:lnTo>
                  <a:pt x="80367" y="71437"/>
                </a:lnTo>
                <a:lnTo>
                  <a:pt x="89297" y="44648"/>
                </a:lnTo>
                <a:lnTo>
                  <a:pt x="98227" y="17859"/>
                </a:lnTo>
                <a:lnTo>
                  <a:pt x="107156" y="8929"/>
                </a:lnTo>
                <a:lnTo>
                  <a:pt x="98227" y="17859"/>
                </a:lnTo>
                <a:lnTo>
                  <a:pt x="98227" y="35718"/>
                </a:lnTo>
                <a:lnTo>
                  <a:pt x="89297" y="71437"/>
                </a:lnTo>
                <a:lnTo>
                  <a:pt x="71438" y="107156"/>
                </a:lnTo>
                <a:lnTo>
                  <a:pt x="71438" y="142875"/>
                </a:lnTo>
                <a:lnTo>
                  <a:pt x="62508" y="169664"/>
                </a:lnTo>
                <a:lnTo>
                  <a:pt x="62508" y="196453"/>
                </a:lnTo>
                <a:lnTo>
                  <a:pt x="62508" y="205382"/>
                </a:lnTo>
                <a:lnTo>
                  <a:pt x="62508" y="214312"/>
                </a:lnTo>
                <a:lnTo>
                  <a:pt x="80367" y="214312"/>
                </a:lnTo>
                <a:lnTo>
                  <a:pt x="89297" y="205382"/>
                </a:lnTo>
                <a:lnTo>
                  <a:pt x="107156" y="187523"/>
                </a:lnTo>
                <a:lnTo>
                  <a:pt x="125016" y="160734"/>
                </a:lnTo>
                <a:lnTo>
                  <a:pt x="151805" y="125015"/>
                </a:lnTo>
                <a:lnTo>
                  <a:pt x="169664" y="89296"/>
                </a:lnTo>
                <a:lnTo>
                  <a:pt x="187523" y="71437"/>
                </a:lnTo>
                <a:lnTo>
                  <a:pt x="196453" y="53578"/>
                </a:lnTo>
                <a:lnTo>
                  <a:pt x="205383" y="53578"/>
                </a:lnTo>
                <a:lnTo>
                  <a:pt x="205383" y="71437"/>
                </a:lnTo>
                <a:lnTo>
                  <a:pt x="196453" y="98226"/>
                </a:lnTo>
                <a:lnTo>
                  <a:pt x="187523" y="125015"/>
                </a:lnTo>
                <a:lnTo>
                  <a:pt x="169664" y="160734"/>
                </a:lnTo>
                <a:lnTo>
                  <a:pt x="160734" y="187523"/>
                </a:lnTo>
                <a:lnTo>
                  <a:pt x="151805" y="214312"/>
                </a:lnTo>
                <a:lnTo>
                  <a:pt x="142875" y="232171"/>
                </a:lnTo>
                <a:lnTo>
                  <a:pt x="133945" y="241101"/>
                </a:lnTo>
                <a:lnTo>
                  <a:pt x="142875" y="250031"/>
                </a:lnTo>
                <a:lnTo>
                  <a:pt x="142875" y="241101"/>
                </a:lnTo>
                <a:lnTo>
                  <a:pt x="160734" y="223242"/>
                </a:lnTo>
                <a:lnTo>
                  <a:pt x="178594" y="196453"/>
                </a:lnTo>
                <a:lnTo>
                  <a:pt x="196453" y="160734"/>
                </a:lnTo>
                <a:lnTo>
                  <a:pt x="223242" y="125015"/>
                </a:lnTo>
                <a:lnTo>
                  <a:pt x="241102" y="98226"/>
                </a:lnTo>
                <a:lnTo>
                  <a:pt x="258961" y="80367"/>
                </a:lnTo>
                <a:lnTo>
                  <a:pt x="276820" y="80367"/>
                </a:lnTo>
                <a:lnTo>
                  <a:pt x="285750" y="89296"/>
                </a:lnTo>
                <a:lnTo>
                  <a:pt x="294680" y="116086"/>
                </a:lnTo>
                <a:lnTo>
                  <a:pt x="294680" y="142875"/>
                </a:lnTo>
                <a:lnTo>
                  <a:pt x="285750" y="169664"/>
                </a:lnTo>
                <a:lnTo>
                  <a:pt x="285750" y="187523"/>
                </a:lnTo>
                <a:lnTo>
                  <a:pt x="276820" y="205382"/>
                </a:lnTo>
                <a:lnTo>
                  <a:pt x="276820" y="214312"/>
                </a:lnTo>
                <a:lnTo>
                  <a:pt x="276820" y="223242"/>
                </a:lnTo>
                <a:lnTo>
                  <a:pt x="285750" y="214312"/>
                </a:lnTo>
                <a:lnTo>
                  <a:pt x="294680" y="196453"/>
                </a:lnTo>
                <a:lnTo>
                  <a:pt x="312539" y="178593"/>
                </a:lnTo>
                <a:lnTo>
                  <a:pt x="312539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411141" y="2303859"/>
            <a:ext cx="71438" cy="205384"/>
          </a:xfrm>
          <a:custGeom>
            <a:avLst/>
            <a:gdLst/>
            <a:ahLst/>
            <a:cxnLst/>
            <a:rect l="0" t="0" r="0" b="0"/>
            <a:pathLst>
              <a:path w="71438" h="205384">
                <a:moveTo>
                  <a:pt x="44648" y="53578"/>
                </a:moveTo>
                <a:lnTo>
                  <a:pt x="44648" y="71438"/>
                </a:lnTo>
                <a:lnTo>
                  <a:pt x="35718" y="89297"/>
                </a:lnTo>
                <a:lnTo>
                  <a:pt x="26789" y="125016"/>
                </a:lnTo>
                <a:lnTo>
                  <a:pt x="17859" y="151805"/>
                </a:lnTo>
                <a:lnTo>
                  <a:pt x="8929" y="178594"/>
                </a:lnTo>
                <a:lnTo>
                  <a:pt x="0" y="196454"/>
                </a:lnTo>
                <a:lnTo>
                  <a:pt x="0" y="205383"/>
                </a:lnTo>
                <a:lnTo>
                  <a:pt x="0" y="205383"/>
                </a:lnTo>
                <a:lnTo>
                  <a:pt x="0" y="187524"/>
                </a:lnTo>
                <a:lnTo>
                  <a:pt x="17859" y="160735"/>
                </a:lnTo>
                <a:lnTo>
                  <a:pt x="35718" y="116086"/>
                </a:lnTo>
                <a:lnTo>
                  <a:pt x="53578" y="62508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518297" y="2018109"/>
            <a:ext cx="44649" cy="62509"/>
          </a:xfrm>
          <a:custGeom>
            <a:avLst/>
            <a:gdLst/>
            <a:ahLst/>
            <a:cxnLst/>
            <a:rect l="0" t="0" r="0" b="0"/>
            <a:pathLst>
              <a:path w="44649" h="62509">
                <a:moveTo>
                  <a:pt x="44648" y="62508"/>
                </a:moveTo>
                <a:lnTo>
                  <a:pt x="44648" y="62508"/>
                </a:lnTo>
                <a:lnTo>
                  <a:pt x="44648" y="62508"/>
                </a:lnTo>
                <a:lnTo>
                  <a:pt x="35719" y="53578"/>
                </a:lnTo>
                <a:lnTo>
                  <a:pt x="26789" y="53578"/>
                </a:lnTo>
                <a:lnTo>
                  <a:pt x="17859" y="53578"/>
                </a:lnTo>
                <a:lnTo>
                  <a:pt x="8930" y="44649"/>
                </a:lnTo>
                <a:lnTo>
                  <a:pt x="0" y="44649"/>
                </a:lnTo>
                <a:lnTo>
                  <a:pt x="0" y="35719"/>
                </a:lnTo>
                <a:lnTo>
                  <a:pt x="8930" y="26789"/>
                </a:lnTo>
                <a:lnTo>
                  <a:pt x="17859" y="1786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616523" y="2035969"/>
            <a:ext cx="169666" cy="446485"/>
          </a:xfrm>
          <a:custGeom>
            <a:avLst/>
            <a:gdLst/>
            <a:ahLst/>
            <a:cxnLst/>
            <a:rect l="0" t="0" r="0" b="0"/>
            <a:pathLst>
              <a:path w="169666" h="446485">
                <a:moveTo>
                  <a:pt x="125016" y="0"/>
                </a:moveTo>
                <a:lnTo>
                  <a:pt x="125016" y="0"/>
                </a:lnTo>
                <a:lnTo>
                  <a:pt x="125016" y="0"/>
                </a:lnTo>
                <a:lnTo>
                  <a:pt x="116086" y="17859"/>
                </a:lnTo>
                <a:lnTo>
                  <a:pt x="116086" y="44648"/>
                </a:lnTo>
                <a:lnTo>
                  <a:pt x="98227" y="80367"/>
                </a:lnTo>
                <a:lnTo>
                  <a:pt x="80368" y="133945"/>
                </a:lnTo>
                <a:lnTo>
                  <a:pt x="53579" y="187523"/>
                </a:lnTo>
                <a:lnTo>
                  <a:pt x="26790" y="250031"/>
                </a:lnTo>
                <a:lnTo>
                  <a:pt x="8930" y="312539"/>
                </a:lnTo>
                <a:lnTo>
                  <a:pt x="0" y="357187"/>
                </a:lnTo>
                <a:lnTo>
                  <a:pt x="8930" y="392906"/>
                </a:lnTo>
                <a:lnTo>
                  <a:pt x="26790" y="428625"/>
                </a:lnTo>
                <a:lnTo>
                  <a:pt x="53579" y="437554"/>
                </a:lnTo>
                <a:lnTo>
                  <a:pt x="80368" y="446484"/>
                </a:lnTo>
                <a:lnTo>
                  <a:pt x="116086" y="446484"/>
                </a:lnTo>
                <a:lnTo>
                  <a:pt x="142875" y="428625"/>
                </a:lnTo>
                <a:lnTo>
                  <a:pt x="160735" y="401835"/>
                </a:lnTo>
                <a:lnTo>
                  <a:pt x="169665" y="366117"/>
                </a:lnTo>
                <a:lnTo>
                  <a:pt x="169665" y="321468"/>
                </a:lnTo>
                <a:lnTo>
                  <a:pt x="169665" y="3214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491508" y="2268140"/>
            <a:ext cx="375048" cy="17861"/>
          </a:xfrm>
          <a:custGeom>
            <a:avLst/>
            <a:gdLst/>
            <a:ahLst/>
            <a:cxnLst/>
            <a:rect l="0" t="0" r="0" b="0"/>
            <a:pathLst>
              <a:path w="375048" h="17861">
                <a:moveTo>
                  <a:pt x="0" y="17860"/>
                </a:moveTo>
                <a:lnTo>
                  <a:pt x="0" y="17860"/>
                </a:lnTo>
                <a:lnTo>
                  <a:pt x="8930" y="17860"/>
                </a:lnTo>
                <a:lnTo>
                  <a:pt x="35719" y="17860"/>
                </a:lnTo>
                <a:lnTo>
                  <a:pt x="80367" y="17860"/>
                </a:lnTo>
                <a:lnTo>
                  <a:pt x="142875" y="8930"/>
                </a:lnTo>
                <a:lnTo>
                  <a:pt x="205383" y="8930"/>
                </a:lnTo>
                <a:lnTo>
                  <a:pt x="267890" y="8930"/>
                </a:lnTo>
                <a:lnTo>
                  <a:pt x="321469" y="8930"/>
                </a:lnTo>
                <a:lnTo>
                  <a:pt x="375047" y="0"/>
                </a:lnTo>
                <a:lnTo>
                  <a:pt x="37504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3732609" y="2268140"/>
            <a:ext cx="285751" cy="169665"/>
          </a:xfrm>
          <a:custGeom>
            <a:avLst/>
            <a:gdLst/>
            <a:ahLst/>
            <a:cxnLst/>
            <a:rect l="0" t="0" r="0" b="0"/>
            <a:pathLst>
              <a:path w="285751" h="169665">
                <a:moveTo>
                  <a:pt x="276821" y="0"/>
                </a:moveTo>
                <a:lnTo>
                  <a:pt x="276821" y="0"/>
                </a:lnTo>
                <a:lnTo>
                  <a:pt x="276821" y="0"/>
                </a:lnTo>
                <a:lnTo>
                  <a:pt x="276821" y="0"/>
                </a:lnTo>
                <a:lnTo>
                  <a:pt x="267891" y="0"/>
                </a:lnTo>
                <a:lnTo>
                  <a:pt x="258961" y="8930"/>
                </a:lnTo>
                <a:lnTo>
                  <a:pt x="250032" y="8930"/>
                </a:lnTo>
                <a:lnTo>
                  <a:pt x="232172" y="17860"/>
                </a:lnTo>
                <a:lnTo>
                  <a:pt x="214313" y="26789"/>
                </a:lnTo>
                <a:lnTo>
                  <a:pt x="205383" y="35719"/>
                </a:lnTo>
                <a:lnTo>
                  <a:pt x="196454" y="44649"/>
                </a:lnTo>
                <a:lnTo>
                  <a:pt x="205383" y="62508"/>
                </a:lnTo>
                <a:lnTo>
                  <a:pt x="223243" y="71438"/>
                </a:lnTo>
                <a:lnTo>
                  <a:pt x="241102" y="89297"/>
                </a:lnTo>
                <a:lnTo>
                  <a:pt x="267891" y="116086"/>
                </a:lnTo>
                <a:lnTo>
                  <a:pt x="276821" y="133946"/>
                </a:lnTo>
                <a:lnTo>
                  <a:pt x="285750" y="151805"/>
                </a:lnTo>
                <a:lnTo>
                  <a:pt x="276821" y="160735"/>
                </a:lnTo>
                <a:lnTo>
                  <a:pt x="241102" y="169664"/>
                </a:lnTo>
                <a:lnTo>
                  <a:pt x="196454" y="169664"/>
                </a:lnTo>
                <a:lnTo>
                  <a:pt x="142875" y="169664"/>
                </a:lnTo>
                <a:lnTo>
                  <a:pt x="89297" y="160735"/>
                </a:lnTo>
                <a:lnTo>
                  <a:pt x="44649" y="151805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0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03" y="1295400"/>
            <a:ext cx="7210482" cy="487679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5000625" y="3687961"/>
            <a:ext cx="1223368" cy="366118"/>
          </a:xfrm>
          <a:custGeom>
            <a:avLst/>
            <a:gdLst/>
            <a:ahLst/>
            <a:cxnLst/>
            <a:rect l="0" t="0" r="0" b="0"/>
            <a:pathLst>
              <a:path w="1223368" h="366118">
                <a:moveTo>
                  <a:pt x="8930" y="26789"/>
                </a:moveTo>
                <a:lnTo>
                  <a:pt x="8930" y="26789"/>
                </a:lnTo>
                <a:lnTo>
                  <a:pt x="8930" y="17859"/>
                </a:lnTo>
                <a:lnTo>
                  <a:pt x="893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8929"/>
                </a:lnTo>
                <a:lnTo>
                  <a:pt x="53578" y="17859"/>
                </a:lnTo>
                <a:lnTo>
                  <a:pt x="71438" y="17859"/>
                </a:lnTo>
                <a:lnTo>
                  <a:pt x="89297" y="17859"/>
                </a:lnTo>
                <a:lnTo>
                  <a:pt x="107156" y="26789"/>
                </a:lnTo>
                <a:lnTo>
                  <a:pt x="133945" y="26789"/>
                </a:lnTo>
                <a:lnTo>
                  <a:pt x="160734" y="26789"/>
                </a:lnTo>
                <a:lnTo>
                  <a:pt x="187523" y="35718"/>
                </a:lnTo>
                <a:lnTo>
                  <a:pt x="214313" y="44648"/>
                </a:lnTo>
                <a:lnTo>
                  <a:pt x="258961" y="62507"/>
                </a:lnTo>
                <a:lnTo>
                  <a:pt x="294680" y="71437"/>
                </a:lnTo>
                <a:lnTo>
                  <a:pt x="348258" y="89296"/>
                </a:lnTo>
                <a:lnTo>
                  <a:pt x="392906" y="107156"/>
                </a:lnTo>
                <a:lnTo>
                  <a:pt x="446484" y="125015"/>
                </a:lnTo>
                <a:lnTo>
                  <a:pt x="500063" y="151804"/>
                </a:lnTo>
                <a:lnTo>
                  <a:pt x="562570" y="169664"/>
                </a:lnTo>
                <a:lnTo>
                  <a:pt x="616148" y="196453"/>
                </a:lnTo>
                <a:lnTo>
                  <a:pt x="660797" y="214312"/>
                </a:lnTo>
                <a:lnTo>
                  <a:pt x="714375" y="241101"/>
                </a:lnTo>
                <a:lnTo>
                  <a:pt x="767953" y="258960"/>
                </a:lnTo>
                <a:lnTo>
                  <a:pt x="821531" y="285750"/>
                </a:lnTo>
                <a:lnTo>
                  <a:pt x="884039" y="312539"/>
                </a:lnTo>
                <a:lnTo>
                  <a:pt x="955477" y="330398"/>
                </a:lnTo>
                <a:lnTo>
                  <a:pt x="1026914" y="348257"/>
                </a:lnTo>
                <a:lnTo>
                  <a:pt x="1098352" y="366117"/>
                </a:lnTo>
                <a:lnTo>
                  <a:pt x="1160859" y="366117"/>
                </a:lnTo>
                <a:lnTo>
                  <a:pt x="1223367" y="357187"/>
                </a:lnTo>
                <a:lnTo>
                  <a:pt x="1223367" y="35718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188023" y="3893343"/>
            <a:ext cx="17861" cy="53579"/>
          </a:xfrm>
          <a:custGeom>
            <a:avLst/>
            <a:gdLst/>
            <a:ahLst/>
            <a:cxnLst/>
            <a:rect l="0" t="0" r="0" b="0"/>
            <a:pathLst>
              <a:path w="17861" h="53579">
                <a:moveTo>
                  <a:pt x="17860" y="0"/>
                </a:moveTo>
                <a:lnTo>
                  <a:pt x="17860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8930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66617" y="4009429"/>
            <a:ext cx="1268017" cy="491134"/>
          </a:xfrm>
          <a:custGeom>
            <a:avLst/>
            <a:gdLst/>
            <a:ahLst/>
            <a:cxnLst/>
            <a:rect l="0" t="0" r="0" b="0"/>
            <a:pathLst>
              <a:path w="1268017" h="491134">
                <a:moveTo>
                  <a:pt x="0" y="26789"/>
                </a:moveTo>
                <a:lnTo>
                  <a:pt x="0" y="26789"/>
                </a:lnTo>
                <a:lnTo>
                  <a:pt x="8930" y="17860"/>
                </a:lnTo>
                <a:lnTo>
                  <a:pt x="26789" y="17860"/>
                </a:lnTo>
                <a:lnTo>
                  <a:pt x="44649" y="8930"/>
                </a:lnTo>
                <a:lnTo>
                  <a:pt x="71438" y="8930"/>
                </a:lnTo>
                <a:lnTo>
                  <a:pt x="107156" y="0"/>
                </a:lnTo>
                <a:lnTo>
                  <a:pt x="160735" y="0"/>
                </a:lnTo>
                <a:lnTo>
                  <a:pt x="205383" y="0"/>
                </a:lnTo>
                <a:lnTo>
                  <a:pt x="258961" y="8930"/>
                </a:lnTo>
                <a:lnTo>
                  <a:pt x="312539" y="26789"/>
                </a:lnTo>
                <a:lnTo>
                  <a:pt x="366117" y="44649"/>
                </a:lnTo>
                <a:lnTo>
                  <a:pt x="410766" y="80367"/>
                </a:lnTo>
                <a:lnTo>
                  <a:pt x="464344" y="107157"/>
                </a:lnTo>
                <a:lnTo>
                  <a:pt x="517922" y="142875"/>
                </a:lnTo>
                <a:lnTo>
                  <a:pt x="571500" y="178594"/>
                </a:lnTo>
                <a:lnTo>
                  <a:pt x="625078" y="223242"/>
                </a:lnTo>
                <a:lnTo>
                  <a:pt x="687586" y="267891"/>
                </a:lnTo>
                <a:lnTo>
                  <a:pt x="750094" y="312539"/>
                </a:lnTo>
                <a:lnTo>
                  <a:pt x="812602" y="357188"/>
                </a:lnTo>
                <a:lnTo>
                  <a:pt x="892969" y="401836"/>
                </a:lnTo>
                <a:lnTo>
                  <a:pt x="964406" y="446485"/>
                </a:lnTo>
                <a:lnTo>
                  <a:pt x="1053703" y="482203"/>
                </a:lnTo>
                <a:lnTo>
                  <a:pt x="1134071" y="491133"/>
                </a:lnTo>
                <a:lnTo>
                  <a:pt x="1205508" y="482203"/>
                </a:lnTo>
                <a:lnTo>
                  <a:pt x="1268016" y="446485"/>
                </a:lnTo>
                <a:lnTo>
                  <a:pt x="1268016" y="44648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143375" y="3295054"/>
            <a:ext cx="1580556" cy="785814"/>
          </a:xfrm>
          <a:custGeom>
            <a:avLst/>
            <a:gdLst/>
            <a:ahLst/>
            <a:cxnLst/>
            <a:rect l="0" t="0" r="0" b="0"/>
            <a:pathLst>
              <a:path w="1580556" h="78581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59" y="17860"/>
                </a:lnTo>
                <a:lnTo>
                  <a:pt x="26789" y="26789"/>
                </a:lnTo>
                <a:lnTo>
                  <a:pt x="44648" y="35719"/>
                </a:lnTo>
                <a:lnTo>
                  <a:pt x="71438" y="53578"/>
                </a:lnTo>
                <a:lnTo>
                  <a:pt x="98227" y="71438"/>
                </a:lnTo>
                <a:lnTo>
                  <a:pt x="133945" y="89297"/>
                </a:lnTo>
                <a:lnTo>
                  <a:pt x="160734" y="116086"/>
                </a:lnTo>
                <a:lnTo>
                  <a:pt x="187523" y="133946"/>
                </a:lnTo>
                <a:lnTo>
                  <a:pt x="214313" y="169664"/>
                </a:lnTo>
                <a:lnTo>
                  <a:pt x="241102" y="196453"/>
                </a:lnTo>
                <a:lnTo>
                  <a:pt x="258961" y="232172"/>
                </a:lnTo>
                <a:lnTo>
                  <a:pt x="276820" y="267891"/>
                </a:lnTo>
                <a:lnTo>
                  <a:pt x="285750" y="312539"/>
                </a:lnTo>
                <a:lnTo>
                  <a:pt x="303609" y="348258"/>
                </a:lnTo>
                <a:lnTo>
                  <a:pt x="321469" y="392907"/>
                </a:lnTo>
                <a:lnTo>
                  <a:pt x="339328" y="428625"/>
                </a:lnTo>
                <a:lnTo>
                  <a:pt x="366117" y="455414"/>
                </a:lnTo>
                <a:lnTo>
                  <a:pt x="383977" y="491133"/>
                </a:lnTo>
                <a:lnTo>
                  <a:pt x="410766" y="526852"/>
                </a:lnTo>
                <a:lnTo>
                  <a:pt x="437555" y="562571"/>
                </a:lnTo>
                <a:lnTo>
                  <a:pt x="455414" y="598289"/>
                </a:lnTo>
                <a:lnTo>
                  <a:pt x="491133" y="625078"/>
                </a:lnTo>
                <a:lnTo>
                  <a:pt x="517922" y="651867"/>
                </a:lnTo>
                <a:lnTo>
                  <a:pt x="553641" y="678657"/>
                </a:lnTo>
                <a:lnTo>
                  <a:pt x="589359" y="696516"/>
                </a:lnTo>
                <a:lnTo>
                  <a:pt x="634008" y="714375"/>
                </a:lnTo>
                <a:lnTo>
                  <a:pt x="678656" y="723305"/>
                </a:lnTo>
                <a:lnTo>
                  <a:pt x="732234" y="723305"/>
                </a:lnTo>
                <a:lnTo>
                  <a:pt x="794742" y="723305"/>
                </a:lnTo>
                <a:lnTo>
                  <a:pt x="857250" y="723305"/>
                </a:lnTo>
                <a:lnTo>
                  <a:pt x="919758" y="723305"/>
                </a:lnTo>
                <a:lnTo>
                  <a:pt x="982266" y="723305"/>
                </a:lnTo>
                <a:lnTo>
                  <a:pt x="1035844" y="723305"/>
                </a:lnTo>
                <a:lnTo>
                  <a:pt x="1089422" y="732235"/>
                </a:lnTo>
                <a:lnTo>
                  <a:pt x="1134070" y="741164"/>
                </a:lnTo>
                <a:lnTo>
                  <a:pt x="1187648" y="750094"/>
                </a:lnTo>
                <a:lnTo>
                  <a:pt x="1241227" y="759024"/>
                </a:lnTo>
                <a:lnTo>
                  <a:pt x="1285875" y="776883"/>
                </a:lnTo>
                <a:lnTo>
                  <a:pt x="1348383" y="776883"/>
                </a:lnTo>
                <a:lnTo>
                  <a:pt x="1410891" y="785813"/>
                </a:lnTo>
                <a:lnTo>
                  <a:pt x="1473398" y="776883"/>
                </a:lnTo>
                <a:lnTo>
                  <a:pt x="1535906" y="776883"/>
                </a:lnTo>
                <a:lnTo>
                  <a:pt x="1580555" y="776883"/>
                </a:lnTo>
                <a:lnTo>
                  <a:pt x="1580555" y="7768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277570" y="4071937"/>
            <a:ext cx="267892" cy="589360"/>
          </a:xfrm>
          <a:custGeom>
            <a:avLst/>
            <a:gdLst/>
            <a:ahLst/>
            <a:cxnLst/>
            <a:rect l="0" t="0" r="0" b="0"/>
            <a:pathLst>
              <a:path w="267892" h="589360">
                <a:moveTo>
                  <a:pt x="89297" y="205383"/>
                </a:moveTo>
                <a:lnTo>
                  <a:pt x="80368" y="223242"/>
                </a:lnTo>
                <a:lnTo>
                  <a:pt x="71438" y="258961"/>
                </a:lnTo>
                <a:lnTo>
                  <a:pt x="53578" y="312539"/>
                </a:lnTo>
                <a:lnTo>
                  <a:pt x="44649" y="375047"/>
                </a:lnTo>
                <a:lnTo>
                  <a:pt x="35719" y="437555"/>
                </a:lnTo>
                <a:lnTo>
                  <a:pt x="26789" y="500063"/>
                </a:lnTo>
                <a:lnTo>
                  <a:pt x="26789" y="544711"/>
                </a:lnTo>
                <a:lnTo>
                  <a:pt x="17860" y="571500"/>
                </a:lnTo>
                <a:lnTo>
                  <a:pt x="17860" y="589359"/>
                </a:lnTo>
                <a:lnTo>
                  <a:pt x="26789" y="589359"/>
                </a:lnTo>
                <a:lnTo>
                  <a:pt x="26789" y="580430"/>
                </a:lnTo>
                <a:lnTo>
                  <a:pt x="26789" y="544711"/>
                </a:lnTo>
                <a:lnTo>
                  <a:pt x="17860" y="500063"/>
                </a:lnTo>
                <a:lnTo>
                  <a:pt x="17860" y="437555"/>
                </a:lnTo>
                <a:lnTo>
                  <a:pt x="17860" y="366117"/>
                </a:lnTo>
                <a:lnTo>
                  <a:pt x="26789" y="285750"/>
                </a:lnTo>
                <a:lnTo>
                  <a:pt x="35719" y="205383"/>
                </a:lnTo>
                <a:lnTo>
                  <a:pt x="62508" y="133945"/>
                </a:lnTo>
                <a:lnTo>
                  <a:pt x="89297" y="71438"/>
                </a:lnTo>
                <a:lnTo>
                  <a:pt x="125016" y="35719"/>
                </a:lnTo>
                <a:lnTo>
                  <a:pt x="169664" y="8930"/>
                </a:lnTo>
                <a:lnTo>
                  <a:pt x="205383" y="0"/>
                </a:lnTo>
                <a:lnTo>
                  <a:pt x="241102" y="17859"/>
                </a:lnTo>
                <a:lnTo>
                  <a:pt x="258961" y="35719"/>
                </a:lnTo>
                <a:lnTo>
                  <a:pt x="267891" y="71438"/>
                </a:lnTo>
                <a:lnTo>
                  <a:pt x="267891" y="116086"/>
                </a:lnTo>
                <a:lnTo>
                  <a:pt x="250032" y="151805"/>
                </a:lnTo>
                <a:lnTo>
                  <a:pt x="223243" y="187524"/>
                </a:lnTo>
                <a:lnTo>
                  <a:pt x="178594" y="214313"/>
                </a:lnTo>
                <a:lnTo>
                  <a:pt x="142875" y="241102"/>
                </a:lnTo>
                <a:lnTo>
                  <a:pt x="89297" y="241102"/>
                </a:lnTo>
                <a:lnTo>
                  <a:pt x="53578" y="241102"/>
                </a:lnTo>
                <a:lnTo>
                  <a:pt x="17860" y="223242"/>
                </a:lnTo>
                <a:lnTo>
                  <a:pt x="8930" y="205383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607969" y="4170164"/>
            <a:ext cx="160735" cy="285751"/>
          </a:xfrm>
          <a:custGeom>
            <a:avLst/>
            <a:gdLst/>
            <a:ahLst/>
            <a:cxnLst/>
            <a:rect l="0" t="0" r="0" b="0"/>
            <a:pathLst>
              <a:path w="160735" h="285751">
                <a:moveTo>
                  <a:pt x="44648" y="62507"/>
                </a:moveTo>
                <a:lnTo>
                  <a:pt x="44648" y="71437"/>
                </a:lnTo>
                <a:lnTo>
                  <a:pt x="44648" y="89297"/>
                </a:lnTo>
                <a:lnTo>
                  <a:pt x="26789" y="125015"/>
                </a:lnTo>
                <a:lnTo>
                  <a:pt x="17859" y="169664"/>
                </a:lnTo>
                <a:lnTo>
                  <a:pt x="8929" y="214312"/>
                </a:lnTo>
                <a:lnTo>
                  <a:pt x="0" y="250031"/>
                </a:lnTo>
                <a:lnTo>
                  <a:pt x="0" y="276820"/>
                </a:lnTo>
                <a:lnTo>
                  <a:pt x="0" y="285750"/>
                </a:lnTo>
                <a:lnTo>
                  <a:pt x="0" y="276820"/>
                </a:lnTo>
                <a:lnTo>
                  <a:pt x="17859" y="258961"/>
                </a:lnTo>
                <a:lnTo>
                  <a:pt x="35719" y="223242"/>
                </a:lnTo>
                <a:lnTo>
                  <a:pt x="53578" y="169664"/>
                </a:lnTo>
                <a:lnTo>
                  <a:pt x="80367" y="116086"/>
                </a:lnTo>
                <a:lnTo>
                  <a:pt x="107156" y="71437"/>
                </a:lnTo>
                <a:lnTo>
                  <a:pt x="133945" y="35718"/>
                </a:lnTo>
                <a:lnTo>
                  <a:pt x="142875" y="17859"/>
                </a:lnTo>
                <a:lnTo>
                  <a:pt x="160734" y="8929"/>
                </a:lnTo>
                <a:lnTo>
                  <a:pt x="160734" y="0"/>
                </a:lnTo>
                <a:lnTo>
                  <a:pt x="160734" y="8929"/>
                </a:lnTo>
                <a:lnTo>
                  <a:pt x="160734" y="17859"/>
                </a:lnTo>
                <a:lnTo>
                  <a:pt x="151804" y="17859"/>
                </a:lnTo>
                <a:lnTo>
                  <a:pt x="151804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741914" y="4250531"/>
            <a:ext cx="160735" cy="178595"/>
          </a:xfrm>
          <a:custGeom>
            <a:avLst/>
            <a:gdLst/>
            <a:ahLst/>
            <a:cxnLst/>
            <a:rect l="0" t="0" r="0" b="0"/>
            <a:pathLst>
              <a:path w="160735" h="178595">
                <a:moveTo>
                  <a:pt x="35719" y="80367"/>
                </a:moveTo>
                <a:lnTo>
                  <a:pt x="26789" y="80367"/>
                </a:lnTo>
                <a:lnTo>
                  <a:pt x="17859" y="98226"/>
                </a:lnTo>
                <a:lnTo>
                  <a:pt x="8930" y="116086"/>
                </a:lnTo>
                <a:lnTo>
                  <a:pt x="8930" y="142875"/>
                </a:lnTo>
                <a:lnTo>
                  <a:pt x="17859" y="160734"/>
                </a:lnTo>
                <a:lnTo>
                  <a:pt x="35719" y="178594"/>
                </a:lnTo>
                <a:lnTo>
                  <a:pt x="62508" y="178594"/>
                </a:lnTo>
                <a:lnTo>
                  <a:pt x="89297" y="169664"/>
                </a:lnTo>
                <a:lnTo>
                  <a:pt x="107156" y="160734"/>
                </a:lnTo>
                <a:lnTo>
                  <a:pt x="133945" y="142875"/>
                </a:lnTo>
                <a:lnTo>
                  <a:pt x="151805" y="107156"/>
                </a:lnTo>
                <a:lnTo>
                  <a:pt x="160734" y="71437"/>
                </a:lnTo>
                <a:lnTo>
                  <a:pt x="160734" y="44648"/>
                </a:lnTo>
                <a:lnTo>
                  <a:pt x="151805" y="17859"/>
                </a:lnTo>
                <a:lnTo>
                  <a:pt x="125016" y="0"/>
                </a:lnTo>
                <a:lnTo>
                  <a:pt x="98227" y="0"/>
                </a:lnTo>
                <a:lnTo>
                  <a:pt x="71438" y="17859"/>
                </a:lnTo>
                <a:lnTo>
                  <a:pt x="35719" y="53578"/>
                </a:lnTo>
                <a:lnTo>
                  <a:pt x="17859" y="80367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947297" y="3946921"/>
            <a:ext cx="723306" cy="580431"/>
          </a:xfrm>
          <a:custGeom>
            <a:avLst/>
            <a:gdLst/>
            <a:ahLst/>
            <a:cxnLst/>
            <a:rect l="0" t="0" r="0" b="0"/>
            <a:pathLst>
              <a:path w="723306" h="580431">
                <a:moveTo>
                  <a:pt x="44648" y="250032"/>
                </a:moveTo>
                <a:lnTo>
                  <a:pt x="35719" y="258961"/>
                </a:lnTo>
                <a:lnTo>
                  <a:pt x="26789" y="285750"/>
                </a:lnTo>
                <a:lnTo>
                  <a:pt x="17859" y="321469"/>
                </a:lnTo>
                <a:lnTo>
                  <a:pt x="8930" y="366118"/>
                </a:lnTo>
                <a:lnTo>
                  <a:pt x="0" y="401836"/>
                </a:lnTo>
                <a:lnTo>
                  <a:pt x="0" y="446485"/>
                </a:lnTo>
                <a:lnTo>
                  <a:pt x="8930" y="464344"/>
                </a:lnTo>
                <a:lnTo>
                  <a:pt x="26789" y="482204"/>
                </a:lnTo>
                <a:lnTo>
                  <a:pt x="44648" y="473274"/>
                </a:lnTo>
                <a:lnTo>
                  <a:pt x="62508" y="464344"/>
                </a:lnTo>
                <a:lnTo>
                  <a:pt x="89297" y="437555"/>
                </a:lnTo>
                <a:lnTo>
                  <a:pt x="107156" y="401836"/>
                </a:lnTo>
                <a:lnTo>
                  <a:pt x="125016" y="357188"/>
                </a:lnTo>
                <a:lnTo>
                  <a:pt x="133945" y="303610"/>
                </a:lnTo>
                <a:lnTo>
                  <a:pt x="142875" y="250032"/>
                </a:lnTo>
                <a:lnTo>
                  <a:pt x="142875" y="196454"/>
                </a:lnTo>
                <a:lnTo>
                  <a:pt x="151805" y="160735"/>
                </a:lnTo>
                <a:lnTo>
                  <a:pt x="142875" y="133946"/>
                </a:lnTo>
                <a:lnTo>
                  <a:pt x="142875" y="125016"/>
                </a:lnTo>
                <a:lnTo>
                  <a:pt x="133945" y="142875"/>
                </a:lnTo>
                <a:lnTo>
                  <a:pt x="116086" y="178594"/>
                </a:lnTo>
                <a:lnTo>
                  <a:pt x="107156" y="241102"/>
                </a:lnTo>
                <a:lnTo>
                  <a:pt x="89297" y="303610"/>
                </a:lnTo>
                <a:lnTo>
                  <a:pt x="80367" y="366118"/>
                </a:lnTo>
                <a:lnTo>
                  <a:pt x="80367" y="419696"/>
                </a:lnTo>
                <a:lnTo>
                  <a:pt x="80367" y="455415"/>
                </a:lnTo>
                <a:lnTo>
                  <a:pt x="89297" y="491133"/>
                </a:lnTo>
                <a:lnTo>
                  <a:pt x="89297" y="500063"/>
                </a:lnTo>
                <a:lnTo>
                  <a:pt x="98226" y="508993"/>
                </a:lnTo>
                <a:lnTo>
                  <a:pt x="116086" y="500063"/>
                </a:lnTo>
                <a:lnTo>
                  <a:pt x="125016" y="473274"/>
                </a:lnTo>
                <a:lnTo>
                  <a:pt x="142875" y="437555"/>
                </a:lnTo>
                <a:lnTo>
                  <a:pt x="160734" y="401836"/>
                </a:lnTo>
                <a:lnTo>
                  <a:pt x="178594" y="366118"/>
                </a:lnTo>
                <a:lnTo>
                  <a:pt x="187523" y="330399"/>
                </a:lnTo>
                <a:lnTo>
                  <a:pt x="196453" y="312540"/>
                </a:lnTo>
                <a:lnTo>
                  <a:pt x="196453" y="321469"/>
                </a:lnTo>
                <a:lnTo>
                  <a:pt x="187523" y="339329"/>
                </a:lnTo>
                <a:lnTo>
                  <a:pt x="187523" y="383977"/>
                </a:lnTo>
                <a:lnTo>
                  <a:pt x="187523" y="419696"/>
                </a:lnTo>
                <a:lnTo>
                  <a:pt x="187523" y="455415"/>
                </a:lnTo>
                <a:lnTo>
                  <a:pt x="196453" y="482204"/>
                </a:lnTo>
                <a:lnTo>
                  <a:pt x="205383" y="500063"/>
                </a:lnTo>
                <a:lnTo>
                  <a:pt x="223242" y="508993"/>
                </a:lnTo>
                <a:lnTo>
                  <a:pt x="241101" y="508993"/>
                </a:lnTo>
                <a:lnTo>
                  <a:pt x="250031" y="500063"/>
                </a:lnTo>
                <a:lnTo>
                  <a:pt x="267891" y="473274"/>
                </a:lnTo>
                <a:lnTo>
                  <a:pt x="285750" y="446485"/>
                </a:lnTo>
                <a:lnTo>
                  <a:pt x="294680" y="401836"/>
                </a:lnTo>
                <a:lnTo>
                  <a:pt x="312539" y="366118"/>
                </a:lnTo>
                <a:lnTo>
                  <a:pt x="321469" y="339329"/>
                </a:lnTo>
                <a:lnTo>
                  <a:pt x="321469" y="321469"/>
                </a:lnTo>
                <a:lnTo>
                  <a:pt x="321469" y="330399"/>
                </a:lnTo>
                <a:lnTo>
                  <a:pt x="312539" y="357188"/>
                </a:lnTo>
                <a:lnTo>
                  <a:pt x="312539" y="392907"/>
                </a:lnTo>
                <a:lnTo>
                  <a:pt x="312539" y="437555"/>
                </a:lnTo>
                <a:lnTo>
                  <a:pt x="312539" y="482204"/>
                </a:lnTo>
                <a:lnTo>
                  <a:pt x="321469" y="508993"/>
                </a:lnTo>
                <a:lnTo>
                  <a:pt x="330398" y="526852"/>
                </a:lnTo>
                <a:lnTo>
                  <a:pt x="339328" y="544711"/>
                </a:lnTo>
                <a:lnTo>
                  <a:pt x="357187" y="535782"/>
                </a:lnTo>
                <a:lnTo>
                  <a:pt x="375047" y="526852"/>
                </a:lnTo>
                <a:lnTo>
                  <a:pt x="392906" y="500063"/>
                </a:lnTo>
                <a:lnTo>
                  <a:pt x="401836" y="473274"/>
                </a:lnTo>
                <a:lnTo>
                  <a:pt x="419695" y="446485"/>
                </a:lnTo>
                <a:lnTo>
                  <a:pt x="419695" y="410766"/>
                </a:lnTo>
                <a:lnTo>
                  <a:pt x="428625" y="383977"/>
                </a:lnTo>
                <a:lnTo>
                  <a:pt x="437555" y="375047"/>
                </a:lnTo>
                <a:lnTo>
                  <a:pt x="437555" y="383977"/>
                </a:lnTo>
                <a:lnTo>
                  <a:pt x="437555" y="401836"/>
                </a:lnTo>
                <a:lnTo>
                  <a:pt x="428625" y="437555"/>
                </a:lnTo>
                <a:lnTo>
                  <a:pt x="428625" y="464344"/>
                </a:lnTo>
                <a:lnTo>
                  <a:pt x="428625" y="500063"/>
                </a:lnTo>
                <a:lnTo>
                  <a:pt x="437555" y="517922"/>
                </a:lnTo>
                <a:lnTo>
                  <a:pt x="437555" y="526852"/>
                </a:lnTo>
                <a:lnTo>
                  <a:pt x="437555" y="517922"/>
                </a:lnTo>
                <a:lnTo>
                  <a:pt x="437555" y="500063"/>
                </a:lnTo>
                <a:lnTo>
                  <a:pt x="428625" y="482204"/>
                </a:lnTo>
                <a:lnTo>
                  <a:pt x="419695" y="446485"/>
                </a:lnTo>
                <a:lnTo>
                  <a:pt x="410766" y="419696"/>
                </a:lnTo>
                <a:lnTo>
                  <a:pt x="392906" y="392907"/>
                </a:lnTo>
                <a:lnTo>
                  <a:pt x="383976" y="375047"/>
                </a:lnTo>
                <a:lnTo>
                  <a:pt x="366117" y="375047"/>
                </a:lnTo>
                <a:lnTo>
                  <a:pt x="366117" y="392907"/>
                </a:lnTo>
                <a:lnTo>
                  <a:pt x="357187" y="410766"/>
                </a:lnTo>
                <a:lnTo>
                  <a:pt x="375047" y="437555"/>
                </a:lnTo>
                <a:lnTo>
                  <a:pt x="392906" y="464344"/>
                </a:lnTo>
                <a:lnTo>
                  <a:pt x="419695" y="473274"/>
                </a:lnTo>
                <a:lnTo>
                  <a:pt x="446484" y="482204"/>
                </a:lnTo>
                <a:lnTo>
                  <a:pt x="482203" y="491133"/>
                </a:lnTo>
                <a:lnTo>
                  <a:pt x="517922" y="482204"/>
                </a:lnTo>
                <a:lnTo>
                  <a:pt x="544711" y="473274"/>
                </a:lnTo>
                <a:lnTo>
                  <a:pt x="562570" y="455415"/>
                </a:lnTo>
                <a:lnTo>
                  <a:pt x="571500" y="419696"/>
                </a:lnTo>
                <a:lnTo>
                  <a:pt x="580430" y="383977"/>
                </a:lnTo>
                <a:lnTo>
                  <a:pt x="589359" y="330399"/>
                </a:lnTo>
                <a:lnTo>
                  <a:pt x="598289" y="258961"/>
                </a:lnTo>
                <a:lnTo>
                  <a:pt x="607219" y="196454"/>
                </a:lnTo>
                <a:lnTo>
                  <a:pt x="625078" y="125016"/>
                </a:lnTo>
                <a:lnTo>
                  <a:pt x="634008" y="62508"/>
                </a:lnTo>
                <a:lnTo>
                  <a:pt x="642937" y="26790"/>
                </a:lnTo>
                <a:lnTo>
                  <a:pt x="651867" y="0"/>
                </a:lnTo>
                <a:lnTo>
                  <a:pt x="651867" y="0"/>
                </a:lnTo>
                <a:lnTo>
                  <a:pt x="634008" y="17860"/>
                </a:lnTo>
                <a:lnTo>
                  <a:pt x="616148" y="62508"/>
                </a:lnTo>
                <a:lnTo>
                  <a:pt x="598289" y="116086"/>
                </a:lnTo>
                <a:lnTo>
                  <a:pt x="580430" y="187524"/>
                </a:lnTo>
                <a:lnTo>
                  <a:pt x="562570" y="258961"/>
                </a:lnTo>
                <a:lnTo>
                  <a:pt x="553641" y="330399"/>
                </a:lnTo>
                <a:lnTo>
                  <a:pt x="562570" y="392907"/>
                </a:lnTo>
                <a:lnTo>
                  <a:pt x="571500" y="446485"/>
                </a:lnTo>
                <a:lnTo>
                  <a:pt x="589359" y="491133"/>
                </a:lnTo>
                <a:lnTo>
                  <a:pt x="598289" y="535782"/>
                </a:lnTo>
                <a:lnTo>
                  <a:pt x="616148" y="562571"/>
                </a:lnTo>
                <a:lnTo>
                  <a:pt x="634008" y="580430"/>
                </a:lnTo>
                <a:lnTo>
                  <a:pt x="642937" y="580430"/>
                </a:lnTo>
                <a:lnTo>
                  <a:pt x="642937" y="562571"/>
                </a:lnTo>
                <a:lnTo>
                  <a:pt x="625078" y="526852"/>
                </a:lnTo>
                <a:lnTo>
                  <a:pt x="598289" y="473274"/>
                </a:lnTo>
                <a:lnTo>
                  <a:pt x="562570" y="410766"/>
                </a:lnTo>
                <a:lnTo>
                  <a:pt x="526851" y="339329"/>
                </a:lnTo>
                <a:lnTo>
                  <a:pt x="491133" y="267891"/>
                </a:lnTo>
                <a:lnTo>
                  <a:pt x="473273" y="205383"/>
                </a:lnTo>
                <a:lnTo>
                  <a:pt x="455414" y="151805"/>
                </a:lnTo>
                <a:lnTo>
                  <a:pt x="455414" y="125016"/>
                </a:lnTo>
                <a:lnTo>
                  <a:pt x="473273" y="98227"/>
                </a:lnTo>
                <a:lnTo>
                  <a:pt x="500062" y="98227"/>
                </a:lnTo>
                <a:lnTo>
                  <a:pt x="535781" y="98227"/>
                </a:lnTo>
                <a:lnTo>
                  <a:pt x="580430" y="116086"/>
                </a:lnTo>
                <a:lnTo>
                  <a:pt x="625078" y="133946"/>
                </a:lnTo>
                <a:lnTo>
                  <a:pt x="669726" y="160735"/>
                </a:lnTo>
                <a:lnTo>
                  <a:pt x="696516" y="178594"/>
                </a:lnTo>
                <a:lnTo>
                  <a:pt x="723305" y="187524"/>
                </a:lnTo>
                <a:lnTo>
                  <a:pt x="723305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411516" y="4598789"/>
            <a:ext cx="285751" cy="428626"/>
          </a:xfrm>
          <a:custGeom>
            <a:avLst/>
            <a:gdLst/>
            <a:ahLst/>
            <a:cxnLst/>
            <a:rect l="0" t="0" r="0" b="0"/>
            <a:pathLst>
              <a:path w="285751" h="428626">
                <a:moveTo>
                  <a:pt x="62507" y="0"/>
                </a:moveTo>
                <a:lnTo>
                  <a:pt x="62507" y="8929"/>
                </a:lnTo>
                <a:lnTo>
                  <a:pt x="62507" y="17859"/>
                </a:lnTo>
                <a:lnTo>
                  <a:pt x="53578" y="35718"/>
                </a:lnTo>
                <a:lnTo>
                  <a:pt x="53578" y="80367"/>
                </a:lnTo>
                <a:lnTo>
                  <a:pt x="53578" y="133945"/>
                </a:lnTo>
                <a:lnTo>
                  <a:pt x="62507" y="196453"/>
                </a:lnTo>
                <a:lnTo>
                  <a:pt x="62507" y="258961"/>
                </a:lnTo>
                <a:lnTo>
                  <a:pt x="71437" y="303609"/>
                </a:lnTo>
                <a:lnTo>
                  <a:pt x="80367" y="339328"/>
                </a:lnTo>
                <a:lnTo>
                  <a:pt x="89297" y="357188"/>
                </a:lnTo>
                <a:lnTo>
                  <a:pt x="98226" y="357188"/>
                </a:lnTo>
                <a:lnTo>
                  <a:pt x="107156" y="339328"/>
                </a:lnTo>
                <a:lnTo>
                  <a:pt x="116086" y="312539"/>
                </a:lnTo>
                <a:lnTo>
                  <a:pt x="133945" y="285750"/>
                </a:lnTo>
                <a:lnTo>
                  <a:pt x="142875" y="250031"/>
                </a:lnTo>
                <a:lnTo>
                  <a:pt x="169664" y="214312"/>
                </a:lnTo>
                <a:lnTo>
                  <a:pt x="187523" y="196453"/>
                </a:lnTo>
                <a:lnTo>
                  <a:pt x="214312" y="196453"/>
                </a:lnTo>
                <a:lnTo>
                  <a:pt x="250031" y="214312"/>
                </a:lnTo>
                <a:lnTo>
                  <a:pt x="267890" y="232172"/>
                </a:lnTo>
                <a:lnTo>
                  <a:pt x="285750" y="267890"/>
                </a:lnTo>
                <a:lnTo>
                  <a:pt x="285750" y="303609"/>
                </a:lnTo>
                <a:lnTo>
                  <a:pt x="276820" y="348258"/>
                </a:lnTo>
                <a:lnTo>
                  <a:pt x="241101" y="383977"/>
                </a:lnTo>
                <a:lnTo>
                  <a:pt x="196453" y="410766"/>
                </a:lnTo>
                <a:lnTo>
                  <a:pt x="151804" y="428625"/>
                </a:lnTo>
                <a:lnTo>
                  <a:pt x="98226" y="428625"/>
                </a:lnTo>
                <a:lnTo>
                  <a:pt x="53578" y="419695"/>
                </a:lnTo>
                <a:lnTo>
                  <a:pt x="17859" y="401836"/>
                </a:lnTo>
                <a:lnTo>
                  <a:pt x="0" y="375047"/>
                </a:lnTo>
                <a:lnTo>
                  <a:pt x="0" y="357188"/>
                </a:lnTo>
                <a:lnTo>
                  <a:pt x="8929" y="330399"/>
                </a:lnTo>
                <a:lnTo>
                  <a:pt x="35718" y="312539"/>
                </a:lnTo>
                <a:lnTo>
                  <a:pt x="35718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732984" y="4759523"/>
            <a:ext cx="241103" cy="258962"/>
          </a:xfrm>
          <a:custGeom>
            <a:avLst/>
            <a:gdLst/>
            <a:ahLst/>
            <a:cxnLst/>
            <a:rect l="0" t="0" r="0" b="0"/>
            <a:pathLst>
              <a:path w="241103" h="258962">
                <a:moveTo>
                  <a:pt x="71438" y="0"/>
                </a:moveTo>
                <a:lnTo>
                  <a:pt x="62508" y="8930"/>
                </a:lnTo>
                <a:lnTo>
                  <a:pt x="44649" y="35719"/>
                </a:lnTo>
                <a:lnTo>
                  <a:pt x="35719" y="71438"/>
                </a:lnTo>
                <a:lnTo>
                  <a:pt x="17860" y="116086"/>
                </a:lnTo>
                <a:lnTo>
                  <a:pt x="0" y="160735"/>
                </a:lnTo>
                <a:lnTo>
                  <a:pt x="0" y="196454"/>
                </a:lnTo>
                <a:lnTo>
                  <a:pt x="8930" y="232172"/>
                </a:lnTo>
                <a:lnTo>
                  <a:pt x="17860" y="250032"/>
                </a:lnTo>
                <a:lnTo>
                  <a:pt x="35719" y="258961"/>
                </a:lnTo>
                <a:lnTo>
                  <a:pt x="53579" y="250032"/>
                </a:lnTo>
                <a:lnTo>
                  <a:pt x="71438" y="232172"/>
                </a:lnTo>
                <a:lnTo>
                  <a:pt x="98227" y="205383"/>
                </a:lnTo>
                <a:lnTo>
                  <a:pt x="107157" y="169665"/>
                </a:lnTo>
                <a:lnTo>
                  <a:pt x="125016" y="142875"/>
                </a:lnTo>
                <a:lnTo>
                  <a:pt x="125016" y="125016"/>
                </a:lnTo>
                <a:lnTo>
                  <a:pt x="125016" y="116086"/>
                </a:lnTo>
                <a:lnTo>
                  <a:pt x="125016" y="116086"/>
                </a:lnTo>
                <a:lnTo>
                  <a:pt x="125016" y="133946"/>
                </a:lnTo>
                <a:lnTo>
                  <a:pt x="125016" y="160735"/>
                </a:lnTo>
                <a:lnTo>
                  <a:pt x="125016" y="196454"/>
                </a:lnTo>
                <a:lnTo>
                  <a:pt x="142875" y="223243"/>
                </a:lnTo>
                <a:lnTo>
                  <a:pt x="160735" y="250032"/>
                </a:lnTo>
                <a:lnTo>
                  <a:pt x="187524" y="250032"/>
                </a:lnTo>
                <a:lnTo>
                  <a:pt x="214313" y="250032"/>
                </a:lnTo>
                <a:lnTo>
                  <a:pt x="241102" y="232172"/>
                </a:lnTo>
                <a:lnTo>
                  <a:pt x="241102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965156" y="4786312"/>
            <a:ext cx="98228" cy="205384"/>
          </a:xfrm>
          <a:custGeom>
            <a:avLst/>
            <a:gdLst/>
            <a:ahLst/>
            <a:cxnLst/>
            <a:rect l="0" t="0" r="0" b="0"/>
            <a:pathLst>
              <a:path w="98228" h="205384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8" y="26789"/>
                </a:lnTo>
                <a:lnTo>
                  <a:pt x="44649" y="53578"/>
                </a:lnTo>
                <a:lnTo>
                  <a:pt x="35719" y="89297"/>
                </a:lnTo>
                <a:lnTo>
                  <a:pt x="17860" y="125016"/>
                </a:lnTo>
                <a:lnTo>
                  <a:pt x="8930" y="160735"/>
                </a:lnTo>
                <a:lnTo>
                  <a:pt x="0" y="187524"/>
                </a:lnTo>
                <a:lnTo>
                  <a:pt x="8930" y="205383"/>
                </a:lnTo>
                <a:lnTo>
                  <a:pt x="17860" y="205383"/>
                </a:lnTo>
                <a:lnTo>
                  <a:pt x="35719" y="205383"/>
                </a:lnTo>
                <a:lnTo>
                  <a:pt x="53578" y="187524"/>
                </a:lnTo>
                <a:lnTo>
                  <a:pt x="71438" y="169665"/>
                </a:lnTo>
                <a:lnTo>
                  <a:pt x="98227" y="142876"/>
                </a:lnTo>
                <a:lnTo>
                  <a:pt x="98227" y="14287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125891" y="4795242"/>
            <a:ext cx="35719" cy="241103"/>
          </a:xfrm>
          <a:custGeom>
            <a:avLst/>
            <a:gdLst/>
            <a:ahLst/>
            <a:cxnLst/>
            <a:rect l="0" t="0" r="0" b="0"/>
            <a:pathLst>
              <a:path w="35719" h="241103">
                <a:moveTo>
                  <a:pt x="35718" y="0"/>
                </a:moveTo>
                <a:lnTo>
                  <a:pt x="26789" y="17859"/>
                </a:lnTo>
                <a:lnTo>
                  <a:pt x="26789" y="35719"/>
                </a:lnTo>
                <a:lnTo>
                  <a:pt x="17859" y="71437"/>
                </a:lnTo>
                <a:lnTo>
                  <a:pt x="8929" y="107156"/>
                </a:lnTo>
                <a:lnTo>
                  <a:pt x="0" y="151805"/>
                </a:lnTo>
                <a:lnTo>
                  <a:pt x="0" y="187524"/>
                </a:lnTo>
                <a:lnTo>
                  <a:pt x="8929" y="214313"/>
                </a:lnTo>
                <a:lnTo>
                  <a:pt x="8929" y="232172"/>
                </a:lnTo>
                <a:lnTo>
                  <a:pt x="8929" y="241102"/>
                </a:lnTo>
                <a:lnTo>
                  <a:pt x="17859" y="232172"/>
                </a:lnTo>
                <a:lnTo>
                  <a:pt x="26789" y="205383"/>
                </a:lnTo>
                <a:lnTo>
                  <a:pt x="26789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197328" y="4768453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62508" y="0"/>
                </a:moveTo>
                <a:lnTo>
                  <a:pt x="53578" y="0"/>
                </a:lnTo>
                <a:lnTo>
                  <a:pt x="44649" y="8929"/>
                </a:lnTo>
                <a:lnTo>
                  <a:pt x="26789" y="17859"/>
                </a:lnTo>
                <a:lnTo>
                  <a:pt x="17860" y="35718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17860" y="169664"/>
                </a:lnTo>
                <a:lnTo>
                  <a:pt x="44649" y="196453"/>
                </a:lnTo>
                <a:lnTo>
                  <a:pt x="71438" y="214313"/>
                </a:lnTo>
                <a:lnTo>
                  <a:pt x="89297" y="223242"/>
                </a:lnTo>
                <a:lnTo>
                  <a:pt x="116086" y="223242"/>
                </a:lnTo>
                <a:lnTo>
                  <a:pt x="116086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349133" y="4491632"/>
            <a:ext cx="133946" cy="455416"/>
          </a:xfrm>
          <a:custGeom>
            <a:avLst/>
            <a:gdLst/>
            <a:ahLst/>
            <a:cxnLst/>
            <a:rect l="0" t="0" r="0" b="0"/>
            <a:pathLst>
              <a:path w="133946" h="455416">
                <a:moveTo>
                  <a:pt x="133945" y="0"/>
                </a:moveTo>
                <a:lnTo>
                  <a:pt x="125015" y="8930"/>
                </a:lnTo>
                <a:lnTo>
                  <a:pt x="107156" y="17860"/>
                </a:lnTo>
                <a:lnTo>
                  <a:pt x="89297" y="44649"/>
                </a:lnTo>
                <a:lnTo>
                  <a:pt x="71437" y="80368"/>
                </a:lnTo>
                <a:lnTo>
                  <a:pt x="53578" y="125016"/>
                </a:lnTo>
                <a:lnTo>
                  <a:pt x="35719" y="178594"/>
                </a:lnTo>
                <a:lnTo>
                  <a:pt x="17859" y="241102"/>
                </a:lnTo>
                <a:lnTo>
                  <a:pt x="8930" y="294680"/>
                </a:lnTo>
                <a:lnTo>
                  <a:pt x="8930" y="348258"/>
                </a:lnTo>
                <a:lnTo>
                  <a:pt x="0" y="392907"/>
                </a:lnTo>
                <a:lnTo>
                  <a:pt x="8930" y="428626"/>
                </a:lnTo>
                <a:lnTo>
                  <a:pt x="17859" y="446485"/>
                </a:lnTo>
                <a:lnTo>
                  <a:pt x="26789" y="455415"/>
                </a:lnTo>
                <a:lnTo>
                  <a:pt x="44648" y="437556"/>
                </a:lnTo>
                <a:lnTo>
                  <a:pt x="53578" y="410766"/>
                </a:lnTo>
                <a:lnTo>
                  <a:pt x="53578" y="41076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429500" y="4750593"/>
            <a:ext cx="160735" cy="151806"/>
          </a:xfrm>
          <a:custGeom>
            <a:avLst/>
            <a:gdLst/>
            <a:ahLst/>
            <a:cxnLst/>
            <a:rect l="0" t="0" r="0" b="0"/>
            <a:pathLst>
              <a:path w="160735" h="151806">
                <a:moveTo>
                  <a:pt x="44648" y="0"/>
                </a:moveTo>
                <a:lnTo>
                  <a:pt x="44648" y="17860"/>
                </a:lnTo>
                <a:lnTo>
                  <a:pt x="26789" y="35719"/>
                </a:lnTo>
                <a:lnTo>
                  <a:pt x="17859" y="62508"/>
                </a:lnTo>
                <a:lnTo>
                  <a:pt x="8930" y="89297"/>
                </a:lnTo>
                <a:lnTo>
                  <a:pt x="0" y="116086"/>
                </a:lnTo>
                <a:lnTo>
                  <a:pt x="8930" y="133946"/>
                </a:lnTo>
                <a:lnTo>
                  <a:pt x="17859" y="142876"/>
                </a:lnTo>
                <a:lnTo>
                  <a:pt x="35719" y="151805"/>
                </a:lnTo>
                <a:lnTo>
                  <a:pt x="62508" y="142876"/>
                </a:lnTo>
                <a:lnTo>
                  <a:pt x="89297" y="133946"/>
                </a:lnTo>
                <a:lnTo>
                  <a:pt x="107156" y="116086"/>
                </a:lnTo>
                <a:lnTo>
                  <a:pt x="133945" y="89297"/>
                </a:lnTo>
                <a:lnTo>
                  <a:pt x="151805" y="53578"/>
                </a:lnTo>
                <a:lnTo>
                  <a:pt x="160734" y="26789"/>
                </a:lnTo>
                <a:lnTo>
                  <a:pt x="160734" y="8930"/>
                </a:lnTo>
                <a:lnTo>
                  <a:pt x="142875" y="0"/>
                </a:lnTo>
                <a:lnTo>
                  <a:pt x="116086" y="8930"/>
                </a:lnTo>
                <a:lnTo>
                  <a:pt x="80367" y="35719"/>
                </a:lnTo>
                <a:lnTo>
                  <a:pt x="44648" y="71438"/>
                </a:lnTo>
                <a:lnTo>
                  <a:pt x="17859" y="107157"/>
                </a:lnTo>
                <a:lnTo>
                  <a:pt x="0" y="133946"/>
                </a:lnTo>
                <a:lnTo>
                  <a:pt x="0" y="142876"/>
                </a:lnTo>
                <a:lnTo>
                  <a:pt x="17859" y="133946"/>
                </a:lnTo>
                <a:lnTo>
                  <a:pt x="17859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661672" y="4759523"/>
            <a:ext cx="125017" cy="428626"/>
          </a:xfrm>
          <a:custGeom>
            <a:avLst/>
            <a:gdLst/>
            <a:ahLst/>
            <a:cxnLst/>
            <a:rect l="0" t="0" r="0" b="0"/>
            <a:pathLst>
              <a:path w="125017" h="428626">
                <a:moveTo>
                  <a:pt x="26789" y="0"/>
                </a:moveTo>
                <a:lnTo>
                  <a:pt x="17859" y="8930"/>
                </a:lnTo>
                <a:lnTo>
                  <a:pt x="17859" y="8930"/>
                </a:lnTo>
                <a:lnTo>
                  <a:pt x="893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71438"/>
                </a:lnTo>
                <a:lnTo>
                  <a:pt x="17859" y="80367"/>
                </a:lnTo>
                <a:lnTo>
                  <a:pt x="35719" y="80367"/>
                </a:lnTo>
                <a:lnTo>
                  <a:pt x="53578" y="71438"/>
                </a:lnTo>
                <a:lnTo>
                  <a:pt x="71437" y="62508"/>
                </a:lnTo>
                <a:lnTo>
                  <a:pt x="98226" y="62508"/>
                </a:lnTo>
                <a:lnTo>
                  <a:pt x="107156" y="80367"/>
                </a:lnTo>
                <a:lnTo>
                  <a:pt x="116086" y="107156"/>
                </a:lnTo>
                <a:lnTo>
                  <a:pt x="125016" y="151805"/>
                </a:lnTo>
                <a:lnTo>
                  <a:pt x="125016" y="214313"/>
                </a:lnTo>
                <a:lnTo>
                  <a:pt x="125016" y="285750"/>
                </a:lnTo>
                <a:lnTo>
                  <a:pt x="116086" y="348258"/>
                </a:lnTo>
                <a:lnTo>
                  <a:pt x="98226" y="392907"/>
                </a:lnTo>
                <a:lnTo>
                  <a:pt x="80367" y="428625"/>
                </a:lnTo>
                <a:lnTo>
                  <a:pt x="53578" y="428625"/>
                </a:lnTo>
                <a:lnTo>
                  <a:pt x="26789" y="392907"/>
                </a:lnTo>
                <a:lnTo>
                  <a:pt x="26789" y="3929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09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66800"/>
            <a:ext cx="6172200" cy="531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46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Project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26548"/>
            <a:ext cx="7772400" cy="6007652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 bwMode="auto">
          <a:xfrm>
            <a:off x="6116836" y="1437679"/>
            <a:ext cx="125017" cy="410767"/>
          </a:xfrm>
          <a:custGeom>
            <a:avLst/>
            <a:gdLst/>
            <a:ahLst/>
            <a:cxnLst/>
            <a:rect l="0" t="0" r="0" b="0"/>
            <a:pathLst>
              <a:path w="125017" h="410767">
                <a:moveTo>
                  <a:pt x="17859" y="62508"/>
                </a:moveTo>
                <a:lnTo>
                  <a:pt x="17859" y="53579"/>
                </a:lnTo>
                <a:lnTo>
                  <a:pt x="17859" y="44649"/>
                </a:lnTo>
                <a:lnTo>
                  <a:pt x="17859" y="35719"/>
                </a:lnTo>
                <a:lnTo>
                  <a:pt x="17859" y="2679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26790"/>
                </a:lnTo>
                <a:lnTo>
                  <a:pt x="8930" y="62508"/>
                </a:lnTo>
                <a:lnTo>
                  <a:pt x="8930" y="98227"/>
                </a:lnTo>
                <a:lnTo>
                  <a:pt x="0" y="151805"/>
                </a:lnTo>
                <a:lnTo>
                  <a:pt x="0" y="196454"/>
                </a:lnTo>
                <a:lnTo>
                  <a:pt x="0" y="250032"/>
                </a:lnTo>
                <a:lnTo>
                  <a:pt x="0" y="303610"/>
                </a:lnTo>
                <a:lnTo>
                  <a:pt x="8930" y="339329"/>
                </a:lnTo>
                <a:lnTo>
                  <a:pt x="17859" y="366118"/>
                </a:lnTo>
                <a:lnTo>
                  <a:pt x="26789" y="392907"/>
                </a:lnTo>
                <a:lnTo>
                  <a:pt x="44648" y="410766"/>
                </a:lnTo>
                <a:lnTo>
                  <a:pt x="62508" y="410766"/>
                </a:lnTo>
                <a:lnTo>
                  <a:pt x="89297" y="410766"/>
                </a:lnTo>
                <a:lnTo>
                  <a:pt x="107156" y="401836"/>
                </a:lnTo>
                <a:lnTo>
                  <a:pt x="116086" y="375047"/>
                </a:lnTo>
                <a:lnTo>
                  <a:pt x="125016" y="357188"/>
                </a:lnTo>
                <a:lnTo>
                  <a:pt x="125016" y="35718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920383" y="1607344"/>
            <a:ext cx="357188" cy="80368"/>
          </a:xfrm>
          <a:custGeom>
            <a:avLst/>
            <a:gdLst/>
            <a:ahLst/>
            <a:cxnLst/>
            <a:rect l="0" t="0" r="0" b="0"/>
            <a:pathLst>
              <a:path w="357188" h="80368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26789" y="80367"/>
                </a:lnTo>
                <a:lnTo>
                  <a:pt x="71437" y="71437"/>
                </a:lnTo>
                <a:lnTo>
                  <a:pt x="116086" y="62507"/>
                </a:lnTo>
                <a:lnTo>
                  <a:pt x="178594" y="44648"/>
                </a:lnTo>
                <a:lnTo>
                  <a:pt x="241101" y="26789"/>
                </a:lnTo>
                <a:lnTo>
                  <a:pt x="303609" y="17859"/>
                </a:lnTo>
                <a:lnTo>
                  <a:pt x="357187" y="0"/>
                </a:lnTo>
                <a:lnTo>
                  <a:pt x="35718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277570" y="1616273"/>
            <a:ext cx="169665" cy="214314"/>
          </a:xfrm>
          <a:custGeom>
            <a:avLst/>
            <a:gdLst/>
            <a:ahLst/>
            <a:cxnLst/>
            <a:rect l="0" t="0" r="0" b="0"/>
            <a:pathLst>
              <a:path w="169665" h="214314">
                <a:moveTo>
                  <a:pt x="0" y="62508"/>
                </a:move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30" y="107156"/>
                </a:lnTo>
                <a:lnTo>
                  <a:pt x="17860" y="133946"/>
                </a:lnTo>
                <a:lnTo>
                  <a:pt x="26789" y="160735"/>
                </a:lnTo>
                <a:lnTo>
                  <a:pt x="35719" y="187524"/>
                </a:lnTo>
                <a:lnTo>
                  <a:pt x="44649" y="205383"/>
                </a:lnTo>
                <a:lnTo>
                  <a:pt x="44649" y="214313"/>
                </a:lnTo>
                <a:lnTo>
                  <a:pt x="44649" y="214313"/>
                </a:lnTo>
                <a:lnTo>
                  <a:pt x="44649" y="205383"/>
                </a:lnTo>
                <a:lnTo>
                  <a:pt x="53578" y="178594"/>
                </a:lnTo>
                <a:lnTo>
                  <a:pt x="53578" y="142875"/>
                </a:lnTo>
                <a:lnTo>
                  <a:pt x="53578" y="98227"/>
                </a:lnTo>
                <a:lnTo>
                  <a:pt x="62508" y="53578"/>
                </a:lnTo>
                <a:lnTo>
                  <a:pt x="71438" y="17860"/>
                </a:lnTo>
                <a:lnTo>
                  <a:pt x="89297" y="8930"/>
                </a:lnTo>
                <a:lnTo>
                  <a:pt x="98227" y="0"/>
                </a:lnTo>
                <a:lnTo>
                  <a:pt x="116086" y="0"/>
                </a:lnTo>
                <a:lnTo>
                  <a:pt x="133946" y="8930"/>
                </a:lnTo>
                <a:lnTo>
                  <a:pt x="142875" y="17860"/>
                </a:lnTo>
                <a:lnTo>
                  <a:pt x="160735" y="26789"/>
                </a:lnTo>
                <a:lnTo>
                  <a:pt x="169664" y="35719"/>
                </a:lnTo>
                <a:lnTo>
                  <a:pt x="169664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438305" y="1634133"/>
            <a:ext cx="133946" cy="214313"/>
          </a:xfrm>
          <a:custGeom>
            <a:avLst/>
            <a:gdLst/>
            <a:ahLst/>
            <a:cxnLst/>
            <a:rect l="0" t="0" r="0" b="0"/>
            <a:pathLst>
              <a:path w="133946" h="214313">
                <a:moveTo>
                  <a:pt x="26789" y="133945"/>
                </a:moveTo>
                <a:lnTo>
                  <a:pt x="17859" y="142875"/>
                </a:lnTo>
                <a:lnTo>
                  <a:pt x="17859" y="151804"/>
                </a:lnTo>
                <a:lnTo>
                  <a:pt x="8929" y="160734"/>
                </a:lnTo>
                <a:lnTo>
                  <a:pt x="8929" y="169664"/>
                </a:lnTo>
                <a:lnTo>
                  <a:pt x="8929" y="169664"/>
                </a:lnTo>
                <a:lnTo>
                  <a:pt x="26789" y="169664"/>
                </a:lnTo>
                <a:lnTo>
                  <a:pt x="35718" y="160734"/>
                </a:lnTo>
                <a:lnTo>
                  <a:pt x="53578" y="142875"/>
                </a:lnTo>
                <a:lnTo>
                  <a:pt x="71437" y="116086"/>
                </a:lnTo>
                <a:lnTo>
                  <a:pt x="80367" y="89296"/>
                </a:lnTo>
                <a:lnTo>
                  <a:pt x="98226" y="53578"/>
                </a:lnTo>
                <a:lnTo>
                  <a:pt x="107156" y="26789"/>
                </a:lnTo>
                <a:lnTo>
                  <a:pt x="107156" y="8929"/>
                </a:lnTo>
                <a:lnTo>
                  <a:pt x="98226" y="0"/>
                </a:lnTo>
                <a:lnTo>
                  <a:pt x="89297" y="0"/>
                </a:lnTo>
                <a:lnTo>
                  <a:pt x="71437" y="17859"/>
                </a:lnTo>
                <a:lnTo>
                  <a:pt x="44648" y="44648"/>
                </a:lnTo>
                <a:lnTo>
                  <a:pt x="26789" y="80367"/>
                </a:lnTo>
                <a:lnTo>
                  <a:pt x="8929" y="107156"/>
                </a:lnTo>
                <a:lnTo>
                  <a:pt x="0" y="142875"/>
                </a:lnTo>
                <a:lnTo>
                  <a:pt x="0" y="178593"/>
                </a:lnTo>
                <a:lnTo>
                  <a:pt x="8929" y="196453"/>
                </a:lnTo>
                <a:lnTo>
                  <a:pt x="35718" y="214312"/>
                </a:lnTo>
                <a:lnTo>
                  <a:pt x="53578" y="214312"/>
                </a:lnTo>
                <a:lnTo>
                  <a:pt x="80367" y="214312"/>
                </a:lnTo>
                <a:lnTo>
                  <a:pt x="107156" y="205382"/>
                </a:lnTo>
                <a:lnTo>
                  <a:pt x="133945" y="187523"/>
                </a:lnTo>
                <a:lnTo>
                  <a:pt x="133945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563320" y="1643062"/>
            <a:ext cx="160736" cy="258962"/>
          </a:xfrm>
          <a:custGeom>
            <a:avLst/>
            <a:gdLst/>
            <a:ahLst/>
            <a:cxnLst/>
            <a:rect l="0" t="0" r="0" b="0"/>
            <a:pathLst>
              <a:path w="160736" h="258962">
                <a:moveTo>
                  <a:pt x="17860" y="142875"/>
                </a:moveTo>
                <a:lnTo>
                  <a:pt x="17860" y="142875"/>
                </a:lnTo>
                <a:lnTo>
                  <a:pt x="8930" y="151805"/>
                </a:lnTo>
                <a:lnTo>
                  <a:pt x="0" y="151805"/>
                </a:lnTo>
                <a:lnTo>
                  <a:pt x="0" y="160735"/>
                </a:lnTo>
                <a:lnTo>
                  <a:pt x="8930" y="160735"/>
                </a:lnTo>
                <a:lnTo>
                  <a:pt x="17860" y="160735"/>
                </a:lnTo>
                <a:lnTo>
                  <a:pt x="35719" y="151805"/>
                </a:lnTo>
                <a:lnTo>
                  <a:pt x="53578" y="133946"/>
                </a:lnTo>
                <a:lnTo>
                  <a:pt x="80368" y="116086"/>
                </a:lnTo>
                <a:lnTo>
                  <a:pt x="98227" y="89297"/>
                </a:lnTo>
                <a:lnTo>
                  <a:pt x="107157" y="53578"/>
                </a:lnTo>
                <a:lnTo>
                  <a:pt x="107157" y="26789"/>
                </a:lnTo>
                <a:lnTo>
                  <a:pt x="107157" y="8930"/>
                </a:lnTo>
                <a:lnTo>
                  <a:pt x="98227" y="0"/>
                </a:lnTo>
                <a:lnTo>
                  <a:pt x="80368" y="17860"/>
                </a:lnTo>
                <a:lnTo>
                  <a:pt x="53578" y="44649"/>
                </a:lnTo>
                <a:lnTo>
                  <a:pt x="35719" y="89297"/>
                </a:lnTo>
                <a:lnTo>
                  <a:pt x="17860" y="133946"/>
                </a:lnTo>
                <a:lnTo>
                  <a:pt x="0" y="178594"/>
                </a:lnTo>
                <a:lnTo>
                  <a:pt x="8930" y="214313"/>
                </a:lnTo>
                <a:lnTo>
                  <a:pt x="17860" y="241102"/>
                </a:lnTo>
                <a:lnTo>
                  <a:pt x="53578" y="258961"/>
                </a:lnTo>
                <a:lnTo>
                  <a:pt x="89297" y="258961"/>
                </a:lnTo>
                <a:lnTo>
                  <a:pt x="125016" y="232172"/>
                </a:lnTo>
                <a:lnTo>
                  <a:pt x="160735" y="205383"/>
                </a:lnTo>
                <a:lnTo>
                  <a:pt x="160735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054453" y="1500187"/>
            <a:ext cx="276821" cy="312540"/>
          </a:xfrm>
          <a:custGeom>
            <a:avLst/>
            <a:gdLst/>
            <a:ahLst/>
            <a:cxnLst/>
            <a:rect l="0" t="0" r="0" b="0"/>
            <a:pathLst>
              <a:path w="276821" h="312540">
                <a:moveTo>
                  <a:pt x="35719" y="98227"/>
                </a:moveTo>
                <a:lnTo>
                  <a:pt x="35719" y="98227"/>
                </a:lnTo>
                <a:lnTo>
                  <a:pt x="35719" y="98227"/>
                </a:lnTo>
                <a:lnTo>
                  <a:pt x="35719" y="98227"/>
                </a:lnTo>
                <a:lnTo>
                  <a:pt x="44649" y="89297"/>
                </a:lnTo>
                <a:lnTo>
                  <a:pt x="44649" y="89297"/>
                </a:lnTo>
                <a:lnTo>
                  <a:pt x="44649" y="89297"/>
                </a:lnTo>
                <a:lnTo>
                  <a:pt x="53578" y="80367"/>
                </a:lnTo>
                <a:lnTo>
                  <a:pt x="53578" y="89297"/>
                </a:lnTo>
                <a:lnTo>
                  <a:pt x="53578" y="98227"/>
                </a:lnTo>
                <a:lnTo>
                  <a:pt x="44649" y="116086"/>
                </a:lnTo>
                <a:lnTo>
                  <a:pt x="35719" y="142875"/>
                </a:lnTo>
                <a:lnTo>
                  <a:pt x="26789" y="169664"/>
                </a:lnTo>
                <a:lnTo>
                  <a:pt x="17860" y="205383"/>
                </a:lnTo>
                <a:lnTo>
                  <a:pt x="8930" y="232172"/>
                </a:lnTo>
                <a:lnTo>
                  <a:pt x="8930" y="250032"/>
                </a:lnTo>
                <a:lnTo>
                  <a:pt x="0" y="267891"/>
                </a:lnTo>
                <a:lnTo>
                  <a:pt x="8930" y="267891"/>
                </a:lnTo>
                <a:lnTo>
                  <a:pt x="8930" y="267891"/>
                </a:lnTo>
                <a:lnTo>
                  <a:pt x="17860" y="250032"/>
                </a:lnTo>
                <a:lnTo>
                  <a:pt x="26789" y="223242"/>
                </a:lnTo>
                <a:lnTo>
                  <a:pt x="35719" y="187524"/>
                </a:lnTo>
                <a:lnTo>
                  <a:pt x="53578" y="151805"/>
                </a:lnTo>
                <a:lnTo>
                  <a:pt x="62508" y="116086"/>
                </a:lnTo>
                <a:lnTo>
                  <a:pt x="80367" y="89297"/>
                </a:lnTo>
                <a:lnTo>
                  <a:pt x="98227" y="71438"/>
                </a:lnTo>
                <a:lnTo>
                  <a:pt x="107156" y="71438"/>
                </a:lnTo>
                <a:lnTo>
                  <a:pt x="116086" y="80367"/>
                </a:lnTo>
                <a:lnTo>
                  <a:pt x="125016" y="116086"/>
                </a:lnTo>
                <a:lnTo>
                  <a:pt x="116086" y="151805"/>
                </a:lnTo>
                <a:lnTo>
                  <a:pt x="116086" y="205383"/>
                </a:lnTo>
                <a:lnTo>
                  <a:pt x="116086" y="241102"/>
                </a:lnTo>
                <a:lnTo>
                  <a:pt x="107156" y="276821"/>
                </a:lnTo>
                <a:lnTo>
                  <a:pt x="107156" y="303610"/>
                </a:lnTo>
                <a:lnTo>
                  <a:pt x="116086" y="312539"/>
                </a:lnTo>
                <a:lnTo>
                  <a:pt x="125016" y="294680"/>
                </a:lnTo>
                <a:lnTo>
                  <a:pt x="142875" y="267891"/>
                </a:lnTo>
                <a:lnTo>
                  <a:pt x="160735" y="205383"/>
                </a:lnTo>
                <a:lnTo>
                  <a:pt x="187524" y="142875"/>
                </a:lnTo>
                <a:lnTo>
                  <a:pt x="214313" y="80367"/>
                </a:lnTo>
                <a:lnTo>
                  <a:pt x="241102" y="26789"/>
                </a:lnTo>
                <a:lnTo>
                  <a:pt x="258961" y="0"/>
                </a:lnTo>
                <a:lnTo>
                  <a:pt x="267891" y="8930"/>
                </a:lnTo>
                <a:lnTo>
                  <a:pt x="276820" y="44649"/>
                </a:lnTo>
                <a:lnTo>
                  <a:pt x="267891" y="98227"/>
                </a:lnTo>
                <a:lnTo>
                  <a:pt x="258961" y="160735"/>
                </a:lnTo>
                <a:lnTo>
                  <a:pt x="250031" y="223242"/>
                </a:lnTo>
                <a:lnTo>
                  <a:pt x="250031" y="276821"/>
                </a:lnTo>
                <a:lnTo>
                  <a:pt x="250031" y="27682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366992" y="1535906"/>
            <a:ext cx="187525" cy="562571"/>
          </a:xfrm>
          <a:custGeom>
            <a:avLst/>
            <a:gdLst/>
            <a:ahLst/>
            <a:cxnLst/>
            <a:rect l="0" t="0" r="0" b="0"/>
            <a:pathLst>
              <a:path w="187525" h="562571">
                <a:moveTo>
                  <a:pt x="71438" y="0"/>
                </a:moveTo>
                <a:lnTo>
                  <a:pt x="71438" y="17859"/>
                </a:lnTo>
                <a:lnTo>
                  <a:pt x="62508" y="44648"/>
                </a:lnTo>
                <a:lnTo>
                  <a:pt x="53578" y="80367"/>
                </a:lnTo>
                <a:lnTo>
                  <a:pt x="44649" y="125016"/>
                </a:lnTo>
                <a:lnTo>
                  <a:pt x="35719" y="151805"/>
                </a:lnTo>
                <a:lnTo>
                  <a:pt x="26789" y="178594"/>
                </a:lnTo>
                <a:lnTo>
                  <a:pt x="26789" y="196453"/>
                </a:lnTo>
                <a:lnTo>
                  <a:pt x="35719" y="196453"/>
                </a:lnTo>
                <a:lnTo>
                  <a:pt x="44649" y="187523"/>
                </a:lnTo>
                <a:lnTo>
                  <a:pt x="71438" y="160734"/>
                </a:lnTo>
                <a:lnTo>
                  <a:pt x="107156" y="125016"/>
                </a:lnTo>
                <a:lnTo>
                  <a:pt x="133946" y="80367"/>
                </a:lnTo>
                <a:lnTo>
                  <a:pt x="160735" y="44648"/>
                </a:lnTo>
                <a:lnTo>
                  <a:pt x="178594" y="17859"/>
                </a:lnTo>
                <a:lnTo>
                  <a:pt x="187524" y="17859"/>
                </a:lnTo>
                <a:lnTo>
                  <a:pt x="187524" y="44648"/>
                </a:lnTo>
                <a:lnTo>
                  <a:pt x="169664" y="89297"/>
                </a:lnTo>
                <a:lnTo>
                  <a:pt x="151805" y="160734"/>
                </a:lnTo>
                <a:lnTo>
                  <a:pt x="125016" y="232172"/>
                </a:lnTo>
                <a:lnTo>
                  <a:pt x="107156" y="312539"/>
                </a:lnTo>
                <a:lnTo>
                  <a:pt x="80367" y="383977"/>
                </a:lnTo>
                <a:lnTo>
                  <a:pt x="62508" y="446484"/>
                </a:lnTo>
                <a:lnTo>
                  <a:pt x="44649" y="491133"/>
                </a:lnTo>
                <a:lnTo>
                  <a:pt x="35719" y="535781"/>
                </a:lnTo>
                <a:lnTo>
                  <a:pt x="17860" y="553641"/>
                </a:lnTo>
                <a:lnTo>
                  <a:pt x="8930" y="562570"/>
                </a:lnTo>
                <a:lnTo>
                  <a:pt x="0" y="544711"/>
                </a:lnTo>
                <a:lnTo>
                  <a:pt x="0" y="500063"/>
                </a:lnTo>
                <a:lnTo>
                  <a:pt x="0" y="446484"/>
                </a:lnTo>
                <a:lnTo>
                  <a:pt x="0" y="44648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7599164" y="1562695"/>
            <a:ext cx="169665" cy="303610"/>
          </a:xfrm>
          <a:custGeom>
            <a:avLst/>
            <a:gdLst/>
            <a:ahLst/>
            <a:cxnLst/>
            <a:rect l="0" t="0" r="0" b="0"/>
            <a:pathLst>
              <a:path w="169665" h="303610">
                <a:moveTo>
                  <a:pt x="89297" y="17859"/>
                </a:moveTo>
                <a:lnTo>
                  <a:pt x="89297" y="8930"/>
                </a:lnTo>
                <a:lnTo>
                  <a:pt x="80367" y="8930"/>
                </a:lnTo>
                <a:lnTo>
                  <a:pt x="71438" y="0"/>
                </a:lnTo>
                <a:lnTo>
                  <a:pt x="71438" y="8930"/>
                </a:lnTo>
                <a:lnTo>
                  <a:pt x="62508" y="35719"/>
                </a:lnTo>
                <a:lnTo>
                  <a:pt x="44649" y="62508"/>
                </a:lnTo>
                <a:lnTo>
                  <a:pt x="35719" y="107156"/>
                </a:lnTo>
                <a:lnTo>
                  <a:pt x="17859" y="151805"/>
                </a:lnTo>
                <a:lnTo>
                  <a:pt x="8930" y="196453"/>
                </a:lnTo>
                <a:lnTo>
                  <a:pt x="0" y="232172"/>
                </a:lnTo>
                <a:lnTo>
                  <a:pt x="0" y="258961"/>
                </a:lnTo>
                <a:lnTo>
                  <a:pt x="8930" y="267891"/>
                </a:lnTo>
                <a:lnTo>
                  <a:pt x="17859" y="267891"/>
                </a:lnTo>
                <a:lnTo>
                  <a:pt x="35719" y="250031"/>
                </a:lnTo>
                <a:lnTo>
                  <a:pt x="53578" y="214313"/>
                </a:lnTo>
                <a:lnTo>
                  <a:pt x="89297" y="160734"/>
                </a:lnTo>
                <a:lnTo>
                  <a:pt x="116086" y="116086"/>
                </a:lnTo>
                <a:lnTo>
                  <a:pt x="142875" y="71438"/>
                </a:lnTo>
                <a:lnTo>
                  <a:pt x="160734" y="44649"/>
                </a:lnTo>
                <a:lnTo>
                  <a:pt x="169664" y="53578"/>
                </a:lnTo>
                <a:lnTo>
                  <a:pt x="169664" y="80367"/>
                </a:lnTo>
                <a:lnTo>
                  <a:pt x="151805" y="133945"/>
                </a:lnTo>
                <a:lnTo>
                  <a:pt x="133945" y="187524"/>
                </a:lnTo>
                <a:lnTo>
                  <a:pt x="116086" y="241102"/>
                </a:lnTo>
                <a:lnTo>
                  <a:pt x="107156" y="276820"/>
                </a:lnTo>
                <a:lnTo>
                  <a:pt x="107156" y="294680"/>
                </a:lnTo>
                <a:lnTo>
                  <a:pt x="107156" y="303609"/>
                </a:lnTo>
                <a:lnTo>
                  <a:pt x="116086" y="285750"/>
                </a:lnTo>
                <a:lnTo>
                  <a:pt x="125016" y="250031"/>
                </a:lnTo>
                <a:lnTo>
                  <a:pt x="125016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768828" y="1535906"/>
            <a:ext cx="294681" cy="607220"/>
          </a:xfrm>
          <a:custGeom>
            <a:avLst/>
            <a:gdLst/>
            <a:ahLst/>
            <a:cxnLst/>
            <a:rect l="0" t="0" r="0" b="0"/>
            <a:pathLst>
              <a:path w="294681" h="607220">
                <a:moveTo>
                  <a:pt x="142875" y="26789"/>
                </a:moveTo>
                <a:lnTo>
                  <a:pt x="133945" y="44648"/>
                </a:lnTo>
                <a:lnTo>
                  <a:pt x="133945" y="62508"/>
                </a:lnTo>
                <a:lnTo>
                  <a:pt x="125016" y="98227"/>
                </a:lnTo>
                <a:lnTo>
                  <a:pt x="107156" y="142875"/>
                </a:lnTo>
                <a:lnTo>
                  <a:pt x="98227" y="196453"/>
                </a:lnTo>
                <a:lnTo>
                  <a:pt x="80367" y="250031"/>
                </a:lnTo>
                <a:lnTo>
                  <a:pt x="71438" y="312539"/>
                </a:lnTo>
                <a:lnTo>
                  <a:pt x="53578" y="375047"/>
                </a:lnTo>
                <a:lnTo>
                  <a:pt x="35719" y="428625"/>
                </a:lnTo>
                <a:lnTo>
                  <a:pt x="26789" y="482203"/>
                </a:lnTo>
                <a:lnTo>
                  <a:pt x="17860" y="526852"/>
                </a:lnTo>
                <a:lnTo>
                  <a:pt x="8930" y="562570"/>
                </a:lnTo>
                <a:lnTo>
                  <a:pt x="8930" y="589359"/>
                </a:lnTo>
                <a:lnTo>
                  <a:pt x="0" y="607219"/>
                </a:lnTo>
                <a:lnTo>
                  <a:pt x="0" y="607219"/>
                </a:lnTo>
                <a:lnTo>
                  <a:pt x="0" y="598289"/>
                </a:lnTo>
                <a:lnTo>
                  <a:pt x="0" y="571500"/>
                </a:lnTo>
                <a:lnTo>
                  <a:pt x="0" y="526852"/>
                </a:lnTo>
                <a:lnTo>
                  <a:pt x="0" y="446484"/>
                </a:lnTo>
                <a:lnTo>
                  <a:pt x="17860" y="357188"/>
                </a:lnTo>
                <a:lnTo>
                  <a:pt x="26789" y="250031"/>
                </a:lnTo>
                <a:lnTo>
                  <a:pt x="53578" y="151805"/>
                </a:lnTo>
                <a:lnTo>
                  <a:pt x="80367" y="71438"/>
                </a:lnTo>
                <a:lnTo>
                  <a:pt x="116086" y="17859"/>
                </a:lnTo>
                <a:lnTo>
                  <a:pt x="160735" y="0"/>
                </a:lnTo>
                <a:lnTo>
                  <a:pt x="205383" y="8930"/>
                </a:lnTo>
                <a:lnTo>
                  <a:pt x="250031" y="35719"/>
                </a:lnTo>
                <a:lnTo>
                  <a:pt x="276820" y="71438"/>
                </a:lnTo>
                <a:lnTo>
                  <a:pt x="294680" y="107156"/>
                </a:lnTo>
                <a:lnTo>
                  <a:pt x="285750" y="151805"/>
                </a:lnTo>
                <a:lnTo>
                  <a:pt x="267891" y="187523"/>
                </a:lnTo>
                <a:lnTo>
                  <a:pt x="223242" y="223242"/>
                </a:lnTo>
                <a:lnTo>
                  <a:pt x="178594" y="250031"/>
                </a:lnTo>
                <a:lnTo>
                  <a:pt x="125016" y="258961"/>
                </a:lnTo>
                <a:lnTo>
                  <a:pt x="89297" y="258961"/>
                </a:lnTo>
                <a:lnTo>
                  <a:pt x="62508" y="250031"/>
                </a:lnTo>
                <a:lnTo>
                  <a:pt x="53578" y="223242"/>
                </a:lnTo>
                <a:lnTo>
                  <a:pt x="53578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8036719" y="1500187"/>
            <a:ext cx="330398" cy="508993"/>
          </a:xfrm>
          <a:custGeom>
            <a:avLst/>
            <a:gdLst/>
            <a:ahLst/>
            <a:cxnLst/>
            <a:rect l="0" t="0" r="0" b="0"/>
            <a:pathLst>
              <a:path w="330398" h="508993">
                <a:moveTo>
                  <a:pt x="133945" y="0"/>
                </a:moveTo>
                <a:lnTo>
                  <a:pt x="125015" y="8930"/>
                </a:lnTo>
                <a:lnTo>
                  <a:pt x="125015" y="26789"/>
                </a:lnTo>
                <a:lnTo>
                  <a:pt x="116086" y="44649"/>
                </a:lnTo>
                <a:lnTo>
                  <a:pt x="107156" y="89297"/>
                </a:lnTo>
                <a:lnTo>
                  <a:pt x="98226" y="142875"/>
                </a:lnTo>
                <a:lnTo>
                  <a:pt x="89297" y="205383"/>
                </a:lnTo>
                <a:lnTo>
                  <a:pt x="80367" y="267891"/>
                </a:lnTo>
                <a:lnTo>
                  <a:pt x="71437" y="330399"/>
                </a:lnTo>
                <a:lnTo>
                  <a:pt x="62508" y="392907"/>
                </a:lnTo>
                <a:lnTo>
                  <a:pt x="53578" y="437555"/>
                </a:lnTo>
                <a:lnTo>
                  <a:pt x="44648" y="473274"/>
                </a:lnTo>
                <a:lnTo>
                  <a:pt x="35719" y="500063"/>
                </a:lnTo>
                <a:lnTo>
                  <a:pt x="26789" y="508992"/>
                </a:lnTo>
                <a:lnTo>
                  <a:pt x="17859" y="508992"/>
                </a:lnTo>
                <a:lnTo>
                  <a:pt x="8929" y="491133"/>
                </a:lnTo>
                <a:lnTo>
                  <a:pt x="0" y="455414"/>
                </a:lnTo>
                <a:lnTo>
                  <a:pt x="8929" y="401836"/>
                </a:lnTo>
                <a:lnTo>
                  <a:pt x="26789" y="321469"/>
                </a:lnTo>
                <a:lnTo>
                  <a:pt x="62508" y="223242"/>
                </a:lnTo>
                <a:lnTo>
                  <a:pt x="107156" y="133946"/>
                </a:lnTo>
                <a:lnTo>
                  <a:pt x="169663" y="53578"/>
                </a:lnTo>
                <a:lnTo>
                  <a:pt x="214311" y="8930"/>
                </a:lnTo>
                <a:lnTo>
                  <a:pt x="267890" y="0"/>
                </a:lnTo>
                <a:lnTo>
                  <a:pt x="294679" y="17860"/>
                </a:lnTo>
                <a:lnTo>
                  <a:pt x="321468" y="44649"/>
                </a:lnTo>
                <a:lnTo>
                  <a:pt x="330397" y="89297"/>
                </a:lnTo>
                <a:lnTo>
                  <a:pt x="330397" y="125016"/>
                </a:lnTo>
                <a:lnTo>
                  <a:pt x="321468" y="160735"/>
                </a:lnTo>
                <a:lnTo>
                  <a:pt x="303608" y="187524"/>
                </a:lnTo>
                <a:lnTo>
                  <a:pt x="276819" y="214313"/>
                </a:lnTo>
                <a:lnTo>
                  <a:pt x="250030" y="214313"/>
                </a:lnTo>
                <a:lnTo>
                  <a:pt x="250030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1580555" y="3027164"/>
            <a:ext cx="607219" cy="357188"/>
          </a:xfrm>
          <a:custGeom>
            <a:avLst/>
            <a:gdLst/>
            <a:ahLst/>
            <a:cxnLst/>
            <a:rect l="0" t="0" r="0" b="0"/>
            <a:pathLst>
              <a:path w="607219" h="357188">
                <a:moveTo>
                  <a:pt x="553640" y="80367"/>
                </a:moveTo>
                <a:lnTo>
                  <a:pt x="553640" y="80367"/>
                </a:lnTo>
                <a:lnTo>
                  <a:pt x="553640" y="71437"/>
                </a:lnTo>
                <a:lnTo>
                  <a:pt x="553640" y="71437"/>
                </a:lnTo>
                <a:lnTo>
                  <a:pt x="544711" y="71437"/>
                </a:lnTo>
                <a:lnTo>
                  <a:pt x="544711" y="62507"/>
                </a:lnTo>
                <a:lnTo>
                  <a:pt x="544711" y="62507"/>
                </a:lnTo>
                <a:lnTo>
                  <a:pt x="544711" y="53578"/>
                </a:lnTo>
                <a:lnTo>
                  <a:pt x="544711" y="53578"/>
                </a:lnTo>
                <a:lnTo>
                  <a:pt x="544711" y="44648"/>
                </a:lnTo>
                <a:lnTo>
                  <a:pt x="544711" y="35718"/>
                </a:lnTo>
                <a:lnTo>
                  <a:pt x="535781" y="35718"/>
                </a:lnTo>
                <a:lnTo>
                  <a:pt x="526851" y="35718"/>
                </a:lnTo>
                <a:lnTo>
                  <a:pt x="517922" y="35718"/>
                </a:lnTo>
                <a:lnTo>
                  <a:pt x="508992" y="35718"/>
                </a:lnTo>
                <a:lnTo>
                  <a:pt x="500062" y="35718"/>
                </a:lnTo>
                <a:lnTo>
                  <a:pt x="482203" y="35718"/>
                </a:lnTo>
                <a:lnTo>
                  <a:pt x="464343" y="35718"/>
                </a:lnTo>
                <a:lnTo>
                  <a:pt x="437554" y="26789"/>
                </a:lnTo>
                <a:lnTo>
                  <a:pt x="419695" y="26789"/>
                </a:lnTo>
                <a:lnTo>
                  <a:pt x="392906" y="17859"/>
                </a:lnTo>
                <a:lnTo>
                  <a:pt x="366117" y="8929"/>
                </a:lnTo>
                <a:lnTo>
                  <a:pt x="330398" y="8929"/>
                </a:lnTo>
                <a:lnTo>
                  <a:pt x="303609" y="0"/>
                </a:lnTo>
                <a:lnTo>
                  <a:pt x="267890" y="0"/>
                </a:lnTo>
                <a:lnTo>
                  <a:pt x="232172" y="0"/>
                </a:lnTo>
                <a:lnTo>
                  <a:pt x="205383" y="0"/>
                </a:lnTo>
                <a:lnTo>
                  <a:pt x="169664" y="8929"/>
                </a:lnTo>
                <a:lnTo>
                  <a:pt x="142875" y="17859"/>
                </a:lnTo>
                <a:lnTo>
                  <a:pt x="116086" y="26789"/>
                </a:lnTo>
                <a:lnTo>
                  <a:pt x="89297" y="35718"/>
                </a:lnTo>
                <a:lnTo>
                  <a:pt x="62508" y="44648"/>
                </a:lnTo>
                <a:lnTo>
                  <a:pt x="44648" y="62507"/>
                </a:lnTo>
                <a:lnTo>
                  <a:pt x="26789" y="80367"/>
                </a:lnTo>
                <a:lnTo>
                  <a:pt x="8929" y="98226"/>
                </a:lnTo>
                <a:lnTo>
                  <a:pt x="0" y="116086"/>
                </a:lnTo>
                <a:lnTo>
                  <a:pt x="0" y="142875"/>
                </a:lnTo>
                <a:lnTo>
                  <a:pt x="0" y="178593"/>
                </a:lnTo>
                <a:lnTo>
                  <a:pt x="0" y="205382"/>
                </a:lnTo>
                <a:lnTo>
                  <a:pt x="8929" y="232172"/>
                </a:lnTo>
                <a:lnTo>
                  <a:pt x="17859" y="258961"/>
                </a:lnTo>
                <a:lnTo>
                  <a:pt x="35718" y="285750"/>
                </a:lnTo>
                <a:lnTo>
                  <a:pt x="53578" y="312539"/>
                </a:lnTo>
                <a:lnTo>
                  <a:pt x="80367" y="339328"/>
                </a:lnTo>
                <a:lnTo>
                  <a:pt x="107156" y="348257"/>
                </a:lnTo>
                <a:lnTo>
                  <a:pt x="151804" y="357187"/>
                </a:lnTo>
                <a:lnTo>
                  <a:pt x="196453" y="357187"/>
                </a:lnTo>
                <a:lnTo>
                  <a:pt x="241101" y="357187"/>
                </a:lnTo>
                <a:lnTo>
                  <a:pt x="294679" y="339328"/>
                </a:lnTo>
                <a:lnTo>
                  <a:pt x="339328" y="321468"/>
                </a:lnTo>
                <a:lnTo>
                  <a:pt x="392906" y="303609"/>
                </a:lnTo>
                <a:lnTo>
                  <a:pt x="437554" y="285750"/>
                </a:lnTo>
                <a:lnTo>
                  <a:pt x="482203" y="258961"/>
                </a:lnTo>
                <a:lnTo>
                  <a:pt x="517922" y="241101"/>
                </a:lnTo>
                <a:lnTo>
                  <a:pt x="553640" y="214312"/>
                </a:lnTo>
                <a:lnTo>
                  <a:pt x="571500" y="187523"/>
                </a:lnTo>
                <a:lnTo>
                  <a:pt x="598289" y="169664"/>
                </a:lnTo>
                <a:lnTo>
                  <a:pt x="607218" y="142875"/>
                </a:lnTo>
                <a:lnTo>
                  <a:pt x="607218" y="116086"/>
                </a:lnTo>
                <a:lnTo>
                  <a:pt x="598289" y="89297"/>
                </a:lnTo>
                <a:lnTo>
                  <a:pt x="571500" y="62507"/>
                </a:lnTo>
                <a:lnTo>
                  <a:pt x="526851" y="35718"/>
                </a:lnTo>
                <a:lnTo>
                  <a:pt x="526851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1884164" y="3205757"/>
            <a:ext cx="812603" cy="446486"/>
          </a:xfrm>
          <a:custGeom>
            <a:avLst/>
            <a:gdLst/>
            <a:ahLst/>
            <a:cxnLst/>
            <a:rect l="0" t="0" r="0" b="0"/>
            <a:pathLst>
              <a:path w="812603" h="446486">
                <a:moveTo>
                  <a:pt x="723305" y="53579"/>
                </a:moveTo>
                <a:lnTo>
                  <a:pt x="723305" y="44649"/>
                </a:lnTo>
                <a:lnTo>
                  <a:pt x="723305" y="35719"/>
                </a:lnTo>
                <a:lnTo>
                  <a:pt x="723305" y="35719"/>
                </a:lnTo>
                <a:lnTo>
                  <a:pt x="723305" y="17860"/>
                </a:lnTo>
                <a:lnTo>
                  <a:pt x="723305" y="8930"/>
                </a:lnTo>
                <a:lnTo>
                  <a:pt x="705445" y="8930"/>
                </a:lnTo>
                <a:lnTo>
                  <a:pt x="696516" y="0"/>
                </a:lnTo>
                <a:lnTo>
                  <a:pt x="678656" y="0"/>
                </a:lnTo>
                <a:lnTo>
                  <a:pt x="660797" y="0"/>
                </a:lnTo>
                <a:lnTo>
                  <a:pt x="634008" y="0"/>
                </a:lnTo>
                <a:lnTo>
                  <a:pt x="607219" y="0"/>
                </a:lnTo>
                <a:lnTo>
                  <a:pt x="580430" y="8930"/>
                </a:lnTo>
                <a:lnTo>
                  <a:pt x="544711" y="8930"/>
                </a:lnTo>
                <a:lnTo>
                  <a:pt x="508992" y="8930"/>
                </a:lnTo>
                <a:lnTo>
                  <a:pt x="473274" y="17860"/>
                </a:lnTo>
                <a:lnTo>
                  <a:pt x="428625" y="17860"/>
                </a:lnTo>
                <a:lnTo>
                  <a:pt x="375047" y="26789"/>
                </a:lnTo>
                <a:lnTo>
                  <a:pt x="330399" y="35719"/>
                </a:lnTo>
                <a:lnTo>
                  <a:pt x="276820" y="53579"/>
                </a:lnTo>
                <a:lnTo>
                  <a:pt x="232172" y="71438"/>
                </a:lnTo>
                <a:lnTo>
                  <a:pt x="178594" y="89297"/>
                </a:lnTo>
                <a:lnTo>
                  <a:pt x="133945" y="107157"/>
                </a:lnTo>
                <a:lnTo>
                  <a:pt x="98227" y="125016"/>
                </a:lnTo>
                <a:lnTo>
                  <a:pt x="62508" y="151805"/>
                </a:lnTo>
                <a:lnTo>
                  <a:pt x="35719" y="169664"/>
                </a:lnTo>
                <a:lnTo>
                  <a:pt x="17859" y="196454"/>
                </a:lnTo>
                <a:lnTo>
                  <a:pt x="0" y="223243"/>
                </a:lnTo>
                <a:lnTo>
                  <a:pt x="0" y="250032"/>
                </a:lnTo>
                <a:lnTo>
                  <a:pt x="0" y="276821"/>
                </a:lnTo>
                <a:lnTo>
                  <a:pt x="8930" y="312539"/>
                </a:lnTo>
                <a:lnTo>
                  <a:pt x="26789" y="339329"/>
                </a:lnTo>
                <a:lnTo>
                  <a:pt x="44649" y="375047"/>
                </a:lnTo>
                <a:lnTo>
                  <a:pt x="71438" y="401836"/>
                </a:lnTo>
                <a:lnTo>
                  <a:pt x="107156" y="428625"/>
                </a:lnTo>
                <a:lnTo>
                  <a:pt x="160734" y="437555"/>
                </a:lnTo>
                <a:lnTo>
                  <a:pt x="214313" y="446485"/>
                </a:lnTo>
                <a:lnTo>
                  <a:pt x="285750" y="437555"/>
                </a:lnTo>
                <a:lnTo>
                  <a:pt x="357188" y="419696"/>
                </a:lnTo>
                <a:lnTo>
                  <a:pt x="428625" y="401836"/>
                </a:lnTo>
                <a:lnTo>
                  <a:pt x="500063" y="375047"/>
                </a:lnTo>
                <a:lnTo>
                  <a:pt x="553641" y="348258"/>
                </a:lnTo>
                <a:lnTo>
                  <a:pt x="616149" y="321469"/>
                </a:lnTo>
                <a:lnTo>
                  <a:pt x="660797" y="303610"/>
                </a:lnTo>
                <a:lnTo>
                  <a:pt x="714375" y="276821"/>
                </a:lnTo>
                <a:lnTo>
                  <a:pt x="750094" y="250032"/>
                </a:lnTo>
                <a:lnTo>
                  <a:pt x="776883" y="223243"/>
                </a:lnTo>
                <a:lnTo>
                  <a:pt x="803672" y="187524"/>
                </a:lnTo>
                <a:lnTo>
                  <a:pt x="812602" y="160735"/>
                </a:lnTo>
                <a:lnTo>
                  <a:pt x="803672" y="125016"/>
                </a:lnTo>
                <a:lnTo>
                  <a:pt x="785813" y="89297"/>
                </a:lnTo>
                <a:lnTo>
                  <a:pt x="741164" y="71438"/>
                </a:lnTo>
                <a:lnTo>
                  <a:pt x="669727" y="44649"/>
                </a:lnTo>
                <a:lnTo>
                  <a:pt x="580430" y="35719"/>
                </a:lnTo>
                <a:lnTo>
                  <a:pt x="482203" y="44649"/>
                </a:lnTo>
                <a:lnTo>
                  <a:pt x="375047" y="62508"/>
                </a:lnTo>
                <a:lnTo>
                  <a:pt x="276820" y="71438"/>
                </a:lnTo>
                <a:lnTo>
                  <a:pt x="196453" y="89297"/>
                </a:lnTo>
                <a:lnTo>
                  <a:pt x="196453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875234" y="4670226"/>
            <a:ext cx="767955" cy="473275"/>
          </a:xfrm>
          <a:custGeom>
            <a:avLst/>
            <a:gdLst/>
            <a:ahLst/>
            <a:cxnLst/>
            <a:rect l="0" t="0" r="0" b="0"/>
            <a:pathLst>
              <a:path w="767955" h="473275">
                <a:moveTo>
                  <a:pt x="598289" y="142875"/>
                </a:moveTo>
                <a:lnTo>
                  <a:pt x="589360" y="133945"/>
                </a:lnTo>
                <a:lnTo>
                  <a:pt x="580430" y="125016"/>
                </a:lnTo>
                <a:lnTo>
                  <a:pt x="571500" y="107156"/>
                </a:lnTo>
                <a:lnTo>
                  <a:pt x="562571" y="98227"/>
                </a:lnTo>
                <a:lnTo>
                  <a:pt x="544711" y="80367"/>
                </a:lnTo>
                <a:lnTo>
                  <a:pt x="526852" y="62508"/>
                </a:lnTo>
                <a:lnTo>
                  <a:pt x="508993" y="44649"/>
                </a:lnTo>
                <a:lnTo>
                  <a:pt x="482204" y="26789"/>
                </a:lnTo>
                <a:lnTo>
                  <a:pt x="464344" y="17860"/>
                </a:lnTo>
                <a:lnTo>
                  <a:pt x="437555" y="8930"/>
                </a:lnTo>
                <a:lnTo>
                  <a:pt x="410766" y="0"/>
                </a:lnTo>
                <a:lnTo>
                  <a:pt x="383977" y="0"/>
                </a:lnTo>
                <a:lnTo>
                  <a:pt x="357188" y="0"/>
                </a:lnTo>
                <a:lnTo>
                  <a:pt x="321469" y="0"/>
                </a:lnTo>
                <a:lnTo>
                  <a:pt x="285750" y="0"/>
                </a:lnTo>
                <a:lnTo>
                  <a:pt x="250032" y="8930"/>
                </a:lnTo>
                <a:lnTo>
                  <a:pt x="214313" y="26789"/>
                </a:lnTo>
                <a:lnTo>
                  <a:pt x="178594" y="53578"/>
                </a:lnTo>
                <a:lnTo>
                  <a:pt x="133946" y="80367"/>
                </a:lnTo>
                <a:lnTo>
                  <a:pt x="98227" y="125016"/>
                </a:lnTo>
                <a:lnTo>
                  <a:pt x="62508" y="160735"/>
                </a:lnTo>
                <a:lnTo>
                  <a:pt x="35719" y="205383"/>
                </a:lnTo>
                <a:lnTo>
                  <a:pt x="8930" y="258962"/>
                </a:lnTo>
                <a:lnTo>
                  <a:pt x="0" y="303610"/>
                </a:lnTo>
                <a:lnTo>
                  <a:pt x="0" y="339329"/>
                </a:lnTo>
                <a:lnTo>
                  <a:pt x="8930" y="383977"/>
                </a:lnTo>
                <a:lnTo>
                  <a:pt x="26789" y="419696"/>
                </a:lnTo>
                <a:lnTo>
                  <a:pt x="53579" y="437555"/>
                </a:lnTo>
                <a:lnTo>
                  <a:pt x="89297" y="455415"/>
                </a:lnTo>
                <a:lnTo>
                  <a:pt x="133946" y="473274"/>
                </a:lnTo>
                <a:lnTo>
                  <a:pt x="187524" y="473274"/>
                </a:lnTo>
                <a:lnTo>
                  <a:pt x="241102" y="473274"/>
                </a:lnTo>
                <a:lnTo>
                  <a:pt x="294680" y="473274"/>
                </a:lnTo>
                <a:lnTo>
                  <a:pt x="357188" y="473274"/>
                </a:lnTo>
                <a:lnTo>
                  <a:pt x="410766" y="464344"/>
                </a:lnTo>
                <a:lnTo>
                  <a:pt x="473274" y="446485"/>
                </a:lnTo>
                <a:lnTo>
                  <a:pt x="535782" y="428626"/>
                </a:lnTo>
                <a:lnTo>
                  <a:pt x="589360" y="401837"/>
                </a:lnTo>
                <a:lnTo>
                  <a:pt x="642938" y="375047"/>
                </a:lnTo>
                <a:lnTo>
                  <a:pt x="687586" y="339329"/>
                </a:lnTo>
                <a:lnTo>
                  <a:pt x="723305" y="303610"/>
                </a:lnTo>
                <a:lnTo>
                  <a:pt x="750094" y="258962"/>
                </a:lnTo>
                <a:lnTo>
                  <a:pt x="767954" y="214313"/>
                </a:lnTo>
                <a:lnTo>
                  <a:pt x="767954" y="169664"/>
                </a:lnTo>
                <a:lnTo>
                  <a:pt x="759024" y="133945"/>
                </a:lnTo>
                <a:lnTo>
                  <a:pt x="732235" y="98227"/>
                </a:lnTo>
                <a:lnTo>
                  <a:pt x="696516" y="71438"/>
                </a:lnTo>
                <a:lnTo>
                  <a:pt x="642938" y="53578"/>
                </a:lnTo>
                <a:lnTo>
                  <a:pt x="589360" y="44649"/>
                </a:lnTo>
                <a:lnTo>
                  <a:pt x="526852" y="35719"/>
                </a:lnTo>
                <a:lnTo>
                  <a:pt x="464344" y="35719"/>
                </a:lnTo>
                <a:lnTo>
                  <a:pt x="464344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973586" y="1714500"/>
            <a:ext cx="410767" cy="330399"/>
          </a:xfrm>
          <a:custGeom>
            <a:avLst/>
            <a:gdLst/>
            <a:ahLst/>
            <a:cxnLst/>
            <a:rect l="0" t="0" r="0" b="0"/>
            <a:pathLst>
              <a:path w="410767" h="330399">
                <a:moveTo>
                  <a:pt x="17859" y="125015"/>
                </a:moveTo>
                <a:lnTo>
                  <a:pt x="17859" y="125015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8930" y="133945"/>
                </a:lnTo>
                <a:lnTo>
                  <a:pt x="8930" y="151804"/>
                </a:lnTo>
                <a:lnTo>
                  <a:pt x="17859" y="169664"/>
                </a:lnTo>
                <a:lnTo>
                  <a:pt x="26789" y="205383"/>
                </a:lnTo>
                <a:lnTo>
                  <a:pt x="44648" y="232172"/>
                </a:lnTo>
                <a:lnTo>
                  <a:pt x="53578" y="258961"/>
                </a:lnTo>
                <a:lnTo>
                  <a:pt x="62508" y="276820"/>
                </a:lnTo>
                <a:lnTo>
                  <a:pt x="62508" y="294679"/>
                </a:lnTo>
                <a:lnTo>
                  <a:pt x="71437" y="294679"/>
                </a:lnTo>
                <a:lnTo>
                  <a:pt x="71437" y="285750"/>
                </a:lnTo>
                <a:lnTo>
                  <a:pt x="71437" y="267890"/>
                </a:lnTo>
                <a:lnTo>
                  <a:pt x="71437" y="232172"/>
                </a:lnTo>
                <a:lnTo>
                  <a:pt x="71437" y="187523"/>
                </a:lnTo>
                <a:lnTo>
                  <a:pt x="71437" y="133945"/>
                </a:lnTo>
                <a:lnTo>
                  <a:pt x="89297" y="89297"/>
                </a:lnTo>
                <a:lnTo>
                  <a:pt x="107156" y="62508"/>
                </a:lnTo>
                <a:lnTo>
                  <a:pt x="125016" y="53578"/>
                </a:lnTo>
                <a:lnTo>
                  <a:pt x="142875" y="62508"/>
                </a:lnTo>
                <a:lnTo>
                  <a:pt x="160734" y="89297"/>
                </a:lnTo>
                <a:lnTo>
                  <a:pt x="178594" y="133945"/>
                </a:lnTo>
                <a:lnTo>
                  <a:pt x="187523" y="187523"/>
                </a:lnTo>
                <a:lnTo>
                  <a:pt x="187523" y="241101"/>
                </a:lnTo>
                <a:lnTo>
                  <a:pt x="187523" y="285750"/>
                </a:lnTo>
                <a:lnTo>
                  <a:pt x="187523" y="321469"/>
                </a:lnTo>
                <a:lnTo>
                  <a:pt x="187523" y="330398"/>
                </a:lnTo>
                <a:lnTo>
                  <a:pt x="187523" y="321469"/>
                </a:lnTo>
                <a:lnTo>
                  <a:pt x="187523" y="294679"/>
                </a:lnTo>
                <a:lnTo>
                  <a:pt x="187523" y="250031"/>
                </a:lnTo>
                <a:lnTo>
                  <a:pt x="196453" y="187523"/>
                </a:lnTo>
                <a:lnTo>
                  <a:pt x="205383" y="116086"/>
                </a:lnTo>
                <a:lnTo>
                  <a:pt x="232172" y="53578"/>
                </a:lnTo>
                <a:lnTo>
                  <a:pt x="258961" y="17859"/>
                </a:lnTo>
                <a:lnTo>
                  <a:pt x="294680" y="0"/>
                </a:lnTo>
                <a:lnTo>
                  <a:pt x="321469" y="0"/>
                </a:lnTo>
                <a:lnTo>
                  <a:pt x="357187" y="35719"/>
                </a:lnTo>
                <a:lnTo>
                  <a:pt x="383977" y="80367"/>
                </a:lnTo>
                <a:lnTo>
                  <a:pt x="401836" y="133945"/>
                </a:lnTo>
                <a:lnTo>
                  <a:pt x="410766" y="187523"/>
                </a:lnTo>
                <a:lnTo>
                  <a:pt x="410766" y="232172"/>
                </a:lnTo>
                <a:lnTo>
                  <a:pt x="410766" y="258961"/>
                </a:lnTo>
                <a:lnTo>
                  <a:pt x="401836" y="258961"/>
                </a:lnTo>
                <a:lnTo>
                  <a:pt x="401836" y="241101"/>
                </a:lnTo>
                <a:lnTo>
                  <a:pt x="401836" y="205383"/>
                </a:lnTo>
                <a:lnTo>
                  <a:pt x="401836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420070" y="1732359"/>
            <a:ext cx="267892" cy="250032"/>
          </a:xfrm>
          <a:custGeom>
            <a:avLst/>
            <a:gdLst/>
            <a:ahLst/>
            <a:cxnLst/>
            <a:rect l="0" t="0" r="0" b="0"/>
            <a:pathLst>
              <a:path w="267892" h="250032">
                <a:moveTo>
                  <a:pt x="116086" y="26789"/>
                </a:moveTo>
                <a:lnTo>
                  <a:pt x="116086" y="26789"/>
                </a:lnTo>
                <a:lnTo>
                  <a:pt x="107157" y="17860"/>
                </a:lnTo>
                <a:lnTo>
                  <a:pt x="98227" y="17860"/>
                </a:lnTo>
                <a:lnTo>
                  <a:pt x="89297" y="8930"/>
                </a:lnTo>
                <a:lnTo>
                  <a:pt x="71438" y="0"/>
                </a:lnTo>
                <a:lnTo>
                  <a:pt x="53578" y="8930"/>
                </a:lnTo>
                <a:lnTo>
                  <a:pt x="44649" y="17860"/>
                </a:lnTo>
                <a:lnTo>
                  <a:pt x="26789" y="35719"/>
                </a:lnTo>
                <a:lnTo>
                  <a:pt x="17860" y="71438"/>
                </a:lnTo>
                <a:lnTo>
                  <a:pt x="0" y="107156"/>
                </a:lnTo>
                <a:lnTo>
                  <a:pt x="0" y="151805"/>
                </a:lnTo>
                <a:lnTo>
                  <a:pt x="0" y="187524"/>
                </a:lnTo>
                <a:lnTo>
                  <a:pt x="0" y="223242"/>
                </a:lnTo>
                <a:lnTo>
                  <a:pt x="8930" y="241102"/>
                </a:lnTo>
                <a:lnTo>
                  <a:pt x="26789" y="250031"/>
                </a:lnTo>
                <a:lnTo>
                  <a:pt x="35719" y="241102"/>
                </a:lnTo>
                <a:lnTo>
                  <a:pt x="53578" y="223242"/>
                </a:lnTo>
                <a:lnTo>
                  <a:pt x="71438" y="187524"/>
                </a:lnTo>
                <a:lnTo>
                  <a:pt x="89297" y="142875"/>
                </a:lnTo>
                <a:lnTo>
                  <a:pt x="98227" y="89297"/>
                </a:lnTo>
                <a:lnTo>
                  <a:pt x="107157" y="44649"/>
                </a:lnTo>
                <a:lnTo>
                  <a:pt x="116086" y="17860"/>
                </a:lnTo>
                <a:lnTo>
                  <a:pt x="116086" y="17860"/>
                </a:lnTo>
                <a:lnTo>
                  <a:pt x="116086" y="35719"/>
                </a:lnTo>
                <a:lnTo>
                  <a:pt x="107157" y="71438"/>
                </a:lnTo>
                <a:lnTo>
                  <a:pt x="107157" y="116086"/>
                </a:lnTo>
                <a:lnTo>
                  <a:pt x="107157" y="160735"/>
                </a:lnTo>
                <a:lnTo>
                  <a:pt x="107157" y="196453"/>
                </a:lnTo>
                <a:lnTo>
                  <a:pt x="116086" y="223242"/>
                </a:lnTo>
                <a:lnTo>
                  <a:pt x="133946" y="232172"/>
                </a:lnTo>
                <a:lnTo>
                  <a:pt x="151805" y="223242"/>
                </a:lnTo>
                <a:lnTo>
                  <a:pt x="178594" y="205383"/>
                </a:lnTo>
                <a:lnTo>
                  <a:pt x="214313" y="169664"/>
                </a:lnTo>
                <a:lnTo>
                  <a:pt x="241102" y="116086"/>
                </a:lnTo>
                <a:lnTo>
                  <a:pt x="267891" y="62508"/>
                </a:lnTo>
                <a:lnTo>
                  <a:pt x="267891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679031" y="1687711"/>
            <a:ext cx="116087" cy="258962"/>
          </a:xfrm>
          <a:custGeom>
            <a:avLst/>
            <a:gdLst/>
            <a:ahLst/>
            <a:cxnLst/>
            <a:rect l="0" t="0" r="0" b="0"/>
            <a:pathLst>
              <a:path w="116087" h="258962">
                <a:moveTo>
                  <a:pt x="8930" y="44648"/>
                </a:move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42875"/>
                </a:lnTo>
                <a:lnTo>
                  <a:pt x="8930" y="178593"/>
                </a:lnTo>
                <a:lnTo>
                  <a:pt x="17860" y="205383"/>
                </a:lnTo>
                <a:lnTo>
                  <a:pt x="35719" y="232172"/>
                </a:lnTo>
                <a:lnTo>
                  <a:pt x="53578" y="241101"/>
                </a:lnTo>
                <a:lnTo>
                  <a:pt x="71438" y="258961"/>
                </a:lnTo>
                <a:lnTo>
                  <a:pt x="80367" y="250031"/>
                </a:lnTo>
                <a:lnTo>
                  <a:pt x="89297" y="241101"/>
                </a:lnTo>
                <a:lnTo>
                  <a:pt x="89297" y="205383"/>
                </a:lnTo>
                <a:lnTo>
                  <a:pt x="98227" y="160734"/>
                </a:lnTo>
                <a:lnTo>
                  <a:pt x="98227" y="116086"/>
                </a:lnTo>
                <a:lnTo>
                  <a:pt x="98227" y="62508"/>
                </a:lnTo>
                <a:lnTo>
                  <a:pt x="98227" y="26789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107157" y="17859"/>
                </a:lnTo>
                <a:lnTo>
                  <a:pt x="116086" y="26789"/>
                </a:lnTo>
                <a:lnTo>
                  <a:pt x="116086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3777258" y="1678781"/>
            <a:ext cx="187524" cy="258962"/>
          </a:xfrm>
          <a:custGeom>
            <a:avLst/>
            <a:gdLst/>
            <a:ahLst/>
            <a:cxnLst/>
            <a:rect l="0" t="0" r="0" b="0"/>
            <a:pathLst>
              <a:path w="187524" h="258962">
                <a:moveTo>
                  <a:pt x="17859" y="187523"/>
                </a:moveTo>
                <a:lnTo>
                  <a:pt x="8930" y="187523"/>
                </a:lnTo>
                <a:lnTo>
                  <a:pt x="8930" y="196453"/>
                </a:lnTo>
                <a:lnTo>
                  <a:pt x="0" y="205383"/>
                </a:lnTo>
                <a:lnTo>
                  <a:pt x="8930" y="205383"/>
                </a:lnTo>
                <a:lnTo>
                  <a:pt x="17859" y="205383"/>
                </a:lnTo>
                <a:lnTo>
                  <a:pt x="35719" y="205383"/>
                </a:lnTo>
                <a:lnTo>
                  <a:pt x="62508" y="187523"/>
                </a:lnTo>
                <a:lnTo>
                  <a:pt x="80367" y="169664"/>
                </a:lnTo>
                <a:lnTo>
                  <a:pt x="107156" y="151805"/>
                </a:lnTo>
                <a:lnTo>
                  <a:pt x="133945" y="125016"/>
                </a:lnTo>
                <a:lnTo>
                  <a:pt x="151805" y="89297"/>
                </a:lnTo>
                <a:lnTo>
                  <a:pt x="160734" y="53578"/>
                </a:lnTo>
                <a:lnTo>
                  <a:pt x="160734" y="26789"/>
                </a:lnTo>
                <a:lnTo>
                  <a:pt x="142875" y="8930"/>
                </a:lnTo>
                <a:lnTo>
                  <a:pt x="125015" y="0"/>
                </a:lnTo>
                <a:lnTo>
                  <a:pt x="98226" y="8930"/>
                </a:lnTo>
                <a:lnTo>
                  <a:pt x="80367" y="35719"/>
                </a:lnTo>
                <a:lnTo>
                  <a:pt x="62508" y="80367"/>
                </a:lnTo>
                <a:lnTo>
                  <a:pt x="44648" y="125016"/>
                </a:lnTo>
                <a:lnTo>
                  <a:pt x="44648" y="169664"/>
                </a:lnTo>
                <a:lnTo>
                  <a:pt x="53578" y="214313"/>
                </a:lnTo>
                <a:lnTo>
                  <a:pt x="71437" y="241102"/>
                </a:lnTo>
                <a:lnTo>
                  <a:pt x="98226" y="258961"/>
                </a:lnTo>
                <a:lnTo>
                  <a:pt x="125015" y="258961"/>
                </a:lnTo>
                <a:lnTo>
                  <a:pt x="151805" y="258961"/>
                </a:lnTo>
                <a:lnTo>
                  <a:pt x="169664" y="232172"/>
                </a:lnTo>
                <a:lnTo>
                  <a:pt x="187523" y="196453"/>
                </a:lnTo>
                <a:lnTo>
                  <a:pt x="187523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982641" y="1714500"/>
            <a:ext cx="169665" cy="214313"/>
          </a:xfrm>
          <a:custGeom>
            <a:avLst/>
            <a:gdLst/>
            <a:ahLst/>
            <a:cxnLst/>
            <a:rect l="0" t="0" r="0" b="0"/>
            <a:pathLst>
              <a:path w="169665" h="214313">
                <a:moveTo>
                  <a:pt x="17859" y="0"/>
                </a:moveTo>
                <a:lnTo>
                  <a:pt x="8929" y="17859"/>
                </a:lnTo>
                <a:lnTo>
                  <a:pt x="8929" y="35719"/>
                </a:lnTo>
                <a:lnTo>
                  <a:pt x="8929" y="62508"/>
                </a:lnTo>
                <a:lnTo>
                  <a:pt x="0" y="98226"/>
                </a:lnTo>
                <a:lnTo>
                  <a:pt x="0" y="125015"/>
                </a:lnTo>
                <a:lnTo>
                  <a:pt x="0" y="160734"/>
                </a:lnTo>
                <a:lnTo>
                  <a:pt x="0" y="178594"/>
                </a:lnTo>
                <a:lnTo>
                  <a:pt x="0" y="205383"/>
                </a:lnTo>
                <a:lnTo>
                  <a:pt x="8929" y="214312"/>
                </a:lnTo>
                <a:lnTo>
                  <a:pt x="8929" y="214312"/>
                </a:lnTo>
                <a:lnTo>
                  <a:pt x="17859" y="205383"/>
                </a:lnTo>
                <a:lnTo>
                  <a:pt x="35718" y="187523"/>
                </a:lnTo>
                <a:lnTo>
                  <a:pt x="44648" y="151804"/>
                </a:lnTo>
                <a:lnTo>
                  <a:pt x="62507" y="116086"/>
                </a:lnTo>
                <a:lnTo>
                  <a:pt x="80367" y="80367"/>
                </a:lnTo>
                <a:lnTo>
                  <a:pt x="107156" y="53578"/>
                </a:lnTo>
                <a:lnTo>
                  <a:pt x="125015" y="35719"/>
                </a:lnTo>
                <a:lnTo>
                  <a:pt x="133945" y="35719"/>
                </a:lnTo>
                <a:lnTo>
                  <a:pt x="142875" y="53578"/>
                </a:lnTo>
                <a:lnTo>
                  <a:pt x="151804" y="71437"/>
                </a:lnTo>
                <a:lnTo>
                  <a:pt x="151804" y="89297"/>
                </a:lnTo>
                <a:lnTo>
                  <a:pt x="151804" y="107156"/>
                </a:lnTo>
                <a:lnTo>
                  <a:pt x="160734" y="116086"/>
                </a:lnTo>
                <a:lnTo>
                  <a:pt x="160734" y="125015"/>
                </a:lnTo>
                <a:lnTo>
                  <a:pt x="169664" y="125015"/>
                </a:lnTo>
                <a:lnTo>
                  <a:pt x="169664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196828" y="2018109"/>
            <a:ext cx="1143001" cy="151806"/>
          </a:xfrm>
          <a:custGeom>
            <a:avLst/>
            <a:gdLst/>
            <a:ahLst/>
            <a:cxnLst/>
            <a:rect l="0" t="0" r="0" b="0"/>
            <a:pathLst>
              <a:path w="1143001" h="151806">
                <a:moveTo>
                  <a:pt x="0" y="142875"/>
                </a:moveTo>
                <a:lnTo>
                  <a:pt x="0" y="151805"/>
                </a:lnTo>
                <a:lnTo>
                  <a:pt x="0" y="151805"/>
                </a:lnTo>
                <a:lnTo>
                  <a:pt x="17860" y="151805"/>
                </a:lnTo>
                <a:lnTo>
                  <a:pt x="44649" y="151805"/>
                </a:lnTo>
                <a:lnTo>
                  <a:pt x="98227" y="151805"/>
                </a:lnTo>
                <a:lnTo>
                  <a:pt x="178594" y="142875"/>
                </a:lnTo>
                <a:lnTo>
                  <a:pt x="267891" y="133945"/>
                </a:lnTo>
                <a:lnTo>
                  <a:pt x="392906" y="116086"/>
                </a:lnTo>
                <a:lnTo>
                  <a:pt x="517922" y="107156"/>
                </a:lnTo>
                <a:lnTo>
                  <a:pt x="642938" y="89297"/>
                </a:lnTo>
                <a:lnTo>
                  <a:pt x="767953" y="71438"/>
                </a:lnTo>
                <a:lnTo>
                  <a:pt x="875110" y="62508"/>
                </a:lnTo>
                <a:lnTo>
                  <a:pt x="982266" y="53578"/>
                </a:lnTo>
                <a:lnTo>
                  <a:pt x="1053703" y="35719"/>
                </a:lnTo>
                <a:lnTo>
                  <a:pt x="1107281" y="26789"/>
                </a:lnTo>
                <a:lnTo>
                  <a:pt x="1134070" y="17860"/>
                </a:lnTo>
                <a:lnTo>
                  <a:pt x="1143000" y="0"/>
                </a:lnTo>
                <a:lnTo>
                  <a:pt x="114300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330773" y="2143125"/>
            <a:ext cx="937619" cy="125016"/>
          </a:xfrm>
          <a:custGeom>
            <a:avLst/>
            <a:gdLst/>
            <a:ahLst/>
            <a:cxnLst/>
            <a:rect l="0" t="0" r="0" b="0"/>
            <a:pathLst>
              <a:path w="937619" h="125016">
                <a:moveTo>
                  <a:pt x="35719" y="80367"/>
                </a:moveTo>
                <a:lnTo>
                  <a:pt x="26790" y="89297"/>
                </a:lnTo>
                <a:lnTo>
                  <a:pt x="1786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26790" y="116086"/>
                </a:lnTo>
                <a:lnTo>
                  <a:pt x="62508" y="125015"/>
                </a:lnTo>
                <a:lnTo>
                  <a:pt x="133946" y="116086"/>
                </a:lnTo>
                <a:lnTo>
                  <a:pt x="232172" y="107156"/>
                </a:lnTo>
                <a:lnTo>
                  <a:pt x="339329" y="98226"/>
                </a:lnTo>
                <a:lnTo>
                  <a:pt x="473274" y="80367"/>
                </a:lnTo>
                <a:lnTo>
                  <a:pt x="607219" y="53578"/>
                </a:lnTo>
                <a:lnTo>
                  <a:pt x="732235" y="35719"/>
                </a:lnTo>
                <a:lnTo>
                  <a:pt x="830461" y="17859"/>
                </a:lnTo>
                <a:lnTo>
                  <a:pt x="901899" y="0"/>
                </a:lnTo>
                <a:lnTo>
                  <a:pt x="937618" y="0"/>
                </a:lnTo>
                <a:lnTo>
                  <a:pt x="93761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535906" y="1651992"/>
            <a:ext cx="973337" cy="419696"/>
          </a:xfrm>
          <a:custGeom>
            <a:avLst/>
            <a:gdLst/>
            <a:ahLst/>
            <a:cxnLst/>
            <a:rect l="0" t="0" r="0" b="0"/>
            <a:pathLst>
              <a:path w="973337" h="419696">
                <a:moveTo>
                  <a:pt x="839391" y="116086"/>
                </a:moveTo>
                <a:lnTo>
                  <a:pt x="830461" y="116086"/>
                </a:lnTo>
                <a:lnTo>
                  <a:pt x="830461" y="116086"/>
                </a:lnTo>
                <a:lnTo>
                  <a:pt x="821532" y="116086"/>
                </a:lnTo>
                <a:lnTo>
                  <a:pt x="821532" y="107156"/>
                </a:lnTo>
                <a:lnTo>
                  <a:pt x="812602" y="107156"/>
                </a:lnTo>
                <a:lnTo>
                  <a:pt x="812602" y="98227"/>
                </a:lnTo>
                <a:lnTo>
                  <a:pt x="812602" y="89297"/>
                </a:lnTo>
                <a:lnTo>
                  <a:pt x="812602" y="71437"/>
                </a:lnTo>
                <a:lnTo>
                  <a:pt x="812602" y="62508"/>
                </a:lnTo>
                <a:lnTo>
                  <a:pt x="803672" y="53578"/>
                </a:lnTo>
                <a:lnTo>
                  <a:pt x="794742" y="44648"/>
                </a:lnTo>
                <a:lnTo>
                  <a:pt x="776883" y="35719"/>
                </a:lnTo>
                <a:lnTo>
                  <a:pt x="759024" y="35719"/>
                </a:lnTo>
                <a:lnTo>
                  <a:pt x="732235" y="26789"/>
                </a:lnTo>
                <a:lnTo>
                  <a:pt x="705446" y="26789"/>
                </a:lnTo>
                <a:lnTo>
                  <a:pt x="669727" y="26789"/>
                </a:lnTo>
                <a:lnTo>
                  <a:pt x="642938" y="26789"/>
                </a:lnTo>
                <a:lnTo>
                  <a:pt x="607219" y="26789"/>
                </a:lnTo>
                <a:lnTo>
                  <a:pt x="571500" y="17859"/>
                </a:lnTo>
                <a:lnTo>
                  <a:pt x="535782" y="17859"/>
                </a:lnTo>
                <a:lnTo>
                  <a:pt x="491133" y="8930"/>
                </a:lnTo>
                <a:lnTo>
                  <a:pt x="455414" y="8930"/>
                </a:lnTo>
                <a:lnTo>
                  <a:pt x="410766" y="0"/>
                </a:lnTo>
                <a:lnTo>
                  <a:pt x="366117" y="0"/>
                </a:lnTo>
                <a:lnTo>
                  <a:pt x="321469" y="8930"/>
                </a:lnTo>
                <a:lnTo>
                  <a:pt x="285750" y="8930"/>
                </a:lnTo>
                <a:lnTo>
                  <a:pt x="241102" y="17859"/>
                </a:lnTo>
                <a:lnTo>
                  <a:pt x="196453" y="35719"/>
                </a:lnTo>
                <a:lnTo>
                  <a:pt x="160735" y="53578"/>
                </a:lnTo>
                <a:lnTo>
                  <a:pt x="125016" y="71437"/>
                </a:lnTo>
                <a:lnTo>
                  <a:pt x="89297" y="89297"/>
                </a:lnTo>
                <a:lnTo>
                  <a:pt x="62508" y="107156"/>
                </a:lnTo>
                <a:lnTo>
                  <a:pt x="35719" y="125016"/>
                </a:lnTo>
                <a:lnTo>
                  <a:pt x="26789" y="142875"/>
                </a:lnTo>
                <a:lnTo>
                  <a:pt x="8930" y="160734"/>
                </a:lnTo>
                <a:lnTo>
                  <a:pt x="8930" y="178594"/>
                </a:lnTo>
                <a:lnTo>
                  <a:pt x="0" y="205383"/>
                </a:lnTo>
                <a:lnTo>
                  <a:pt x="0" y="241102"/>
                </a:lnTo>
                <a:lnTo>
                  <a:pt x="8930" y="267891"/>
                </a:lnTo>
                <a:lnTo>
                  <a:pt x="17860" y="294680"/>
                </a:lnTo>
                <a:lnTo>
                  <a:pt x="35719" y="330398"/>
                </a:lnTo>
                <a:lnTo>
                  <a:pt x="62508" y="348258"/>
                </a:lnTo>
                <a:lnTo>
                  <a:pt x="98227" y="366117"/>
                </a:lnTo>
                <a:lnTo>
                  <a:pt x="142875" y="383977"/>
                </a:lnTo>
                <a:lnTo>
                  <a:pt x="187524" y="392906"/>
                </a:lnTo>
                <a:lnTo>
                  <a:pt x="241102" y="401836"/>
                </a:lnTo>
                <a:lnTo>
                  <a:pt x="294680" y="401836"/>
                </a:lnTo>
                <a:lnTo>
                  <a:pt x="357188" y="410766"/>
                </a:lnTo>
                <a:lnTo>
                  <a:pt x="410766" y="410766"/>
                </a:lnTo>
                <a:lnTo>
                  <a:pt x="464344" y="410766"/>
                </a:lnTo>
                <a:lnTo>
                  <a:pt x="526852" y="419695"/>
                </a:lnTo>
                <a:lnTo>
                  <a:pt x="580430" y="419695"/>
                </a:lnTo>
                <a:lnTo>
                  <a:pt x="634008" y="419695"/>
                </a:lnTo>
                <a:lnTo>
                  <a:pt x="696516" y="419695"/>
                </a:lnTo>
                <a:lnTo>
                  <a:pt x="750094" y="410766"/>
                </a:lnTo>
                <a:lnTo>
                  <a:pt x="803672" y="401836"/>
                </a:lnTo>
                <a:lnTo>
                  <a:pt x="848321" y="392906"/>
                </a:lnTo>
                <a:lnTo>
                  <a:pt x="892969" y="366117"/>
                </a:lnTo>
                <a:lnTo>
                  <a:pt x="919758" y="339328"/>
                </a:lnTo>
                <a:lnTo>
                  <a:pt x="946547" y="312539"/>
                </a:lnTo>
                <a:lnTo>
                  <a:pt x="964407" y="276820"/>
                </a:lnTo>
                <a:lnTo>
                  <a:pt x="973336" y="250031"/>
                </a:lnTo>
                <a:lnTo>
                  <a:pt x="973336" y="214312"/>
                </a:lnTo>
                <a:lnTo>
                  <a:pt x="964407" y="187523"/>
                </a:lnTo>
                <a:lnTo>
                  <a:pt x="946547" y="160734"/>
                </a:lnTo>
                <a:lnTo>
                  <a:pt x="919758" y="142875"/>
                </a:lnTo>
                <a:lnTo>
                  <a:pt x="884039" y="125016"/>
                </a:lnTo>
                <a:lnTo>
                  <a:pt x="830461" y="107156"/>
                </a:lnTo>
                <a:lnTo>
                  <a:pt x="767953" y="89297"/>
                </a:lnTo>
                <a:lnTo>
                  <a:pt x="696516" y="89297"/>
                </a:lnTo>
                <a:lnTo>
                  <a:pt x="616149" y="80367"/>
                </a:lnTo>
                <a:lnTo>
                  <a:pt x="526852" y="71437"/>
                </a:lnTo>
                <a:lnTo>
                  <a:pt x="437555" y="62508"/>
                </a:lnTo>
                <a:lnTo>
                  <a:pt x="437555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2428875" y="2580680"/>
            <a:ext cx="223243" cy="223242"/>
          </a:xfrm>
          <a:custGeom>
            <a:avLst/>
            <a:gdLst/>
            <a:ahLst/>
            <a:cxnLst/>
            <a:rect l="0" t="0" r="0" b="0"/>
            <a:pathLst>
              <a:path w="223243" h="223242">
                <a:moveTo>
                  <a:pt x="0" y="223241"/>
                </a:moveTo>
                <a:lnTo>
                  <a:pt x="0" y="223241"/>
                </a:lnTo>
                <a:lnTo>
                  <a:pt x="0" y="223241"/>
                </a:lnTo>
                <a:lnTo>
                  <a:pt x="0" y="214312"/>
                </a:lnTo>
                <a:lnTo>
                  <a:pt x="8930" y="205383"/>
                </a:lnTo>
                <a:lnTo>
                  <a:pt x="35719" y="187523"/>
                </a:lnTo>
                <a:lnTo>
                  <a:pt x="71438" y="160734"/>
                </a:lnTo>
                <a:lnTo>
                  <a:pt x="116086" y="125015"/>
                </a:lnTo>
                <a:lnTo>
                  <a:pt x="169664" y="71437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2759273" y="2866429"/>
            <a:ext cx="232173" cy="133947"/>
          </a:xfrm>
          <a:custGeom>
            <a:avLst/>
            <a:gdLst/>
            <a:ahLst/>
            <a:cxnLst/>
            <a:rect l="0" t="0" r="0" b="0"/>
            <a:pathLst>
              <a:path w="232173" h="133947">
                <a:moveTo>
                  <a:pt x="0" y="107157"/>
                </a:moveTo>
                <a:lnTo>
                  <a:pt x="0" y="116086"/>
                </a:lnTo>
                <a:lnTo>
                  <a:pt x="0" y="116086"/>
                </a:lnTo>
                <a:lnTo>
                  <a:pt x="8930" y="125016"/>
                </a:lnTo>
                <a:lnTo>
                  <a:pt x="26790" y="133946"/>
                </a:lnTo>
                <a:lnTo>
                  <a:pt x="53579" y="125016"/>
                </a:lnTo>
                <a:lnTo>
                  <a:pt x="98227" y="116086"/>
                </a:lnTo>
                <a:lnTo>
                  <a:pt x="151805" y="89297"/>
                </a:lnTo>
                <a:lnTo>
                  <a:pt x="196454" y="53578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3485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Stand-Up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did I accomplish since the last daily scrum?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do I plan to work on by the next daily scrum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the obstacles or impediments that are preventing me from making progress?</a:t>
            </a:r>
          </a:p>
          <a:p>
            <a:endParaRPr lang="en-US" dirty="0"/>
          </a:p>
          <a:p>
            <a:r>
              <a:rPr lang="en-US" dirty="0"/>
              <a:t>Rubin, Kenneth S.. Essential Scrum: A Practical Guide to the Most Popular Agile Process (Addison-Wesley Signature Series (Cohn)) (p. 24). Pearson Education. Kindle Edition.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696516" y="1080492"/>
            <a:ext cx="8930" cy="169665"/>
          </a:xfrm>
          <a:custGeom>
            <a:avLst/>
            <a:gdLst/>
            <a:ahLst/>
            <a:cxnLst/>
            <a:rect l="0" t="0" r="0" b="0"/>
            <a:pathLst>
              <a:path w="8930" h="169665">
                <a:moveTo>
                  <a:pt x="892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8929" y="133945"/>
                </a:lnTo>
                <a:lnTo>
                  <a:pt x="8929" y="151805"/>
                </a:lnTo>
                <a:lnTo>
                  <a:pt x="8929" y="160735"/>
                </a:lnTo>
                <a:lnTo>
                  <a:pt x="8929" y="169664"/>
                </a:lnTo>
                <a:lnTo>
                  <a:pt x="8929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741164" y="1071562"/>
            <a:ext cx="17861" cy="205384"/>
          </a:xfrm>
          <a:custGeom>
            <a:avLst/>
            <a:gdLst/>
            <a:ahLst/>
            <a:cxnLst/>
            <a:rect l="0" t="0" r="0" b="0"/>
            <a:pathLst>
              <a:path w="17861" h="205384">
                <a:moveTo>
                  <a:pt x="17860" y="0"/>
                </a:moveTo>
                <a:lnTo>
                  <a:pt x="17860" y="8930"/>
                </a:lnTo>
                <a:lnTo>
                  <a:pt x="17860" y="17860"/>
                </a:lnTo>
                <a:lnTo>
                  <a:pt x="17860" y="35719"/>
                </a:lnTo>
                <a:lnTo>
                  <a:pt x="8930" y="53579"/>
                </a:lnTo>
                <a:lnTo>
                  <a:pt x="893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5"/>
                </a:lnTo>
                <a:lnTo>
                  <a:pt x="8930" y="187524"/>
                </a:lnTo>
                <a:lnTo>
                  <a:pt x="8930" y="196454"/>
                </a:lnTo>
                <a:lnTo>
                  <a:pt x="8930" y="205383"/>
                </a:lnTo>
                <a:lnTo>
                  <a:pt x="8930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420445" y="2696766"/>
            <a:ext cx="26790" cy="142875"/>
          </a:xfrm>
          <a:custGeom>
            <a:avLst/>
            <a:gdLst/>
            <a:ahLst/>
            <a:cxnLst/>
            <a:rect l="0" t="0" r="0" b="0"/>
            <a:pathLst>
              <a:path w="26790" h="142875">
                <a:moveTo>
                  <a:pt x="8930" y="17859"/>
                </a:moveTo>
                <a:lnTo>
                  <a:pt x="893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17860" y="8929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17860" y="17859"/>
                </a:lnTo>
                <a:lnTo>
                  <a:pt x="17860" y="35718"/>
                </a:lnTo>
                <a:lnTo>
                  <a:pt x="8930" y="62507"/>
                </a:lnTo>
                <a:lnTo>
                  <a:pt x="0" y="89297"/>
                </a:lnTo>
                <a:lnTo>
                  <a:pt x="0" y="107155"/>
                </a:lnTo>
                <a:lnTo>
                  <a:pt x="0" y="125015"/>
                </a:lnTo>
                <a:lnTo>
                  <a:pt x="0" y="142874"/>
                </a:lnTo>
                <a:lnTo>
                  <a:pt x="0" y="142874"/>
                </a:lnTo>
                <a:lnTo>
                  <a:pt x="8930" y="133945"/>
                </a:lnTo>
                <a:lnTo>
                  <a:pt x="17860" y="116085"/>
                </a:lnTo>
                <a:lnTo>
                  <a:pt x="17860" y="11608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474023" y="2732484"/>
            <a:ext cx="53580" cy="125017"/>
          </a:xfrm>
          <a:custGeom>
            <a:avLst/>
            <a:gdLst/>
            <a:ahLst/>
            <a:cxnLst/>
            <a:rect l="0" t="0" r="0" b="0"/>
            <a:pathLst>
              <a:path w="53580" h="125017">
                <a:moveTo>
                  <a:pt x="53579" y="0"/>
                </a:moveTo>
                <a:lnTo>
                  <a:pt x="53579" y="17860"/>
                </a:lnTo>
                <a:lnTo>
                  <a:pt x="35719" y="35719"/>
                </a:lnTo>
                <a:lnTo>
                  <a:pt x="26790" y="62508"/>
                </a:lnTo>
                <a:lnTo>
                  <a:pt x="17860" y="89297"/>
                </a:lnTo>
                <a:lnTo>
                  <a:pt x="8930" y="10715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61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chickens and the pigs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47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242694"/>
            <a:ext cx="7676481" cy="500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634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Principles  (Chapter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Before we delve deeper into the mechanics of Scrum, it will be helpful to understand the underlying principles that drive and inform those mechanics.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This </a:t>
            </a:r>
            <a:r>
              <a:rPr lang="en-US" dirty="0"/>
              <a:t>chapter describes the agile principles that underlie Scrum and compares them with those of </a:t>
            </a:r>
            <a:r>
              <a:rPr lang="en-US" dirty="0">
                <a:solidFill>
                  <a:srgbClr val="FF0000"/>
                </a:solidFill>
              </a:rPr>
              <a:t>traditional, plan-driven</a:t>
            </a:r>
            <a:r>
              <a:rPr lang="en-US" dirty="0"/>
              <a:t>, sequential product development.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4554141" y="910828"/>
            <a:ext cx="98227" cy="17860"/>
          </a:xfrm>
          <a:custGeom>
            <a:avLst/>
            <a:gdLst/>
            <a:ahLst/>
            <a:cxnLst/>
            <a:rect l="0" t="0" r="0" b="0"/>
            <a:pathLst>
              <a:path w="98227" h="17860">
                <a:moveTo>
                  <a:pt x="0" y="17859"/>
                </a:moveTo>
                <a:lnTo>
                  <a:pt x="8929" y="8930"/>
                </a:lnTo>
                <a:lnTo>
                  <a:pt x="26789" y="8930"/>
                </a:lnTo>
                <a:lnTo>
                  <a:pt x="62507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759523" y="875109"/>
            <a:ext cx="1982392" cy="26790"/>
          </a:xfrm>
          <a:custGeom>
            <a:avLst/>
            <a:gdLst/>
            <a:ahLst/>
            <a:cxnLst/>
            <a:rect l="0" t="0" r="0" b="0"/>
            <a:pathLst>
              <a:path w="1982392" h="26790">
                <a:moveTo>
                  <a:pt x="0" y="17860"/>
                </a:moveTo>
                <a:lnTo>
                  <a:pt x="62508" y="8930"/>
                </a:lnTo>
                <a:lnTo>
                  <a:pt x="142875" y="8930"/>
                </a:lnTo>
                <a:lnTo>
                  <a:pt x="223243" y="0"/>
                </a:lnTo>
                <a:lnTo>
                  <a:pt x="312540" y="0"/>
                </a:lnTo>
                <a:lnTo>
                  <a:pt x="401836" y="0"/>
                </a:lnTo>
                <a:lnTo>
                  <a:pt x="500063" y="0"/>
                </a:lnTo>
                <a:lnTo>
                  <a:pt x="607219" y="8930"/>
                </a:lnTo>
                <a:lnTo>
                  <a:pt x="723305" y="17860"/>
                </a:lnTo>
                <a:lnTo>
                  <a:pt x="839391" y="26789"/>
                </a:lnTo>
                <a:lnTo>
                  <a:pt x="973336" y="26789"/>
                </a:lnTo>
                <a:lnTo>
                  <a:pt x="1107282" y="26789"/>
                </a:lnTo>
                <a:lnTo>
                  <a:pt x="1241227" y="26789"/>
                </a:lnTo>
                <a:lnTo>
                  <a:pt x="1393032" y="17860"/>
                </a:lnTo>
                <a:lnTo>
                  <a:pt x="1544836" y="17860"/>
                </a:lnTo>
                <a:lnTo>
                  <a:pt x="1696641" y="8930"/>
                </a:lnTo>
                <a:lnTo>
                  <a:pt x="1839516" y="8930"/>
                </a:lnTo>
                <a:lnTo>
                  <a:pt x="1982391" y="8930"/>
                </a:lnTo>
                <a:lnTo>
                  <a:pt x="1982391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839891" y="2830711"/>
            <a:ext cx="1964532" cy="53579"/>
          </a:xfrm>
          <a:custGeom>
            <a:avLst/>
            <a:gdLst/>
            <a:ahLst/>
            <a:cxnLst/>
            <a:rect l="0" t="0" r="0" b="0"/>
            <a:pathLst>
              <a:path w="1964532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29" y="44648"/>
                </a:lnTo>
                <a:lnTo>
                  <a:pt x="8929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44648" y="44648"/>
                </a:lnTo>
                <a:lnTo>
                  <a:pt x="53578" y="44648"/>
                </a:lnTo>
                <a:lnTo>
                  <a:pt x="71437" y="44648"/>
                </a:lnTo>
                <a:lnTo>
                  <a:pt x="98226" y="44648"/>
                </a:lnTo>
                <a:lnTo>
                  <a:pt x="116086" y="44648"/>
                </a:lnTo>
                <a:lnTo>
                  <a:pt x="142875" y="44648"/>
                </a:lnTo>
                <a:lnTo>
                  <a:pt x="178593" y="44648"/>
                </a:lnTo>
                <a:lnTo>
                  <a:pt x="214312" y="35718"/>
                </a:lnTo>
                <a:lnTo>
                  <a:pt x="250031" y="35718"/>
                </a:lnTo>
                <a:lnTo>
                  <a:pt x="294679" y="35718"/>
                </a:lnTo>
                <a:lnTo>
                  <a:pt x="330398" y="26789"/>
                </a:lnTo>
                <a:lnTo>
                  <a:pt x="375047" y="26789"/>
                </a:lnTo>
                <a:lnTo>
                  <a:pt x="419695" y="26789"/>
                </a:lnTo>
                <a:lnTo>
                  <a:pt x="464343" y="17859"/>
                </a:lnTo>
                <a:lnTo>
                  <a:pt x="508992" y="17859"/>
                </a:lnTo>
                <a:lnTo>
                  <a:pt x="562570" y="17859"/>
                </a:lnTo>
                <a:lnTo>
                  <a:pt x="616148" y="17859"/>
                </a:lnTo>
                <a:lnTo>
                  <a:pt x="669726" y="17859"/>
                </a:lnTo>
                <a:lnTo>
                  <a:pt x="723304" y="8929"/>
                </a:lnTo>
                <a:lnTo>
                  <a:pt x="785812" y="8929"/>
                </a:lnTo>
                <a:lnTo>
                  <a:pt x="848320" y="8929"/>
                </a:lnTo>
                <a:lnTo>
                  <a:pt x="901898" y="8929"/>
                </a:lnTo>
                <a:lnTo>
                  <a:pt x="964406" y="8929"/>
                </a:lnTo>
                <a:lnTo>
                  <a:pt x="1026914" y="0"/>
                </a:lnTo>
                <a:lnTo>
                  <a:pt x="1080492" y="0"/>
                </a:lnTo>
                <a:lnTo>
                  <a:pt x="1143000" y="0"/>
                </a:lnTo>
                <a:lnTo>
                  <a:pt x="1205507" y="0"/>
                </a:lnTo>
                <a:lnTo>
                  <a:pt x="1268015" y="0"/>
                </a:lnTo>
                <a:lnTo>
                  <a:pt x="1339453" y="8929"/>
                </a:lnTo>
                <a:lnTo>
                  <a:pt x="1410890" y="8929"/>
                </a:lnTo>
                <a:lnTo>
                  <a:pt x="1482328" y="8929"/>
                </a:lnTo>
                <a:lnTo>
                  <a:pt x="1553765" y="8929"/>
                </a:lnTo>
                <a:lnTo>
                  <a:pt x="1625203" y="8929"/>
                </a:lnTo>
                <a:lnTo>
                  <a:pt x="1687711" y="8929"/>
                </a:lnTo>
                <a:lnTo>
                  <a:pt x="1759148" y="8929"/>
                </a:lnTo>
                <a:lnTo>
                  <a:pt x="1821656" y="8929"/>
                </a:lnTo>
                <a:lnTo>
                  <a:pt x="1875234" y="8929"/>
                </a:lnTo>
                <a:lnTo>
                  <a:pt x="1919882" y="8929"/>
                </a:lnTo>
                <a:lnTo>
                  <a:pt x="1964531" y="8929"/>
                </a:lnTo>
                <a:lnTo>
                  <a:pt x="1964531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446734" y="3491507"/>
            <a:ext cx="1580556" cy="71439"/>
          </a:xfrm>
          <a:custGeom>
            <a:avLst/>
            <a:gdLst/>
            <a:ahLst/>
            <a:cxnLst/>
            <a:rect l="0" t="0" r="0" b="0"/>
            <a:pathLst>
              <a:path w="1580556" h="71439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53579"/>
                </a:lnTo>
                <a:lnTo>
                  <a:pt x="17860" y="53579"/>
                </a:lnTo>
                <a:lnTo>
                  <a:pt x="17860" y="53579"/>
                </a:lnTo>
                <a:lnTo>
                  <a:pt x="26789" y="53579"/>
                </a:lnTo>
                <a:lnTo>
                  <a:pt x="44649" y="53579"/>
                </a:lnTo>
                <a:lnTo>
                  <a:pt x="53579" y="53579"/>
                </a:lnTo>
                <a:lnTo>
                  <a:pt x="62508" y="53579"/>
                </a:lnTo>
                <a:lnTo>
                  <a:pt x="71438" y="53579"/>
                </a:lnTo>
                <a:lnTo>
                  <a:pt x="89297" y="44649"/>
                </a:lnTo>
                <a:lnTo>
                  <a:pt x="98227" y="44649"/>
                </a:lnTo>
                <a:lnTo>
                  <a:pt x="107157" y="44649"/>
                </a:lnTo>
                <a:lnTo>
                  <a:pt x="125016" y="44649"/>
                </a:lnTo>
                <a:lnTo>
                  <a:pt x="133946" y="44649"/>
                </a:lnTo>
                <a:lnTo>
                  <a:pt x="151805" y="35719"/>
                </a:lnTo>
                <a:lnTo>
                  <a:pt x="169664" y="35719"/>
                </a:lnTo>
                <a:lnTo>
                  <a:pt x="178594" y="35719"/>
                </a:lnTo>
                <a:lnTo>
                  <a:pt x="196454" y="35719"/>
                </a:lnTo>
                <a:lnTo>
                  <a:pt x="214313" y="35719"/>
                </a:lnTo>
                <a:lnTo>
                  <a:pt x="232172" y="35719"/>
                </a:lnTo>
                <a:lnTo>
                  <a:pt x="258961" y="35719"/>
                </a:lnTo>
                <a:lnTo>
                  <a:pt x="276821" y="35719"/>
                </a:lnTo>
                <a:lnTo>
                  <a:pt x="294680" y="35719"/>
                </a:lnTo>
                <a:lnTo>
                  <a:pt x="312539" y="35719"/>
                </a:lnTo>
                <a:lnTo>
                  <a:pt x="339329" y="26789"/>
                </a:lnTo>
                <a:lnTo>
                  <a:pt x="357188" y="26789"/>
                </a:lnTo>
                <a:lnTo>
                  <a:pt x="375047" y="26789"/>
                </a:lnTo>
                <a:lnTo>
                  <a:pt x="392907" y="26789"/>
                </a:lnTo>
                <a:lnTo>
                  <a:pt x="419696" y="26789"/>
                </a:lnTo>
                <a:lnTo>
                  <a:pt x="428625" y="17860"/>
                </a:lnTo>
                <a:lnTo>
                  <a:pt x="446485" y="17860"/>
                </a:lnTo>
                <a:lnTo>
                  <a:pt x="464344" y="17860"/>
                </a:lnTo>
                <a:lnTo>
                  <a:pt x="473274" y="26789"/>
                </a:lnTo>
                <a:lnTo>
                  <a:pt x="491133" y="26789"/>
                </a:lnTo>
                <a:lnTo>
                  <a:pt x="508993" y="26789"/>
                </a:lnTo>
                <a:lnTo>
                  <a:pt x="517922" y="35719"/>
                </a:lnTo>
                <a:lnTo>
                  <a:pt x="535782" y="35719"/>
                </a:lnTo>
                <a:lnTo>
                  <a:pt x="553641" y="35719"/>
                </a:lnTo>
                <a:lnTo>
                  <a:pt x="571500" y="35719"/>
                </a:lnTo>
                <a:lnTo>
                  <a:pt x="589360" y="35719"/>
                </a:lnTo>
                <a:lnTo>
                  <a:pt x="607219" y="26789"/>
                </a:lnTo>
                <a:lnTo>
                  <a:pt x="634008" y="26789"/>
                </a:lnTo>
                <a:lnTo>
                  <a:pt x="651868" y="26789"/>
                </a:lnTo>
                <a:lnTo>
                  <a:pt x="660797" y="26789"/>
                </a:lnTo>
                <a:lnTo>
                  <a:pt x="678657" y="17860"/>
                </a:lnTo>
                <a:lnTo>
                  <a:pt x="696516" y="17860"/>
                </a:lnTo>
                <a:lnTo>
                  <a:pt x="714375" y="17860"/>
                </a:lnTo>
                <a:lnTo>
                  <a:pt x="732235" y="17860"/>
                </a:lnTo>
                <a:lnTo>
                  <a:pt x="750094" y="17860"/>
                </a:lnTo>
                <a:lnTo>
                  <a:pt x="767954" y="17860"/>
                </a:lnTo>
                <a:lnTo>
                  <a:pt x="794743" y="17860"/>
                </a:lnTo>
                <a:lnTo>
                  <a:pt x="812602" y="17860"/>
                </a:lnTo>
                <a:lnTo>
                  <a:pt x="839391" y="8930"/>
                </a:lnTo>
                <a:lnTo>
                  <a:pt x="857250" y="8930"/>
                </a:lnTo>
                <a:lnTo>
                  <a:pt x="875110" y="8930"/>
                </a:lnTo>
                <a:lnTo>
                  <a:pt x="892969" y="8930"/>
                </a:lnTo>
                <a:lnTo>
                  <a:pt x="910829" y="8930"/>
                </a:lnTo>
                <a:lnTo>
                  <a:pt x="928688" y="8930"/>
                </a:lnTo>
                <a:lnTo>
                  <a:pt x="946547" y="8930"/>
                </a:lnTo>
                <a:lnTo>
                  <a:pt x="964407" y="0"/>
                </a:lnTo>
                <a:lnTo>
                  <a:pt x="991196" y="0"/>
                </a:lnTo>
                <a:lnTo>
                  <a:pt x="1017985" y="0"/>
                </a:lnTo>
                <a:lnTo>
                  <a:pt x="1035844" y="0"/>
                </a:lnTo>
                <a:lnTo>
                  <a:pt x="1062633" y="0"/>
                </a:lnTo>
                <a:lnTo>
                  <a:pt x="1080493" y="0"/>
                </a:lnTo>
                <a:lnTo>
                  <a:pt x="1107282" y="0"/>
                </a:lnTo>
                <a:lnTo>
                  <a:pt x="1134071" y="0"/>
                </a:lnTo>
                <a:lnTo>
                  <a:pt x="1169789" y="0"/>
                </a:lnTo>
                <a:lnTo>
                  <a:pt x="1196579" y="0"/>
                </a:lnTo>
                <a:lnTo>
                  <a:pt x="1232297" y="0"/>
                </a:lnTo>
                <a:lnTo>
                  <a:pt x="1259086" y="0"/>
                </a:lnTo>
                <a:lnTo>
                  <a:pt x="1285875" y="8930"/>
                </a:lnTo>
                <a:lnTo>
                  <a:pt x="1303735" y="8930"/>
                </a:lnTo>
                <a:lnTo>
                  <a:pt x="1330524" y="8930"/>
                </a:lnTo>
                <a:lnTo>
                  <a:pt x="1348383" y="17860"/>
                </a:lnTo>
                <a:lnTo>
                  <a:pt x="1375172" y="17860"/>
                </a:lnTo>
                <a:lnTo>
                  <a:pt x="1401961" y="17860"/>
                </a:lnTo>
                <a:lnTo>
                  <a:pt x="1428750" y="17860"/>
                </a:lnTo>
                <a:lnTo>
                  <a:pt x="1446610" y="26789"/>
                </a:lnTo>
                <a:lnTo>
                  <a:pt x="1473399" y="26789"/>
                </a:lnTo>
                <a:lnTo>
                  <a:pt x="1500188" y="26789"/>
                </a:lnTo>
                <a:lnTo>
                  <a:pt x="1518047" y="26789"/>
                </a:lnTo>
                <a:lnTo>
                  <a:pt x="1535907" y="26789"/>
                </a:lnTo>
                <a:lnTo>
                  <a:pt x="1544836" y="26789"/>
                </a:lnTo>
                <a:lnTo>
                  <a:pt x="1553766" y="26789"/>
                </a:lnTo>
                <a:lnTo>
                  <a:pt x="1562696" y="26789"/>
                </a:lnTo>
                <a:lnTo>
                  <a:pt x="1571625" y="26789"/>
                </a:lnTo>
                <a:lnTo>
                  <a:pt x="1571625" y="26789"/>
                </a:lnTo>
                <a:lnTo>
                  <a:pt x="1571625" y="26789"/>
                </a:lnTo>
                <a:lnTo>
                  <a:pt x="1580555" y="35719"/>
                </a:lnTo>
                <a:lnTo>
                  <a:pt x="1580555" y="35719"/>
                </a:lnTo>
                <a:lnTo>
                  <a:pt x="1580555" y="35719"/>
                </a:lnTo>
                <a:lnTo>
                  <a:pt x="1580555" y="35719"/>
                </a:lnTo>
                <a:lnTo>
                  <a:pt x="1580555" y="35719"/>
                </a:lnTo>
                <a:lnTo>
                  <a:pt x="1580555" y="35719"/>
                </a:lnTo>
                <a:lnTo>
                  <a:pt x="1580555" y="35719"/>
                </a:lnTo>
                <a:lnTo>
                  <a:pt x="1571625" y="35719"/>
                </a:lnTo>
                <a:lnTo>
                  <a:pt x="1571625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464719" y="3554015"/>
            <a:ext cx="812602" cy="651868"/>
          </a:xfrm>
          <a:custGeom>
            <a:avLst/>
            <a:gdLst/>
            <a:ahLst/>
            <a:cxnLst/>
            <a:rect l="0" t="0" r="0" b="0"/>
            <a:pathLst>
              <a:path w="812602" h="651868">
                <a:moveTo>
                  <a:pt x="0" y="71438"/>
                </a:moveTo>
                <a:lnTo>
                  <a:pt x="0" y="71438"/>
                </a:lnTo>
                <a:lnTo>
                  <a:pt x="0" y="62508"/>
                </a:lnTo>
                <a:lnTo>
                  <a:pt x="0" y="53578"/>
                </a:lnTo>
                <a:lnTo>
                  <a:pt x="0" y="35719"/>
                </a:lnTo>
                <a:lnTo>
                  <a:pt x="8929" y="26789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26789" y="8930"/>
                </a:lnTo>
                <a:lnTo>
                  <a:pt x="35719" y="26789"/>
                </a:lnTo>
                <a:lnTo>
                  <a:pt x="44648" y="53578"/>
                </a:lnTo>
                <a:lnTo>
                  <a:pt x="62508" y="98227"/>
                </a:lnTo>
                <a:lnTo>
                  <a:pt x="71437" y="151805"/>
                </a:lnTo>
                <a:lnTo>
                  <a:pt x="89297" y="205383"/>
                </a:lnTo>
                <a:lnTo>
                  <a:pt x="107156" y="276821"/>
                </a:lnTo>
                <a:lnTo>
                  <a:pt x="133945" y="339328"/>
                </a:lnTo>
                <a:lnTo>
                  <a:pt x="160734" y="392906"/>
                </a:lnTo>
                <a:lnTo>
                  <a:pt x="205383" y="446485"/>
                </a:lnTo>
                <a:lnTo>
                  <a:pt x="258961" y="491133"/>
                </a:lnTo>
                <a:lnTo>
                  <a:pt x="312539" y="535781"/>
                </a:lnTo>
                <a:lnTo>
                  <a:pt x="383976" y="571500"/>
                </a:lnTo>
                <a:lnTo>
                  <a:pt x="455414" y="598289"/>
                </a:lnTo>
                <a:lnTo>
                  <a:pt x="526851" y="616149"/>
                </a:lnTo>
                <a:lnTo>
                  <a:pt x="589359" y="634008"/>
                </a:lnTo>
                <a:lnTo>
                  <a:pt x="651867" y="642938"/>
                </a:lnTo>
                <a:lnTo>
                  <a:pt x="705445" y="651867"/>
                </a:lnTo>
                <a:lnTo>
                  <a:pt x="759023" y="642938"/>
                </a:lnTo>
                <a:lnTo>
                  <a:pt x="785812" y="634008"/>
                </a:lnTo>
                <a:lnTo>
                  <a:pt x="812601" y="625078"/>
                </a:lnTo>
                <a:lnTo>
                  <a:pt x="812601" y="6250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500563" y="4009429"/>
            <a:ext cx="419696" cy="375048"/>
          </a:xfrm>
          <a:custGeom>
            <a:avLst/>
            <a:gdLst/>
            <a:ahLst/>
            <a:cxnLst/>
            <a:rect l="0" t="0" r="0" b="0"/>
            <a:pathLst>
              <a:path w="419696" h="375048">
                <a:moveTo>
                  <a:pt x="62507" y="8930"/>
                </a:moveTo>
                <a:lnTo>
                  <a:pt x="62507" y="893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26789" y="17860"/>
                </a:lnTo>
                <a:lnTo>
                  <a:pt x="26789" y="44649"/>
                </a:lnTo>
                <a:lnTo>
                  <a:pt x="17859" y="80367"/>
                </a:lnTo>
                <a:lnTo>
                  <a:pt x="8929" y="133946"/>
                </a:lnTo>
                <a:lnTo>
                  <a:pt x="0" y="187524"/>
                </a:lnTo>
                <a:lnTo>
                  <a:pt x="0" y="241102"/>
                </a:lnTo>
                <a:lnTo>
                  <a:pt x="8929" y="285750"/>
                </a:lnTo>
                <a:lnTo>
                  <a:pt x="26789" y="312539"/>
                </a:lnTo>
                <a:lnTo>
                  <a:pt x="53578" y="321469"/>
                </a:lnTo>
                <a:lnTo>
                  <a:pt x="80367" y="321469"/>
                </a:lnTo>
                <a:lnTo>
                  <a:pt x="107156" y="303610"/>
                </a:lnTo>
                <a:lnTo>
                  <a:pt x="133945" y="276821"/>
                </a:lnTo>
                <a:lnTo>
                  <a:pt x="160734" y="250032"/>
                </a:lnTo>
                <a:lnTo>
                  <a:pt x="187523" y="214313"/>
                </a:lnTo>
                <a:lnTo>
                  <a:pt x="205382" y="178594"/>
                </a:lnTo>
                <a:lnTo>
                  <a:pt x="214312" y="142875"/>
                </a:lnTo>
                <a:lnTo>
                  <a:pt x="232171" y="133946"/>
                </a:lnTo>
                <a:lnTo>
                  <a:pt x="241101" y="142875"/>
                </a:lnTo>
                <a:lnTo>
                  <a:pt x="241101" y="178594"/>
                </a:lnTo>
                <a:lnTo>
                  <a:pt x="250031" y="223242"/>
                </a:lnTo>
                <a:lnTo>
                  <a:pt x="250031" y="276821"/>
                </a:lnTo>
                <a:lnTo>
                  <a:pt x="250031" y="312539"/>
                </a:lnTo>
                <a:lnTo>
                  <a:pt x="258960" y="348258"/>
                </a:lnTo>
                <a:lnTo>
                  <a:pt x="276820" y="366117"/>
                </a:lnTo>
                <a:lnTo>
                  <a:pt x="294679" y="375047"/>
                </a:lnTo>
                <a:lnTo>
                  <a:pt x="321468" y="366117"/>
                </a:lnTo>
                <a:lnTo>
                  <a:pt x="348257" y="348258"/>
                </a:lnTo>
                <a:lnTo>
                  <a:pt x="366117" y="312539"/>
                </a:lnTo>
                <a:lnTo>
                  <a:pt x="392906" y="276821"/>
                </a:lnTo>
                <a:lnTo>
                  <a:pt x="401835" y="232172"/>
                </a:lnTo>
                <a:lnTo>
                  <a:pt x="410765" y="196453"/>
                </a:lnTo>
                <a:lnTo>
                  <a:pt x="419695" y="151805"/>
                </a:lnTo>
                <a:lnTo>
                  <a:pt x="410765" y="125016"/>
                </a:lnTo>
                <a:lnTo>
                  <a:pt x="410765" y="107157"/>
                </a:lnTo>
                <a:lnTo>
                  <a:pt x="401835" y="116086"/>
                </a:lnTo>
                <a:lnTo>
                  <a:pt x="383976" y="125016"/>
                </a:lnTo>
                <a:lnTo>
                  <a:pt x="375046" y="142875"/>
                </a:lnTo>
                <a:lnTo>
                  <a:pt x="357187" y="169664"/>
                </a:lnTo>
                <a:lnTo>
                  <a:pt x="357187" y="187524"/>
                </a:lnTo>
                <a:lnTo>
                  <a:pt x="357187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027414" y="3839765"/>
            <a:ext cx="321470" cy="553642"/>
          </a:xfrm>
          <a:custGeom>
            <a:avLst/>
            <a:gdLst/>
            <a:ahLst/>
            <a:cxnLst/>
            <a:rect l="0" t="0" r="0" b="0"/>
            <a:pathLst>
              <a:path w="321470" h="553642">
                <a:moveTo>
                  <a:pt x="71438" y="276821"/>
                </a:moveTo>
                <a:lnTo>
                  <a:pt x="80367" y="276821"/>
                </a:lnTo>
                <a:lnTo>
                  <a:pt x="89297" y="258961"/>
                </a:lnTo>
                <a:lnTo>
                  <a:pt x="98227" y="250031"/>
                </a:lnTo>
                <a:lnTo>
                  <a:pt x="107156" y="232172"/>
                </a:lnTo>
                <a:lnTo>
                  <a:pt x="107156" y="232172"/>
                </a:lnTo>
                <a:lnTo>
                  <a:pt x="98227" y="232172"/>
                </a:lnTo>
                <a:lnTo>
                  <a:pt x="80367" y="241102"/>
                </a:lnTo>
                <a:lnTo>
                  <a:pt x="71438" y="267891"/>
                </a:lnTo>
                <a:lnTo>
                  <a:pt x="53578" y="303610"/>
                </a:lnTo>
                <a:lnTo>
                  <a:pt x="35719" y="348258"/>
                </a:lnTo>
                <a:lnTo>
                  <a:pt x="26789" y="383977"/>
                </a:lnTo>
                <a:lnTo>
                  <a:pt x="8930" y="419696"/>
                </a:lnTo>
                <a:lnTo>
                  <a:pt x="8930" y="455414"/>
                </a:lnTo>
                <a:lnTo>
                  <a:pt x="0" y="473274"/>
                </a:lnTo>
                <a:lnTo>
                  <a:pt x="8930" y="491133"/>
                </a:lnTo>
                <a:lnTo>
                  <a:pt x="17859" y="491133"/>
                </a:lnTo>
                <a:lnTo>
                  <a:pt x="26789" y="491133"/>
                </a:lnTo>
                <a:lnTo>
                  <a:pt x="44649" y="482203"/>
                </a:lnTo>
                <a:lnTo>
                  <a:pt x="53578" y="482203"/>
                </a:lnTo>
                <a:lnTo>
                  <a:pt x="71438" y="473274"/>
                </a:lnTo>
                <a:lnTo>
                  <a:pt x="89297" y="482203"/>
                </a:lnTo>
                <a:lnTo>
                  <a:pt x="107156" y="482203"/>
                </a:lnTo>
                <a:lnTo>
                  <a:pt x="125016" y="491133"/>
                </a:lnTo>
                <a:lnTo>
                  <a:pt x="142875" y="491133"/>
                </a:lnTo>
                <a:lnTo>
                  <a:pt x="151805" y="500063"/>
                </a:lnTo>
                <a:lnTo>
                  <a:pt x="169664" y="491133"/>
                </a:lnTo>
                <a:lnTo>
                  <a:pt x="187524" y="482203"/>
                </a:lnTo>
                <a:lnTo>
                  <a:pt x="205383" y="455414"/>
                </a:lnTo>
                <a:lnTo>
                  <a:pt x="223242" y="428625"/>
                </a:lnTo>
                <a:lnTo>
                  <a:pt x="241102" y="392906"/>
                </a:lnTo>
                <a:lnTo>
                  <a:pt x="250031" y="357188"/>
                </a:lnTo>
                <a:lnTo>
                  <a:pt x="267891" y="312539"/>
                </a:lnTo>
                <a:lnTo>
                  <a:pt x="276820" y="258961"/>
                </a:lnTo>
                <a:lnTo>
                  <a:pt x="285750" y="205383"/>
                </a:lnTo>
                <a:lnTo>
                  <a:pt x="285750" y="142875"/>
                </a:lnTo>
                <a:lnTo>
                  <a:pt x="294680" y="89297"/>
                </a:lnTo>
                <a:lnTo>
                  <a:pt x="294680" y="44649"/>
                </a:lnTo>
                <a:lnTo>
                  <a:pt x="294680" y="17860"/>
                </a:lnTo>
                <a:lnTo>
                  <a:pt x="294680" y="0"/>
                </a:lnTo>
                <a:lnTo>
                  <a:pt x="294680" y="0"/>
                </a:lnTo>
                <a:lnTo>
                  <a:pt x="294680" y="17860"/>
                </a:lnTo>
                <a:lnTo>
                  <a:pt x="285750" y="53578"/>
                </a:lnTo>
                <a:lnTo>
                  <a:pt x="276820" y="107156"/>
                </a:lnTo>
                <a:lnTo>
                  <a:pt x="276820" y="169664"/>
                </a:lnTo>
                <a:lnTo>
                  <a:pt x="276820" y="250031"/>
                </a:lnTo>
                <a:lnTo>
                  <a:pt x="276820" y="330399"/>
                </a:lnTo>
                <a:lnTo>
                  <a:pt x="285750" y="401836"/>
                </a:lnTo>
                <a:lnTo>
                  <a:pt x="294680" y="464344"/>
                </a:lnTo>
                <a:lnTo>
                  <a:pt x="303609" y="508992"/>
                </a:lnTo>
                <a:lnTo>
                  <a:pt x="312539" y="535781"/>
                </a:lnTo>
                <a:lnTo>
                  <a:pt x="312539" y="553641"/>
                </a:lnTo>
                <a:lnTo>
                  <a:pt x="321469" y="553641"/>
                </a:lnTo>
                <a:lnTo>
                  <a:pt x="321469" y="553641"/>
                </a:lnTo>
                <a:lnTo>
                  <a:pt x="312539" y="526852"/>
                </a:lnTo>
                <a:lnTo>
                  <a:pt x="303609" y="491133"/>
                </a:lnTo>
                <a:lnTo>
                  <a:pt x="276820" y="446485"/>
                </a:lnTo>
                <a:lnTo>
                  <a:pt x="250031" y="392906"/>
                </a:lnTo>
                <a:lnTo>
                  <a:pt x="250031" y="39290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143500" y="4063007"/>
            <a:ext cx="267892" cy="125017"/>
          </a:xfrm>
          <a:custGeom>
            <a:avLst/>
            <a:gdLst/>
            <a:ahLst/>
            <a:cxnLst/>
            <a:rect l="0" t="0" r="0" b="0"/>
            <a:pathLst>
              <a:path w="267892" h="125017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30" y="26789"/>
                </a:lnTo>
                <a:lnTo>
                  <a:pt x="17859" y="35719"/>
                </a:lnTo>
                <a:lnTo>
                  <a:pt x="35719" y="53579"/>
                </a:lnTo>
                <a:lnTo>
                  <a:pt x="53578" y="71438"/>
                </a:lnTo>
                <a:lnTo>
                  <a:pt x="89297" y="89297"/>
                </a:lnTo>
                <a:lnTo>
                  <a:pt x="125016" y="107157"/>
                </a:lnTo>
                <a:lnTo>
                  <a:pt x="160734" y="116086"/>
                </a:lnTo>
                <a:lnTo>
                  <a:pt x="196453" y="125016"/>
                </a:lnTo>
                <a:lnTo>
                  <a:pt x="223242" y="116086"/>
                </a:lnTo>
                <a:lnTo>
                  <a:pt x="250031" y="107157"/>
                </a:lnTo>
                <a:lnTo>
                  <a:pt x="267891" y="89297"/>
                </a:lnTo>
                <a:lnTo>
                  <a:pt x="267891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357813" y="4125515"/>
            <a:ext cx="366118" cy="276822"/>
          </a:xfrm>
          <a:custGeom>
            <a:avLst/>
            <a:gdLst/>
            <a:ahLst/>
            <a:cxnLst/>
            <a:rect l="0" t="0" r="0" b="0"/>
            <a:pathLst>
              <a:path w="366118" h="276822">
                <a:moveTo>
                  <a:pt x="17859" y="71438"/>
                </a:moveTo>
                <a:lnTo>
                  <a:pt x="17859" y="80367"/>
                </a:lnTo>
                <a:lnTo>
                  <a:pt x="8929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17859" y="142875"/>
                </a:lnTo>
                <a:lnTo>
                  <a:pt x="35718" y="133946"/>
                </a:lnTo>
                <a:lnTo>
                  <a:pt x="53578" y="125016"/>
                </a:lnTo>
                <a:lnTo>
                  <a:pt x="80367" y="107156"/>
                </a:lnTo>
                <a:lnTo>
                  <a:pt x="89296" y="89297"/>
                </a:lnTo>
                <a:lnTo>
                  <a:pt x="107156" y="71438"/>
                </a:lnTo>
                <a:lnTo>
                  <a:pt x="116085" y="44649"/>
                </a:lnTo>
                <a:lnTo>
                  <a:pt x="125015" y="26789"/>
                </a:lnTo>
                <a:lnTo>
                  <a:pt x="125015" y="8930"/>
                </a:lnTo>
                <a:lnTo>
                  <a:pt x="125015" y="0"/>
                </a:lnTo>
                <a:lnTo>
                  <a:pt x="116085" y="0"/>
                </a:lnTo>
                <a:lnTo>
                  <a:pt x="107156" y="17860"/>
                </a:lnTo>
                <a:lnTo>
                  <a:pt x="98226" y="53578"/>
                </a:lnTo>
                <a:lnTo>
                  <a:pt x="80367" y="89297"/>
                </a:lnTo>
                <a:lnTo>
                  <a:pt x="62507" y="133946"/>
                </a:lnTo>
                <a:lnTo>
                  <a:pt x="62507" y="178594"/>
                </a:lnTo>
                <a:lnTo>
                  <a:pt x="62507" y="214313"/>
                </a:lnTo>
                <a:lnTo>
                  <a:pt x="71437" y="241102"/>
                </a:lnTo>
                <a:lnTo>
                  <a:pt x="80367" y="250031"/>
                </a:lnTo>
                <a:lnTo>
                  <a:pt x="98226" y="258961"/>
                </a:lnTo>
                <a:lnTo>
                  <a:pt x="116085" y="258961"/>
                </a:lnTo>
                <a:lnTo>
                  <a:pt x="133945" y="241102"/>
                </a:lnTo>
                <a:lnTo>
                  <a:pt x="151804" y="214313"/>
                </a:lnTo>
                <a:lnTo>
                  <a:pt x="169664" y="187524"/>
                </a:lnTo>
                <a:lnTo>
                  <a:pt x="187523" y="151805"/>
                </a:lnTo>
                <a:lnTo>
                  <a:pt x="196453" y="116086"/>
                </a:lnTo>
                <a:lnTo>
                  <a:pt x="214312" y="89297"/>
                </a:lnTo>
                <a:lnTo>
                  <a:pt x="214312" y="80367"/>
                </a:lnTo>
                <a:lnTo>
                  <a:pt x="214312" y="80367"/>
                </a:lnTo>
                <a:lnTo>
                  <a:pt x="223242" y="98227"/>
                </a:lnTo>
                <a:lnTo>
                  <a:pt x="223242" y="133946"/>
                </a:lnTo>
                <a:lnTo>
                  <a:pt x="223242" y="169664"/>
                </a:lnTo>
                <a:lnTo>
                  <a:pt x="232171" y="205383"/>
                </a:lnTo>
                <a:lnTo>
                  <a:pt x="241101" y="241102"/>
                </a:lnTo>
                <a:lnTo>
                  <a:pt x="250031" y="267891"/>
                </a:lnTo>
                <a:lnTo>
                  <a:pt x="258960" y="276821"/>
                </a:lnTo>
                <a:lnTo>
                  <a:pt x="267890" y="276821"/>
                </a:lnTo>
                <a:lnTo>
                  <a:pt x="267890" y="267891"/>
                </a:lnTo>
                <a:lnTo>
                  <a:pt x="267890" y="250031"/>
                </a:lnTo>
                <a:lnTo>
                  <a:pt x="276820" y="223242"/>
                </a:lnTo>
                <a:lnTo>
                  <a:pt x="276820" y="196453"/>
                </a:lnTo>
                <a:lnTo>
                  <a:pt x="276820" y="160735"/>
                </a:lnTo>
                <a:lnTo>
                  <a:pt x="285750" y="142875"/>
                </a:lnTo>
                <a:lnTo>
                  <a:pt x="294679" y="125016"/>
                </a:lnTo>
                <a:lnTo>
                  <a:pt x="312539" y="125016"/>
                </a:lnTo>
                <a:lnTo>
                  <a:pt x="321468" y="133946"/>
                </a:lnTo>
                <a:lnTo>
                  <a:pt x="339328" y="151805"/>
                </a:lnTo>
                <a:lnTo>
                  <a:pt x="348257" y="169664"/>
                </a:lnTo>
                <a:lnTo>
                  <a:pt x="357187" y="187524"/>
                </a:lnTo>
                <a:lnTo>
                  <a:pt x="366117" y="187524"/>
                </a:lnTo>
                <a:lnTo>
                  <a:pt x="366117" y="169664"/>
                </a:lnTo>
                <a:lnTo>
                  <a:pt x="366117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661422" y="3875484"/>
            <a:ext cx="258962" cy="526853"/>
          </a:xfrm>
          <a:custGeom>
            <a:avLst/>
            <a:gdLst/>
            <a:ahLst/>
            <a:cxnLst/>
            <a:rect l="0" t="0" r="0" b="0"/>
            <a:pathLst>
              <a:path w="258962" h="526853">
                <a:moveTo>
                  <a:pt x="250031" y="0"/>
                </a:moveTo>
                <a:lnTo>
                  <a:pt x="241101" y="0"/>
                </a:lnTo>
                <a:lnTo>
                  <a:pt x="232172" y="0"/>
                </a:lnTo>
                <a:lnTo>
                  <a:pt x="223242" y="0"/>
                </a:lnTo>
                <a:lnTo>
                  <a:pt x="214312" y="8930"/>
                </a:lnTo>
                <a:lnTo>
                  <a:pt x="196453" y="17859"/>
                </a:lnTo>
                <a:lnTo>
                  <a:pt x="178594" y="35719"/>
                </a:lnTo>
                <a:lnTo>
                  <a:pt x="160734" y="62508"/>
                </a:lnTo>
                <a:lnTo>
                  <a:pt x="151805" y="107156"/>
                </a:lnTo>
                <a:lnTo>
                  <a:pt x="142875" y="151805"/>
                </a:lnTo>
                <a:lnTo>
                  <a:pt x="133945" y="205383"/>
                </a:lnTo>
                <a:lnTo>
                  <a:pt x="125016" y="276820"/>
                </a:lnTo>
                <a:lnTo>
                  <a:pt x="125016" y="339328"/>
                </a:lnTo>
                <a:lnTo>
                  <a:pt x="133945" y="401836"/>
                </a:lnTo>
                <a:lnTo>
                  <a:pt x="133945" y="455414"/>
                </a:lnTo>
                <a:lnTo>
                  <a:pt x="133945" y="500062"/>
                </a:lnTo>
                <a:lnTo>
                  <a:pt x="133945" y="517922"/>
                </a:lnTo>
                <a:lnTo>
                  <a:pt x="125016" y="526852"/>
                </a:lnTo>
                <a:lnTo>
                  <a:pt x="116086" y="517922"/>
                </a:lnTo>
                <a:lnTo>
                  <a:pt x="98226" y="500062"/>
                </a:lnTo>
                <a:lnTo>
                  <a:pt x="80367" y="473273"/>
                </a:lnTo>
                <a:lnTo>
                  <a:pt x="62508" y="437555"/>
                </a:lnTo>
                <a:lnTo>
                  <a:pt x="35719" y="392906"/>
                </a:lnTo>
                <a:lnTo>
                  <a:pt x="17859" y="366117"/>
                </a:lnTo>
                <a:lnTo>
                  <a:pt x="8930" y="339328"/>
                </a:lnTo>
                <a:lnTo>
                  <a:pt x="0" y="330398"/>
                </a:lnTo>
                <a:lnTo>
                  <a:pt x="0" y="321469"/>
                </a:lnTo>
                <a:lnTo>
                  <a:pt x="0" y="321469"/>
                </a:lnTo>
                <a:lnTo>
                  <a:pt x="17859" y="321469"/>
                </a:lnTo>
                <a:lnTo>
                  <a:pt x="44648" y="321469"/>
                </a:lnTo>
                <a:lnTo>
                  <a:pt x="80367" y="321469"/>
                </a:lnTo>
                <a:lnTo>
                  <a:pt x="116086" y="312539"/>
                </a:lnTo>
                <a:lnTo>
                  <a:pt x="160734" y="312539"/>
                </a:lnTo>
                <a:lnTo>
                  <a:pt x="196453" y="303609"/>
                </a:lnTo>
                <a:lnTo>
                  <a:pt x="232172" y="303609"/>
                </a:lnTo>
                <a:lnTo>
                  <a:pt x="258961" y="294680"/>
                </a:lnTo>
                <a:lnTo>
                  <a:pt x="258961" y="2946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938242" y="3768328"/>
            <a:ext cx="607220" cy="562571"/>
          </a:xfrm>
          <a:custGeom>
            <a:avLst/>
            <a:gdLst/>
            <a:ahLst/>
            <a:cxnLst/>
            <a:rect l="0" t="0" r="0" b="0"/>
            <a:pathLst>
              <a:path w="607220" h="562571">
                <a:moveTo>
                  <a:pt x="44649" y="410765"/>
                </a:moveTo>
                <a:lnTo>
                  <a:pt x="44649" y="401836"/>
                </a:lnTo>
                <a:lnTo>
                  <a:pt x="44649" y="392906"/>
                </a:lnTo>
                <a:lnTo>
                  <a:pt x="44649" y="392906"/>
                </a:lnTo>
                <a:lnTo>
                  <a:pt x="44649" y="401836"/>
                </a:lnTo>
                <a:lnTo>
                  <a:pt x="35719" y="410765"/>
                </a:lnTo>
                <a:lnTo>
                  <a:pt x="35719" y="437554"/>
                </a:lnTo>
                <a:lnTo>
                  <a:pt x="26789" y="464343"/>
                </a:lnTo>
                <a:lnTo>
                  <a:pt x="17860" y="491133"/>
                </a:lnTo>
                <a:lnTo>
                  <a:pt x="8930" y="517922"/>
                </a:lnTo>
                <a:lnTo>
                  <a:pt x="0" y="544711"/>
                </a:lnTo>
                <a:lnTo>
                  <a:pt x="0" y="553640"/>
                </a:lnTo>
                <a:lnTo>
                  <a:pt x="0" y="553640"/>
                </a:lnTo>
                <a:lnTo>
                  <a:pt x="8930" y="544711"/>
                </a:lnTo>
                <a:lnTo>
                  <a:pt x="17860" y="526851"/>
                </a:lnTo>
                <a:lnTo>
                  <a:pt x="35719" y="491133"/>
                </a:lnTo>
                <a:lnTo>
                  <a:pt x="44649" y="455414"/>
                </a:lnTo>
                <a:lnTo>
                  <a:pt x="53578" y="428625"/>
                </a:lnTo>
                <a:lnTo>
                  <a:pt x="71438" y="401836"/>
                </a:lnTo>
                <a:lnTo>
                  <a:pt x="71438" y="392906"/>
                </a:lnTo>
                <a:lnTo>
                  <a:pt x="80367" y="392906"/>
                </a:lnTo>
                <a:lnTo>
                  <a:pt x="89297" y="410765"/>
                </a:lnTo>
                <a:lnTo>
                  <a:pt x="98227" y="437554"/>
                </a:lnTo>
                <a:lnTo>
                  <a:pt x="116086" y="464343"/>
                </a:lnTo>
                <a:lnTo>
                  <a:pt x="125016" y="491133"/>
                </a:lnTo>
                <a:lnTo>
                  <a:pt x="151805" y="500062"/>
                </a:lnTo>
                <a:lnTo>
                  <a:pt x="178594" y="500062"/>
                </a:lnTo>
                <a:lnTo>
                  <a:pt x="205383" y="500062"/>
                </a:lnTo>
                <a:lnTo>
                  <a:pt x="241102" y="482203"/>
                </a:lnTo>
                <a:lnTo>
                  <a:pt x="267891" y="464343"/>
                </a:lnTo>
                <a:lnTo>
                  <a:pt x="303610" y="437554"/>
                </a:lnTo>
                <a:lnTo>
                  <a:pt x="330399" y="401836"/>
                </a:lnTo>
                <a:lnTo>
                  <a:pt x="348258" y="366117"/>
                </a:lnTo>
                <a:lnTo>
                  <a:pt x="366117" y="339328"/>
                </a:lnTo>
                <a:lnTo>
                  <a:pt x="375047" y="312539"/>
                </a:lnTo>
                <a:lnTo>
                  <a:pt x="383977" y="285750"/>
                </a:lnTo>
                <a:lnTo>
                  <a:pt x="383977" y="276820"/>
                </a:lnTo>
                <a:lnTo>
                  <a:pt x="375047" y="276820"/>
                </a:lnTo>
                <a:lnTo>
                  <a:pt x="366117" y="294679"/>
                </a:lnTo>
                <a:lnTo>
                  <a:pt x="348258" y="330398"/>
                </a:lnTo>
                <a:lnTo>
                  <a:pt x="321469" y="383976"/>
                </a:lnTo>
                <a:lnTo>
                  <a:pt x="303610" y="428625"/>
                </a:lnTo>
                <a:lnTo>
                  <a:pt x="285750" y="473273"/>
                </a:lnTo>
                <a:lnTo>
                  <a:pt x="276821" y="517922"/>
                </a:lnTo>
                <a:lnTo>
                  <a:pt x="276821" y="544711"/>
                </a:lnTo>
                <a:lnTo>
                  <a:pt x="294680" y="562570"/>
                </a:lnTo>
                <a:lnTo>
                  <a:pt x="312539" y="562570"/>
                </a:lnTo>
                <a:lnTo>
                  <a:pt x="330399" y="553640"/>
                </a:lnTo>
                <a:lnTo>
                  <a:pt x="366117" y="544711"/>
                </a:lnTo>
                <a:lnTo>
                  <a:pt x="401836" y="517922"/>
                </a:lnTo>
                <a:lnTo>
                  <a:pt x="437555" y="482203"/>
                </a:lnTo>
                <a:lnTo>
                  <a:pt x="473274" y="437554"/>
                </a:lnTo>
                <a:lnTo>
                  <a:pt x="500063" y="383976"/>
                </a:lnTo>
                <a:lnTo>
                  <a:pt x="526852" y="312539"/>
                </a:lnTo>
                <a:lnTo>
                  <a:pt x="553641" y="241101"/>
                </a:lnTo>
                <a:lnTo>
                  <a:pt x="571500" y="169664"/>
                </a:lnTo>
                <a:lnTo>
                  <a:pt x="589360" y="98226"/>
                </a:lnTo>
                <a:lnTo>
                  <a:pt x="598289" y="44648"/>
                </a:lnTo>
                <a:lnTo>
                  <a:pt x="607219" y="8929"/>
                </a:lnTo>
                <a:lnTo>
                  <a:pt x="607219" y="0"/>
                </a:lnTo>
                <a:lnTo>
                  <a:pt x="598289" y="8929"/>
                </a:lnTo>
                <a:lnTo>
                  <a:pt x="580430" y="62508"/>
                </a:lnTo>
                <a:lnTo>
                  <a:pt x="562571" y="125015"/>
                </a:lnTo>
                <a:lnTo>
                  <a:pt x="544711" y="205383"/>
                </a:lnTo>
                <a:lnTo>
                  <a:pt x="526852" y="285750"/>
                </a:lnTo>
                <a:lnTo>
                  <a:pt x="526852" y="366117"/>
                </a:lnTo>
                <a:lnTo>
                  <a:pt x="535781" y="419695"/>
                </a:lnTo>
                <a:lnTo>
                  <a:pt x="553641" y="446484"/>
                </a:lnTo>
                <a:lnTo>
                  <a:pt x="580430" y="455414"/>
                </a:lnTo>
                <a:lnTo>
                  <a:pt x="607219" y="446484"/>
                </a:lnTo>
                <a:lnTo>
                  <a:pt x="607219" y="44648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545211" y="4723804"/>
            <a:ext cx="392907" cy="357189"/>
          </a:xfrm>
          <a:custGeom>
            <a:avLst/>
            <a:gdLst/>
            <a:ahLst/>
            <a:cxnLst/>
            <a:rect l="0" t="0" r="0" b="0"/>
            <a:pathLst>
              <a:path w="392907" h="357189">
                <a:moveTo>
                  <a:pt x="8930" y="0"/>
                </a:moveTo>
                <a:lnTo>
                  <a:pt x="8930" y="8930"/>
                </a:lnTo>
                <a:lnTo>
                  <a:pt x="8930" y="35719"/>
                </a:lnTo>
                <a:lnTo>
                  <a:pt x="8930" y="71438"/>
                </a:lnTo>
                <a:lnTo>
                  <a:pt x="8930" y="125016"/>
                </a:lnTo>
                <a:lnTo>
                  <a:pt x="0" y="187524"/>
                </a:lnTo>
                <a:lnTo>
                  <a:pt x="0" y="250032"/>
                </a:lnTo>
                <a:lnTo>
                  <a:pt x="8930" y="303610"/>
                </a:lnTo>
                <a:lnTo>
                  <a:pt x="8930" y="348259"/>
                </a:lnTo>
                <a:lnTo>
                  <a:pt x="17859" y="357188"/>
                </a:lnTo>
                <a:lnTo>
                  <a:pt x="26789" y="357188"/>
                </a:lnTo>
                <a:lnTo>
                  <a:pt x="35719" y="330399"/>
                </a:lnTo>
                <a:lnTo>
                  <a:pt x="44648" y="285751"/>
                </a:lnTo>
                <a:lnTo>
                  <a:pt x="53578" y="232173"/>
                </a:lnTo>
                <a:lnTo>
                  <a:pt x="53578" y="178594"/>
                </a:lnTo>
                <a:lnTo>
                  <a:pt x="53578" y="125016"/>
                </a:lnTo>
                <a:lnTo>
                  <a:pt x="53578" y="71438"/>
                </a:lnTo>
                <a:lnTo>
                  <a:pt x="62508" y="44649"/>
                </a:lnTo>
                <a:lnTo>
                  <a:pt x="71437" y="26789"/>
                </a:lnTo>
                <a:lnTo>
                  <a:pt x="89297" y="26789"/>
                </a:lnTo>
                <a:lnTo>
                  <a:pt x="107156" y="44649"/>
                </a:lnTo>
                <a:lnTo>
                  <a:pt x="133945" y="80367"/>
                </a:lnTo>
                <a:lnTo>
                  <a:pt x="151805" y="125016"/>
                </a:lnTo>
                <a:lnTo>
                  <a:pt x="169664" y="160735"/>
                </a:lnTo>
                <a:lnTo>
                  <a:pt x="187523" y="205384"/>
                </a:lnTo>
                <a:lnTo>
                  <a:pt x="196453" y="232173"/>
                </a:lnTo>
                <a:lnTo>
                  <a:pt x="196453" y="258962"/>
                </a:lnTo>
                <a:lnTo>
                  <a:pt x="196453" y="285751"/>
                </a:lnTo>
                <a:lnTo>
                  <a:pt x="187523" y="294680"/>
                </a:lnTo>
                <a:lnTo>
                  <a:pt x="178594" y="303610"/>
                </a:lnTo>
                <a:lnTo>
                  <a:pt x="178594" y="294680"/>
                </a:lnTo>
                <a:lnTo>
                  <a:pt x="169664" y="285751"/>
                </a:lnTo>
                <a:lnTo>
                  <a:pt x="169664" y="267891"/>
                </a:lnTo>
                <a:lnTo>
                  <a:pt x="178594" y="241102"/>
                </a:lnTo>
                <a:lnTo>
                  <a:pt x="196453" y="205384"/>
                </a:lnTo>
                <a:lnTo>
                  <a:pt x="205383" y="151805"/>
                </a:lnTo>
                <a:lnTo>
                  <a:pt x="232172" y="107157"/>
                </a:lnTo>
                <a:lnTo>
                  <a:pt x="250031" y="62508"/>
                </a:lnTo>
                <a:lnTo>
                  <a:pt x="276820" y="26789"/>
                </a:lnTo>
                <a:lnTo>
                  <a:pt x="294680" y="17860"/>
                </a:lnTo>
                <a:lnTo>
                  <a:pt x="312539" y="17860"/>
                </a:lnTo>
                <a:lnTo>
                  <a:pt x="330398" y="44649"/>
                </a:lnTo>
                <a:lnTo>
                  <a:pt x="339328" y="89297"/>
                </a:lnTo>
                <a:lnTo>
                  <a:pt x="348258" y="142875"/>
                </a:lnTo>
                <a:lnTo>
                  <a:pt x="357187" y="196454"/>
                </a:lnTo>
                <a:lnTo>
                  <a:pt x="357187" y="241102"/>
                </a:lnTo>
                <a:lnTo>
                  <a:pt x="366117" y="276821"/>
                </a:lnTo>
                <a:lnTo>
                  <a:pt x="366117" y="303610"/>
                </a:lnTo>
                <a:lnTo>
                  <a:pt x="375047" y="312540"/>
                </a:lnTo>
                <a:lnTo>
                  <a:pt x="375047" y="321469"/>
                </a:lnTo>
                <a:lnTo>
                  <a:pt x="383977" y="321469"/>
                </a:lnTo>
                <a:lnTo>
                  <a:pt x="392906" y="321469"/>
                </a:lnTo>
                <a:lnTo>
                  <a:pt x="392906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982766" y="4813101"/>
            <a:ext cx="187524" cy="214314"/>
          </a:xfrm>
          <a:custGeom>
            <a:avLst/>
            <a:gdLst/>
            <a:ahLst/>
            <a:cxnLst/>
            <a:rect l="0" t="0" r="0" b="0"/>
            <a:pathLst>
              <a:path w="187524" h="214314">
                <a:moveTo>
                  <a:pt x="71437" y="0"/>
                </a:moveTo>
                <a:lnTo>
                  <a:pt x="71437" y="17860"/>
                </a:lnTo>
                <a:lnTo>
                  <a:pt x="62507" y="35719"/>
                </a:lnTo>
                <a:lnTo>
                  <a:pt x="62507" y="71438"/>
                </a:lnTo>
                <a:lnTo>
                  <a:pt x="62507" y="116087"/>
                </a:lnTo>
                <a:lnTo>
                  <a:pt x="62507" y="151805"/>
                </a:lnTo>
                <a:lnTo>
                  <a:pt x="80367" y="187524"/>
                </a:lnTo>
                <a:lnTo>
                  <a:pt x="98226" y="205383"/>
                </a:lnTo>
                <a:lnTo>
                  <a:pt x="125015" y="214313"/>
                </a:lnTo>
                <a:lnTo>
                  <a:pt x="142875" y="214313"/>
                </a:lnTo>
                <a:lnTo>
                  <a:pt x="169664" y="205383"/>
                </a:lnTo>
                <a:lnTo>
                  <a:pt x="187523" y="178594"/>
                </a:lnTo>
                <a:lnTo>
                  <a:pt x="187523" y="151805"/>
                </a:lnTo>
                <a:lnTo>
                  <a:pt x="187523" y="116087"/>
                </a:lnTo>
                <a:lnTo>
                  <a:pt x="178593" y="71438"/>
                </a:lnTo>
                <a:lnTo>
                  <a:pt x="160734" y="35719"/>
                </a:lnTo>
                <a:lnTo>
                  <a:pt x="133945" y="8930"/>
                </a:lnTo>
                <a:lnTo>
                  <a:pt x="107156" y="0"/>
                </a:lnTo>
                <a:lnTo>
                  <a:pt x="80367" y="8930"/>
                </a:lnTo>
                <a:lnTo>
                  <a:pt x="44648" y="35719"/>
                </a:lnTo>
                <a:lnTo>
                  <a:pt x="17859" y="62508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232797" y="4625578"/>
            <a:ext cx="526852" cy="517923"/>
          </a:xfrm>
          <a:custGeom>
            <a:avLst/>
            <a:gdLst/>
            <a:ahLst/>
            <a:cxnLst/>
            <a:rect l="0" t="0" r="0" b="0"/>
            <a:pathLst>
              <a:path w="526852" h="517923">
                <a:moveTo>
                  <a:pt x="89297" y="241101"/>
                </a:moveTo>
                <a:lnTo>
                  <a:pt x="80367" y="258961"/>
                </a:lnTo>
                <a:lnTo>
                  <a:pt x="62508" y="285750"/>
                </a:lnTo>
                <a:lnTo>
                  <a:pt x="44648" y="330399"/>
                </a:lnTo>
                <a:lnTo>
                  <a:pt x="26789" y="375047"/>
                </a:lnTo>
                <a:lnTo>
                  <a:pt x="8930" y="410766"/>
                </a:lnTo>
                <a:lnTo>
                  <a:pt x="0" y="437555"/>
                </a:lnTo>
                <a:lnTo>
                  <a:pt x="0" y="455414"/>
                </a:lnTo>
                <a:lnTo>
                  <a:pt x="8930" y="455414"/>
                </a:lnTo>
                <a:lnTo>
                  <a:pt x="17859" y="446485"/>
                </a:lnTo>
                <a:lnTo>
                  <a:pt x="35719" y="419695"/>
                </a:lnTo>
                <a:lnTo>
                  <a:pt x="53578" y="392906"/>
                </a:lnTo>
                <a:lnTo>
                  <a:pt x="80367" y="357188"/>
                </a:lnTo>
                <a:lnTo>
                  <a:pt x="98226" y="312539"/>
                </a:lnTo>
                <a:lnTo>
                  <a:pt x="116086" y="276820"/>
                </a:lnTo>
                <a:lnTo>
                  <a:pt x="133945" y="223242"/>
                </a:lnTo>
                <a:lnTo>
                  <a:pt x="142875" y="169664"/>
                </a:lnTo>
                <a:lnTo>
                  <a:pt x="151805" y="116086"/>
                </a:lnTo>
                <a:lnTo>
                  <a:pt x="160734" y="71437"/>
                </a:lnTo>
                <a:lnTo>
                  <a:pt x="160734" y="35718"/>
                </a:lnTo>
                <a:lnTo>
                  <a:pt x="160734" y="8929"/>
                </a:lnTo>
                <a:lnTo>
                  <a:pt x="160734" y="0"/>
                </a:lnTo>
                <a:lnTo>
                  <a:pt x="160734" y="17859"/>
                </a:lnTo>
                <a:lnTo>
                  <a:pt x="151805" y="44648"/>
                </a:lnTo>
                <a:lnTo>
                  <a:pt x="142875" y="89297"/>
                </a:lnTo>
                <a:lnTo>
                  <a:pt x="125016" y="151804"/>
                </a:lnTo>
                <a:lnTo>
                  <a:pt x="125016" y="214312"/>
                </a:lnTo>
                <a:lnTo>
                  <a:pt x="125016" y="285750"/>
                </a:lnTo>
                <a:lnTo>
                  <a:pt x="125016" y="348258"/>
                </a:lnTo>
                <a:lnTo>
                  <a:pt x="133945" y="392906"/>
                </a:lnTo>
                <a:lnTo>
                  <a:pt x="151805" y="437555"/>
                </a:lnTo>
                <a:lnTo>
                  <a:pt x="178594" y="455414"/>
                </a:lnTo>
                <a:lnTo>
                  <a:pt x="196453" y="464344"/>
                </a:lnTo>
                <a:lnTo>
                  <a:pt x="223242" y="464344"/>
                </a:lnTo>
                <a:lnTo>
                  <a:pt x="250031" y="446485"/>
                </a:lnTo>
                <a:lnTo>
                  <a:pt x="267891" y="410766"/>
                </a:lnTo>
                <a:lnTo>
                  <a:pt x="276820" y="375047"/>
                </a:lnTo>
                <a:lnTo>
                  <a:pt x="276820" y="321469"/>
                </a:lnTo>
                <a:lnTo>
                  <a:pt x="276820" y="276820"/>
                </a:lnTo>
                <a:lnTo>
                  <a:pt x="276820" y="241101"/>
                </a:lnTo>
                <a:lnTo>
                  <a:pt x="267891" y="232172"/>
                </a:lnTo>
                <a:lnTo>
                  <a:pt x="258961" y="241101"/>
                </a:lnTo>
                <a:lnTo>
                  <a:pt x="241101" y="276820"/>
                </a:lnTo>
                <a:lnTo>
                  <a:pt x="232172" y="330399"/>
                </a:lnTo>
                <a:lnTo>
                  <a:pt x="232172" y="375047"/>
                </a:lnTo>
                <a:lnTo>
                  <a:pt x="232172" y="410766"/>
                </a:lnTo>
                <a:lnTo>
                  <a:pt x="250031" y="446485"/>
                </a:lnTo>
                <a:lnTo>
                  <a:pt x="267891" y="464344"/>
                </a:lnTo>
                <a:lnTo>
                  <a:pt x="285750" y="473274"/>
                </a:lnTo>
                <a:lnTo>
                  <a:pt x="312539" y="464344"/>
                </a:lnTo>
                <a:lnTo>
                  <a:pt x="339328" y="446485"/>
                </a:lnTo>
                <a:lnTo>
                  <a:pt x="366117" y="419695"/>
                </a:lnTo>
                <a:lnTo>
                  <a:pt x="383976" y="383977"/>
                </a:lnTo>
                <a:lnTo>
                  <a:pt x="401836" y="339328"/>
                </a:lnTo>
                <a:lnTo>
                  <a:pt x="419695" y="276820"/>
                </a:lnTo>
                <a:lnTo>
                  <a:pt x="428625" y="223242"/>
                </a:lnTo>
                <a:lnTo>
                  <a:pt x="428625" y="169664"/>
                </a:lnTo>
                <a:lnTo>
                  <a:pt x="446484" y="116086"/>
                </a:lnTo>
                <a:lnTo>
                  <a:pt x="446484" y="89297"/>
                </a:lnTo>
                <a:lnTo>
                  <a:pt x="455414" y="71437"/>
                </a:lnTo>
                <a:lnTo>
                  <a:pt x="455414" y="62508"/>
                </a:lnTo>
                <a:lnTo>
                  <a:pt x="455414" y="62508"/>
                </a:lnTo>
                <a:lnTo>
                  <a:pt x="446484" y="62508"/>
                </a:lnTo>
                <a:lnTo>
                  <a:pt x="446484" y="71437"/>
                </a:lnTo>
                <a:lnTo>
                  <a:pt x="437555" y="71437"/>
                </a:lnTo>
                <a:lnTo>
                  <a:pt x="428625" y="80367"/>
                </a:lnTo>
                <a:lnTo>
                  <a:pt x="419695" y="80367"/>
                </a:lnTo>
                <a:lnTo>
                  <a:pt x="410766" y="80367"/>
                </a:lnTo>
                <a:lnTo>
                  <a:pt x="392906" y="89297"/>
                </a:lnTo>
                <a:lnTo>
                  <a:pt x="383976" y="89297"/>
                </a:lnTo>
                <a:lnTo>
                  <a:pt x="383976" y="89297"/>
                </a:lnTo>
                <a:lnTo>
                  <a:pt x="375047" y="107156"/>
                </a:lnTo>
                <a:lnTo>
                  <a:pt x="366117" y="142875"/>
                </a:lnTo>
                <a:lnTo>
                  <a:pt x="366117" y="187523"/>
                </a:lnTo>
                <a:lnTo>
                  <a:pt x="375047" y="258961"/>
                </a:lnTo>
                <a:lnTo>
                  <a:pt x="383976" y="330399"/>
                </a:lnTo>
                <a:lnTo>
                  <a:pt x="392906" y="401836"/>
                </a:lnTo>
                <a:lnTo>
                  <a:pt x="410766" y="464344"/>
                </a:lnTo>
                <a:lnTo>
                  <a:pt x="428625" y="500063"/>
                </a:lnTo>
                <a:lnTo>
                  <a:pt x="464344" y="517922"/>
                </a:lnTo>
                <a:lnTo>
                  <a:pt x="491133" y="508992"/>
                </a:lnTo>
                <a:lnTo>
                  <a:pt x="526851" y="482203"/>
                </a:lnTo>
                <a:lnTo>
                  <a:pt x="526851" y="48220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875734" y="4652367"/>
            <a:ext cx="258962" cy="446486"/>
          </a:xfrm>
          <a:custGeom>
            <a:avLst/>
            <a:gdLst/>
            <a:ahLst/>
            <a:cxnLst/>
            <a:rect l="0" t="0" r="0" b="0"/>
            <a:pathLst>
              <a:path w="258962" h="446486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17860" y="26789"/>
                </a:lnTo>
                <a:lnTo>
                  <a:pt x="17860" y="62508"/>
                </a:lnTo>
                <a:lnTo>
                  <a:pt x="8930" y="116086"/>
                </a:lnTo>
                <a:lnTo>
                  <a:pt x="8930" y="169664"/>
                </a:lnTo>
                <a:lnTo>
                  <a:pt x="8930" y="241102"/>
                </a:lnTo>
                <a:lnTo>
                  <a:pt x="17860" y="294680"/>
                </a:lnTo>
                <a:lnTo>
                  <a:pt x="17860" y="348258"/>
                </a:lnTo>
                <a:lnTo>
                  <a:pt x="26789" y="383977"/>
                </a:lnTo>
                <a:lnTo>
                  <a:pt x="35719" y="401836"/>
                </a:lnTo>
                <a:lnTo>
                  <a:pt x="44649" y="410766"/>
                </a:lnTo>
                <a:lnTo>
                  <a:pt x="53579" y="392906"/>
                </a:lnTo>
                <a:lnTo>
                  <a:pt x="53579" y="366117"/>
                </a:lnTo>
                <a:lnTo>
                  <a:pt x="62508" y="321469"/>
                </a:lnTo>
                <a:lnTo>
                  <a:pt x="62508" y="276821"/>
                </a:lnTo>
                <a:lnTo>
                  <a:pt x="62508" y="241102"/>
                </a:lnTo>
                <a:lnTo>
                  <a:pt x="71438" y="205383"/>
                </a:lnTo>
                <a:lnTo>
                  <a:pt x="80368" y="196453"/>
                </a:lnTo>
                <a:lnTo>
                  <a:pt x="107157" y="196453"/>
                </a:lnTo>
                <a:lnTo>
                  <a:pt x="142875" y="205383"/>
                </a:lnTo>
                <a:lnTo>
                  <a:pt x="169664" y="232172"/>
                </a:lnTo>
                <a:lnTo>
                  <a:pt x="205383" y="258961"/>
                </a:lnTo>
                <a:lnTo>
                  <a:pt x="232172" y="285750"/>
                </a:lnTo>
                <a:lnTo>
                  <a:pt x="250032" y="321469"/>
                </a:lnTo>
                <a:lnTo>
                  <a:pt x="258961" y="348258"/>
                </a:lnTo>
                <a:lnTo>
                  <a:pt x="241102" y="375047"/>
                </a:lnTo>
                <a:lnTo>
                  <a:pt x="214313" y="401836"/>
                </a:lnTo>
                <a:lnTo>
                  <a:pt x="178594" y="419696"/>
                </a:lnTo>
                <a:lnTo>
                  <a:pt x="133946" y="428625"/>
                </a:lnTo>
                <a:lnTo>
                  <a:pt x="89297" y="437555"/>
                </a:lnTo>
                <a:lnTo>
                  <a:pt x="44649" y="446485"/>
                </a:lnTo>
                <a:lnTo>
                  <a:pt x="17860" y="446485"/>
                </a:lnTo>
                <a:lnTo>
                  <a:pt x="0" y="437555"/>
                </a:lnTo>
                <a:lnTo>
                  <a:pt x="0" y="43755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152555" y="4848820"/>
            <a:ext cx="258962" cy="312540"/>
          </a:xfrm>
          <a:custGeom>
            <a:avLst/>
            <a:gdLst/>
            <a:ahLst/>
            <a:cxnLst/>
            <a:rect l="0" t="0" r="0" b="0"/>
            <a:pathLst>
              <a:path w="258962" h="312540">
                <a:moveTo>
                  <a:pt x="26789" y="71438"/>
                </a:moveTo>
                <a:lnTo>
                  <a:pt x="26789" y="89297"/>
                </a:lnTo>
                <a:lnTo>
                  <a:pt x="17859" y="125016"/>
                </a:lnTo>
                <a:lnTo>
                  <a:pt x="8929" y="169664"/>
                </a:lnTo>
                <a:lnTo>
                  <a:pt x="0" y="214313"/>
                </a:lnTo>
                <a:lnTo>
                  <a:pt x="0" y="258961"/>
                </a:lnTo>
                <a:lnTo>
                  <a:pt x="8929" y="285750"/>
                </a:lnTo>
                <a:lnTo>
                  <a:pt x="26789" y="285750"/>
                </a:lnTo>
                <a:lnTo>
                  <a:pt x="44648" y="276821"/>
                </a:lnTo>
                <a:lnTo>
                  <a:pt x="62508" y="250032"/>
                </a:lnTo>
                <a:lnTo>
                  <a:pt x="71437" y="214313"/>
                </a:lnTo>
                <a:lnTo>
                  <a:pt x="80367" y="160735"/>
                </a:lnTo>
                <a:lnTo>
                  <a:pt x="89297" y="98227"/>
                </a:lnTo>
                <a:lnTo>
                  <a:pt x="89297" y="44649"/>
                </a:lnTo>
                <a:lnTo>
                  <a:pt x="98226" y="8930"/>
                </a:lnTo>
                <a:lnTo>
                  <a:pt x="98226" y="0"/>
                </a:lnTo>
                <a:lnTo>
                  <a:pt x="98226" y="8930"/>
                </a:lnTo>
                <a:lnTo>
                  <a:pt x="98226" y="53578"/>
                </a:lnTo>
                <a:lnTo>
                  <a:pt x="98226" y="107157"/>
                </a:lnTo>
                <a:lnTo>
                  <a:pt x="107156" y="160735"/>
                </a:lnTo>
                <a:lnTo>
                  <a:pt x="116086" y="223243"/>
                </a:lnTo>
                <a:lnTo>
                  <a:pt x="125015" y="267891"/>
                </a:lnTo>
                <a:lnTo>
                  <a:pt x="151804" y="294680"/>
                </a:lnTo>
                <a:lnTo>
                  <a:pt x="169664" y="312539"/>
                </a:lnTo>
                <a:lnTo>
                  <a:pt x="196453" y="312539"/>
                </a:lnTo>
                <a:lnTo>
                  <a:pt x="223242" y="294680"/>
                </a:lnTo>
                <a:lnTo>
                  <a:pt x="241101" y="267891"/>
                </a:lnTo>
                <a:lnTo>
                  <a:pt x="258961" y="223243"/>
                </a:lnTo>
                <a:lnTo>
                  <a:pt x="258961" y="22324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295430" y="4822031"/>
            <a:ext cx="232173" cy="285751"/>
          </a:xfrm>
          <a:custGeom>
            <a:avLst/>
            <a:gdLst/>
            <a:ahLst/>
            <a:cxnLst/>
            <a:rect l="0" t="0" r="0" b="0"/>
            <a:pathLst>
              <a:path w="232173" h="285751">
                <a:moveTo>
                  <a:pt x="205383" y="0"/>
                </a:moveTo>
                <a:lnTo>
                  <a:pt x="205383" y="0"/>
                </a:lnTo>
                <a:lnTo>
                  <a:pt x="196453" y="0"/>
                </a:lnTo>
                <a:lnTo>
                  <a:pt x="187523" y="17859"/>
                </a:lnTo>
                <a:lnTo>
                  <a:pt x="178593" y="26789"/>
                </a:lnTo>
                <a:lnTo>
                  <a:pt x="169664" y="53578"/>
                </a:lnTo>
                <a:lnTo>
                  <a:pt x="160734" y="71438"/>
                </a:lnTo>
                <a:lnTo>
                  <a:pt x="151804" y="89297"/>
                </a:lnTo>
                <a:lnTo>
                  <a:pt x="160734" y="107157"/>
                </a:lnTo>
                <a:lnTo>
                  <a:pt x="169664" y="116086"/>
                </a:lnTo>
                <a:lnTo>
                  <a:pt x="178593" y="133946"/>
                </a:lnTo>
                <a:lnTo>
                  <a:pt x="196453" y="142875"/>
                </a:lnTo>
                <a:lnTo>
                  <a:pt x="205383" y="151805"/>
                </a:lnTo>
                <a:lnTo>
                  <a:pt x="223242" y="160735"/>
                </a:lnTo>
                <a:lnTo>
                  <a:pt x="232172" y="178594"/>
                </a:lnTo>
                <a:lnTo>
                  <a:pt x="232172" y="196453"/>
                </a:lnTo>
                <a:lnTo>
                  <a:pt x="223242" y="214313"/>
                </a:lnTo>
                <a:lnTo>
                  <a:pt x="205383" y="241102"/>
                </a:lnTo>
                <a:lnTo>
                  <a:pt x="169664" y="258961"/>
                </a:lnTo>
                <a:lnTo>
                  <a:pt x="133945" y="267891"/>
                </a:lnTo>
                <a:lnTo>
                  <a:pt x="98226" y="276821"/>
                </a:lnTo>
                <a:lnTo>
                  <a:pt x="53578" y="285750"/>
                </a:lnTo>
                <a:lnTo>
                  <a:pt x="26789" y="285750"/>
                </a:lnTo>
                <a:lnTo>
                  <a:pt x="8929" y="276821"/>
                </a:lnTo>
                <a:lnTo>
                  <a:pt x="0" y="258961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491883" y="4875609"/>
            <a:ext cx="187524" cy="241103"/>
          </a:xfrm>
          <a:custGeom>
            <a:avLst/>
            <a:gdLst/>
            <a:ahLst/>
            <a:cxnLst/>
            <a:rect l="0" t="0" r="0" b="0"/>
            <a:pathLst>
              <a:path w="187524" h="241103">
                <a:moveTo>
                  <a:pt x="0" y="133946"/>
                </a:moveTo>
                <a:lnTo>
                  <a:pt x="8930" y="133946"/>
                </a:lnTo>
                <a:lnTo>
                  <a:pt x="8930" y="142875"/>
                </a:lnTo>
                <a:lnTo>
                  <a:pt x="26789" y="160735"/>
                </a:lnTo>
                <a:lnTo>
                  <a:pt x="53578" y="169664"/>
                </a:lnTo>
                <a:lnTo>
                  <a:pt x="80367" y="169664"/>
                </a:lnTo>
                <a:lnTo>
                  <a:pt x="107156" y="160735"/>
                </a:lnTo>
                <a:lnTo>
                  <a:pt x="133945" y="151805"/>
                </a:lnTo>
                <a:lnTo>
                  <a:pt x="160734" y="125016"/>
                </a:lnTo>
                <a:lnTo>
                  <a:pt x="178594" y="98227"/>
                </a:lnTo>
                <a:lnTo>
                  <a:pt x="187523" y="62508"/>
                </a:lnTo>
                <a:lnTo>
                  <a:pt x="187523" y="35719"/>
                </a:lnTo>
                <a:lnTo>
                  <a:pt x="187523" y="8930"/>
                </a:lnTo>
                <a:lnTo>
                  <a:pt x="178594" y="0"/>
                </a:lnTo>
                <a:lnTo>
                  <a:pt x="160734" y="0"/>
                </a:lnTo>
                <a:lnTo>
                  <a:pt x="142875" y="26789"/>
                </a:lnTo>
                <a:lnTo>
                  <a:pt x="125015" y="53579"/>
                </a:lnTo>
                <a:lnTo>
                  <a:pt x="107156" y="98227"/>
                </a:lnTo>
                <a:lnTo>
                  <a:pt x="98226" y="142875"/>
                </a:lnTo>
                <a:lnTo>
                  <a:pt x="89297" y="187524"/>
                </a:lnTo>
                <a:lnTo>
                  <a:pt x="89297" y="214313"/>
                </a:lnTo>
                <a:lnTo>
                  <a:pt x="107156" y="241102"/>
                </a:lnTo>
                <a:lnTo>
                  <a:pt x="116086" y="241102"/>
                </a:lnTo>
                <a:lnTo>
                  <a:pt x="142875" y="241102"/>
                </a:lnTo>
                <a:lnTo>
                  <a:pt x="169664" y="214313"/>
                </a:lnTo>
                <a:lnTo>
                  <a:pt x="187523" y="187524"/>
                </a:lnTo>
                <a:lnTo>
                  <a:pt x="187523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732984" y="4598789"/>
            <a:ext cx="223244" cy="482204"/>
          </a:xfrm>
          <a:custGeom>
            <a:avLst/>
            <a:gdLst/>
            <a:ahLst/>
            <a:cxnLst/>
            <a:rect l="0" t="0" r="0" b="0"/>
            <a:pathLst>
              <a:path w="223244" h="482204">
                <a:moveTo>
                  <a:pt x="107157" y="312539"/>
                </a:moveTo>
                <a:lnTo>
                  <a:pt x="107157" y="312539"/>
                </a:lnTo>
                <a:lnTo>
                  <a:pt x="98227" y="312539"/>
                </a:lnTo>
                <a:lnTo>
                  <a:pt x="80368" y="321469"/>
                </a:lnTo>
                <a:lnTo>
                  <a:pt x="62508" y="330399"/>
                </a:lnTo>
                <a:lnTo>
                  <a:pt x="44649" y="348258"/>
                </a:lnTo>
                <a:lnTo>
                  <a:pt x="26789" y="383977"/>
                </a:lnTo>
                <a:lnTo>
                  <a:pt x="8930" y="410766"/>
                </a:lnTo>
                <a:lnTo>
                  <a:pt x="0" y="437555"/>
                </a:lnTo>
                <a:lnTo>
                  <a:pt x="0" y="455414"/>
                </a:lnTo>
                <a:lnTo>
                  <a:pt x="0" y="473274"/>
                </a:lnTo>
                <a:lnTo>
                  <a:pt x="17860" y="482203"/>
                </a:lnTo>
                <a:lnTo>
                  <a:pt x="26789" y="473274"/>
                </a:lnTo>
                <a:lnTo>
                  <a:pt x="44649" y="464344"/>
                </a:lnTo>
                <a:lnTo>
                  <a:pt x="71438" y="437555"/>
                </a:lnTo>
                <a:lnTo>
                  <a:pt x="89297" y="401836"/>
                </a:lnTo>
                <a:lnTo>
                  <a:pt x="107157" y="348258"/>
                </a:lnTo>
                <a:lnTo>
                  <a:pt x="116086" y="294680"/>
                </a:lnTo>
                <a:lnTo>
                  <a:pt x="125016" y="223242"/>
                </a:lnTo>
                <a:lnTo>
                  <a:pt x="133946" y="142875"/>
                </a:lnTo>
                <a:lnTo>
                  <a:pt x="142875" y="80367"/>
                </a:lnTo>
                <a:lnTo>
                  <a:pt x="142875" y="26789"/>
                </a:lnTo>
                <a:lnTo>
                  <a:pt x="133946" y="0"/>
                </a:lnTo>
                <a:lnTo>
                  <a:pt x="125016" y="0"/>
                </a:lnTo>
                <a:lnTo>
                  <a:pt x="107157" y="17859"/>
                </a:lnTo>
                <a:lnTo>
                  <a:pt x="89297" y="53578"/>
                </a:lnTo>
                <a:lnTo>
                  <a:pt x="62508" y="116086"/>
                </a:lnTo>
                <a:lnTo>
                  <a:pt x="44649" y="178593"/>
                </a:lnTo>
                <a:lnTo>
                  <a:pt x="35719" y="250031"/>
                </a:lnTo>
                <a:lnTo>
                  <a:pt x="35719" y="321469"/>
                </a:lnTo>
                <a:lnTo>
                  <a:pt x="44649" y="375047"/>
                </a:lnTo>
                <a:lnTo>
                  <a:pt x="71438" y="419695"/>
                </a:lnTo>
                <a:lnTo>
                  <a:pt x="107157" y="437555"/>
                </a:lnTo>
                <a:lnTo>
                  <a:pt x="142875" y="446484"/>
                </a:lnTo>
                <a:lnTo>
                  <a:pt x="187524" y="437555"/>
                </a:lnTo>
                <a:lnTo>
                  <a:pt x="223243" y="410766"/>
                </a:lnTo>
                <a:lnTo>
                  <a:pt x="223243" y="41076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179469" y="4464843"/>
            <a:ext cx="651868" cy="598291"/>
          </a:xfrm>
          <a:custGeom>
            <a:avLst/>
            <a:gdLst/>
            <a:ahLst/>
            <a:cxnLst/>
            <a:rect l="0" t="0" r="0" b="0"/>
            <a:pathLst>
              <a:path w="651868" h="598291">
                <a:moveTo>
                  <a:pt x="133945" y="232172"/>
                </a:moveTo>
                <a:lnTo>
                  <a:pt x="125015" y="241102"/>
                </a:lnTo>
                <a:lnTo>
                  <a:pt x="116086" y="250032"/>
                </a:lnTo>
                <a:lnTo>
                  <a:pt x="98226" y="267891"/>
                </a:lnTo>
                <a:lnTo>
                  <a:pt x="80367" y="294680"/>
                </a:lnTo>
                <a:lnTo>
                  <a:pt x="53578" y="330399"/>
                </a:lnTo>
                <a:lnTo>
                  <a:pt x="35719" y="375047"/>
                </a:lnTo>
                <a:lnTo>
                  <a:pt x="17859" y="419696"/>
                </a:lnTo>
                <a:lnTo>
                  <a:pt x="8929" y="455415"/>
                </a:lnTo>
                <a:lnTo>
                  <a:pt x="0" y="482204"/>
                </a:lnTo>
                <a:lnTo>
                  <a:pt x="8929" y="508993"/>
                </a:lnTo>
                <a:lnTo>
                  <a:pt x="17859" y="517923"/>
                </a:lnTo>
                <a:lnTo>
                  <a:pt x="44648" y="517923"/>
                </a:lnTo>
                <a:lnTo>
                  <a:pt x="71437" y="500063"/>
                </a:lnTo>
                <a:lnTo>
                  <a:pt x="98226" y="482204"/>
                </a:lnTo>
                <a:lnTo>
                  <a:pt x="125015" y="446485"/>
                </a:lnTo>
                <a:lnTo>
                  <a:pt x="142875" y="401836"/>
                </a:lnTo>
                <a:lnTo>
                  <a:pt x="169664" y="339328"/>
                </a:lnTo>
                <a:lnTo>
                  <a:pt x="178594" y="267891"/>
                </a:lnTo>
                <a:lnTo>
                  <a:pt x="196453" y="187524"/>
                </a:lnTo>
                <a:lnTo>
                  <a:pt x="205383" y="116086"/>
                </a:lnTo>
                <a:lnTo>
                  <a:pt x="214312" y="53578"/>
                </a:lnTo>
                <a:lnTo>
                  <a:pt x="214312" y="17860"/>
                </a:lnTo>
                <a:lnTo>
                  <a:pt x="214312" y="0"/>
                </a:lnTo>
                <a:lnTo>
                  <a:pt x="205383" y="0"/>
                </a:lnTo>
                <a:lnTo>
                  <a:pt x="196453" y="17860"/>
                </a:lnTo>
                <a:lnTo>
                  <a:pt x="178594" y="44649"/>
                </a:lnTo>
                <a:lnTo>
                  <a:pt x="169664" y="89297"/>
                </a:lnTo>
                <a:lnTo>
                  <a:pt x="151804" y="151805"/>
                </a:lnTo>
                <a:lnTo>
                  <a:pt x="133945" y="232172"/>
                </a:lnTo>
                <a:lnTo>
                  <a:pt x="125015" y="312539"/>
                </a:lnTo>
                <a:lnTo>
                  <a:pt x="116086" y="392907"/>
                </a:lnTo>
                <a:lnTo>
                  <a:pt x="125015" y="464345"/>
                </a:lnTo>
                <a:lnTo>
                  <a:pt x="133945" y="526852"/>
                </a:lnTo>
                <a:lnTo>
                  <a:pt x="151804" y="571501"/>
                </a:lnTo>
                <a:lnTo>
                  <a:pt x="178594" y="589360"/>
                </a:lnTo>
                <a:lnTo>
                  <a:pt x="196453" y="598290"/>
                </a:lnTo>
                <a:lnTo>
                  <a:pt x="223242" y="580430"/>
                </a:lnTo>
                <a:lnTo>
                  <a:pt x="241101" y="544712"/>
                </a:lnTo>
                <a:lnTo>
                  <a:pt x="258961" y="500063"/>
                </a:lnTo>
                <a:lnTo>
                  <a:pt x="267890" y="437555"/>
                </a:lnTo>
                <a:lnTo>
                  <a:pt x="267890" y="375047"/>
                </a:lnTo>
                <a:lnTo>
                  <a:pt x="267890" y="330399"/>
                </a:lnTo>
                <a:lnTo>
                  <a:pt x="267890" y="303610"/>
                </a:lnTo>
                <a:lnTo>
                  <a:pt x="258961" y="303610"/>
                </a:lnTo>
                <a:lnTo>
                  <a:pt x="250031" y="330399"/>
                </a:lnTo>
                <a:lnTo>
                  <a:pt x="241101" y="375047"/>
                </a:lnTo>
                <a:lnTo>
                  <a:pt x="241101" y="428626"/>
                </a:lnTo>
                <a:lnTo>
                  <a:pt x="241101" y="473274"/>
                </a:lnTo>
                <a:lnTo>
                  <a:pt x="250031" y="517923"/>
                </a:lnTo>
                <a:lnTo>
                  <a:pt x="258961" y="553641"/>
                </a:lnTo>
                <a:lnTo>
                  <a:pt x="276820" y="571501"/>
                </a:lnTo>
                <a:lnTo>
                  <a:pt x="294679" y="571501"/>
                </a:lnTo>
                <a:lnTo>
                  <a:pt x="303609" y="571501"/>
                </a:lnTo>
                <a:lnTo>
                  <a:pt x="312539" y="544712"/>
                </a:lnTo>
                <a:lnTo>
                  <a:pt x="321469" y="508993"/>
                </a:lnTo>
                <a:lnTo>
                  <a:pt x="321469" y="473274"/>
                </a:lnTo>
                <a:lnTo>
                  <a:pt x="321469" y="419696"/>
                </a:lnTo>
                <a:lnTo>
                  <a:pt x="312539" y="366118"/>
                </a:lnTo>
                <a:lnTo>
                  <a:pt x="312539" y="330399"/>
                </a:lnTo>
                <a:lnTo>
                  <a:pt x="312539" y="312539"/>
                </a:lnTo>
                <a:lnTo>
                  <a:pt x="312539" y="321469"/>
                </a:lnTo>
                <a:lnTo>
                  <a:pt x="312539" y="339328"/>
                </a:lnTo>
                <a:lnTo>
                  <a:pt x="321469" y="366118"/>
                </a:lnTo>
                <a:lnTo>
                  <a:pt x="330398" y="383977"/>
                </a:lnTo>
                <a:lnTo>
                  <a:pt x="348258" y="410766"/>
                </a:lnTo>
                <a:lnTo>
                  <a:pt x="366117" y="419696"/>
                </a:lnTo>
                <a:lnTo>
                  <a:pt x="383976" y="419696"/>
                </a:lnTo>
                <a:lnTo>
                  <a:pt x="401836" y="410766"/>
                </a:lnTo>
                <a:lnTo>
                  <a:pt x="419695" y="392907"/>
                </a:lnTo>
                <a:lnTo>
                  <a:pt x="437554" y="375047"/>
                </a:lnTo>
                <a:lnTo>
                  <a:pt x="455414" y="339328"/>
                </a:lnTo>
                <a:lnTo>
                  <a:pt x="455414" y="303610"/>
                </a:lnTo>
                <a:lnTo>
                  <a:pt x="464344" y="276821"/>
                </a:lnTo>
                <a:lnTo>
                  <a:pt x="464344" y="250032"/>
                </a:lnTo>
                <a:lnTo>
                  <a:pt x="464344" y="250032"/>
                </a:lnTo>
                <a:lnTo>
                  <a:pt x="455414" y="258961"/>
                </a:lnTo>
                <a:lnTo>
                  <a:pt x="455414" y="294680"/>
                </a:lnTo>
                <a:lnTo>
                  <a:pt x="437554" y="339328"/>
                </a:lnTo>
                <a:lnTo>
                  <a:pt x="437554" y="392907"/>
                </a:lnTo>
                <a:lnTo>
                  <a:pt x="428625" y="437555"/>
                </a:lnTo>
                <a:lnTo>
                  <a:pt x="428625" y="482204"/>
                </a:lnTo>
                <a:lnTo>
                  <a:pt x="437554" y="517923"/>
                </a:lnTo>
                <a:lnTo>
                  <a:pt x="446484" y="526852"/>
                </a:lnTo>
                <a:lnTo>
                  <a:pt x="455414" y="535782"/>
                </a:lnTo>
                <a:lnTo>
                  <a:pt x="473273" y="526852"/>
                </a:lnTo>
                <a:lnTo>
                  <a:pt x="491133" y="500063"/>
                </a:lnTo>
                <a:lnTo>
                  <a:pt x="508992" y="464345"/>
                </a:lnTo>
                <a:lnTo>
                  <a:pt x="535781" y="419696"/>
                </a:lnTo>
                <a:lnTo>
                  <a:pt x="553640" y="366118"/>
                </a:lnTo>
                <a:lnTo>
                  <a:pt x="580429" y="303610"/>
                </a:lnTo>
                <a:lnTo>
                  <a:pt x="598289" y="250032"/>
                </a:lnTo>
                <a:lnTo>
                  <a:pt x="616148" y="196453"/>
                </a:lnTo>
                <a:lnTo>
                  <a:pt x="634008" y="160735"/>
                </a:lnTo>
                <a:lnTo>
                  <a:pt x="642937" y="133946"/>
                </a:lnTo>
                <a:lnTo>
                  <a:pt x="651867" y="116086"/>
                </a:lnTo>
                <a:lnTo>
                  <a:pt x="651867" y="107157"/>
                </a:lnTo>
                <a:lnTo>
                  <a:pt x="651867" y="89297"/>
                </a:lnTo>
                <a:lnTo>
                  <a:pt x="651867" y="89297"/>
                </a:lnTo>
                <a:lnTo>
                  <a:pt x="651867" y="80368"/>
                </a:lnTo>
                <a:lnTo>
                  <a:pt x="651867" y="80368"/>
                </a:lnTo>
                <a:lnTo>
                  <a:pt x="651867" y="80368"/>
                </a:lnTo>
                <a:lnTo>
                  <a:pt x="651867" y="80368"/>
                </a:lnTo>
                <a:lnTo>
                  <a:pt x="651867" y="80368"/>
                </a:lnTo>
                <a:lnTo>
                  <a:pt x="651867" y="80368"/>
                </a:lnTo>
                <a:lnTo>
                  <a:pt x="651867" y="89297"/>
                </a:lnTo>
                <a:lnTo>
                  <a:pt x="651867" y="89297"/>
                </a:lnTo>
                <a:lnTo>
                  <a:pt x="642937" y="89297"/>
                </a:lnTo>
                <a:lnTo>
                  <a:pt x="642937" y="98227"/>
                </a:lnTo>
                <a:lnTo>
                  <a:pt x="634008" y="98227"/>
                </a:lnTo>
                <a:lnTo>
                  <a:pt x="634008" y="107157"/>
                </a:lnTo>
                <a:lnTo>
                  <a:pt x="634008" y="107157"/>
                </a:lnTo>
                <a:lnTo>
                  <a:pt x="634008" y="107157"/>
                </a:lnTo>
                <a:lnTo>
                  <a:pt x="634008" y="116086"/>
                </a:lnTo>
                <a:lnTo>
                  <a:pt x="634008" y="116086"/>
                </a:lnTo>
                <a:lnTo>
                  <a:pt x="642937" y="116086"/>
                </a:lnTo>
                <a:lnTo>
                  <a:pt x="642937" y="116086"/>
                </a:lnTo>
                <a:lnTo>
                  <a:pt x="642937" y="116086"/>
                </a:lnTo>
                <a:lnTo>
                  <a:pt x="642937" y="116086"/>
                </a:lnTo>
                <a:lnTo>
                  <a:pt x="642937" y="116086"/>
                </a:lnTo>
                <a:lnTo>
                  <a:pt x="642937" y="116086"/>
                </a:lnTo>
                <a:lnTo>
                  <a:pt x="642937" y="116086"/>
                </a:lnTo>
                <a:lnTo>
                  <a:pt x="642937" y="116086"/>
                </a:lnTo>
                <a:lnTo>
                  <a:pt x="642937" y="116086"/>
                </a:lnTo>
                <a:lnTo>
                  <a:pt x="642937" y="116086"/>
                </a:lnTo>
                <a:lnTo>
                  <a:pt x="642937" y="116086"/>
                </a:lnTo>
                <a:lnTo>
                  <a:pt x="642937" y="116086"/>
                </a:lnTo>
                <a:lnTo>
                  <a:pt x="642937" y="116086"/>
                </a:lnTo>
                <a:lnTo>
                  <a:pt x="642937" y="116086"/>
                </a:lnTo>
                <a:lnTo>
                  <a:pt x="642937" y="116086"/>
                </a:lnTo>
                <a:lnTo>
                  <a:pt x="642937" y="116086"/>
                </a:lnTo>
                <a:lnTo>
                  <a:pt x="642937" y="116086"/>
                </a:lnTo>
                <a:lnTo>
                  <a:pt x="642937" y="116086"/>
                </a:lnTo>
                <a:lnTo>
                  <a:pt x="642937" y="116086"/>
                </a:lnTo>
                <a:lnTo>
                  <a:pt x="642937" y="116086"/>
                </a:lnTo>
                <a:lnTo>
                  <a:pt x="642937" y="116086"/>
                </a:lnTo>
                <a:lnTo>
                  <a:pt x="642937" y="116086"/>
                </a:lnTo>
                <a:lnTo>
                  <a:pt x="642937" y="116086"/>
                </a:lnTo>
                <a:lnTo>
                  <a:pt x="642937" y="116086"/>
                </a:lnTo>
                <a:lnTo>
                  <a:pt x="642937" y="116086"/>
                </a:lnTo>
                <a:lnTo>
                  <a:pt x="642937" y="107157"/>
                </a:lnTo>
                <a:lnTo>
                  <a:pt x="642937" y="107157"/>
                </a:lnTo>
                <a:lnTo>
                  <a:pt x="642937" y="98227"/>
                </a:lnTo>
                <a:lnTo>
                  <a:pt x="642937" y="98227"/>
                </a:lnTo>
                <a:lnTo>
                  <a:pt x="634008" y="98227"/>
                </a:lnTo>
                <a:lnTo>
                  <a:pt x="625078" y="116086"/>
                </a:lnTo>
                <a:lnTo>
                  <a:pt x="625078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706320" y="4714875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670602" y="4366617"/>
            <a:ext cx="169665" cy="517923"/>
          </a:xfrm>
          <a:custGeom>
            <a:avLst/>
            <a:gdLst/>
            <a:ahLst/>
            <a:cxnLst/>
            <a:rect l="0" t="0" r="0" b="0"/>
            <a:pathLst>
              <a:path w="169665" h="517923">
                <a:moveTo>
                  <a:pt x="133945" y="80367"/>
                </a:moveTo>
                <a:lnTo>
                  <a:pt x="133945" y="71437"/>
                </a:lnTo>
                <a:lnTo>
                  <a:pt x="133945" y="62508"/>
                </a:lnTo>
                <a:lnTo>
                  <a:pt x="125015" y="53578"/>
                </a:lnTo>
                <a:lnTo>
                  <a:pt x="125015" y="44648"/>
                </a:lnTo>
                <a:lnTo>
                  <a:pt x="125015" y="26789"/>
                </a:lnTo>
                <a:lnTo>
                  <a:pt x="125015" y="17859"/>
                </a:lnTo>
                <a:lnTo>
                  <a:pt x="116086" y="8929"/>
                </a:lnTo>
                <a:lnTo>
                  <a:pt x="107156" y="0"/>
                </a:lnTo>
                <a:lnTo>
                  <a:pt x="107156" y="0"/>
                </a:lnTo>
                <a:lnTo>
                  <a:pt x="89296" y="0"/>
                </a:lnTo>
                <a:lnTo>
                  <a:pt x="80367" y="8929"/>
                </a:lnTo>
                <a:lnTo>
                  <a:pt x="62507" y="26789"/>
                </a:lnTo>
                <a:lnTo>
                  <a:pt x="44648" y="53578"/>
                </a:lnTo>
                <a:lnTo>
                  <a:pt x="26789" y="98226"/>
                </a:lnTo>
                <a:lnTo>
                  <a:pt x="8929" y="151804"/>
                </a:lnTo>
                <a:lnTo>
                  <a:pt x="0" y="214312"/>
                </a:lnTo>
                <a:lnTo>
                  <a:pt x="0" y="276820"/>
                </a:lnTo>
                <a:lnTo>
                  <a:pt x="17859" y="339328"/>
                </a:lnTo>
                <a:lnTo>
                  <a:pt x="35718" y="392906"/>
                </a:lnTo>
                <a:lnTo>
                  <a:pt x="71437" y="437554"/>
                </a:lnTo>
                <a:lnTo>
                  <a:pt x="98226" y="473273"/>
                </a:lnTo>
                <a:lnTo>
                  <a:pt x="125015" y="491133"/>
                </a:lnTo>
                <a:lnTo>
                  <a:pt x="151804" y="508992"/>
                </a:lnTo>
                <a:lnTo>
                  <a:pt x="160734" y="517922"/>
                </a:lnTo>
                <a:lnTo>
                  <a:pt x="169664" y="517922"/>
                </a:lnTo>
                <a:lnTo>
                  <a:pt x="169664" y="508992"/>
                </a:lnTo>
                <a:lnTo>
                  <a:pt x="160734" y="508992"/>
                </a:lnTo>
                <a:lnTo>
                  <a:pt x="160734" y="50899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840266" y="4705945"/>
            <a:ext cx="125016" cy="160735"/>
          </a:xfrm>
          <a:custGeom>
            <a:avLst/>
            <a:gdLst/>
            <a:ahLst/>
            <a:cxnLst/>
            <a:rect l="0" t="0" r="0" b="0"/>
            <a:pathLst>
              <a:path w="125016" h="160735">
                <a:moveTo>
                  <a:pt x="0" y="53578"/>
                </a:moveTo>
                <a:lnTo>
                  <a:pt x="0" y="71437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17859" y="151805"/>
                </a:lnTo>
                <a:lnTo>
                  <a:pt x="35718" y="160734"/>
                </a:lnTo>
                <a:lnTo>
                  <a:pt x="62507" y="160734"/>
                </a:lnTo>
                <a:lnTo>
                  <a:pt x="80367" y="151805"/>
                </a:lnTo>
                <a:lnTo>
                  <a:pt x="98226" y="133945"/>
                </a:lnTo>
                <a:lnTo>
                  <a:pt x="116086" y="116086"/>
                </a:lnTo>
                <a:lnTo>
                  <a:pt x="125015" y="89297"/>
                </a:lnTo>
                <a:lnTo>
                  <a:pt x="125015" y="53578"/>
                </a:lnTo>
                <a:lnTo>
                  <a:pt x="125015" y="26789"/>
                </a:lnTo>
                <a:lnTo>
                  <a:pt x="116086" y="8930"/>
                </a:lnTo>
                <a:lnTo>
                  <a:pt x="98226" y="0"/>
                </a:lnTo>
                <a:lnTo>
                  <a:pt x="80367" y="0"/>
                </a:lnTo>
                <a:lnTo>
                  <a:pt x="53578" y="8930"/>
                </a:lnTo>
                <a:lnTo>
                  <a:pt x="35718" y="26789"/>
                </a:lnTo>
                <a:lnTo>
                  <a:pt x="26789" y="44648"/>
                </a:lnTo>
                <a:lnTo>
                  <a:pt x="26789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947422" y="4375546"/>
            <a:ext cx="651867" cy="651869"/>
          </a:xfrm>
          <a:custGeom>
            <a:avLst/>
            <a:gdLst/>
            <a:ahLst/>
            <a:cxnLst/>
            <a:rect l="0" t="0" r="0" b="0"/>
            <a:pathLst>
              <a:path w="651867" h="651869">
                <a:moveTo>
                  <a:pt x="80367" y="375047"/>
                </a:moveTo>
                <a:lnTo>
                  <a:pt x="80367" y="383977"/>
                </a:lnTo>
                <a:lnTo>
                  <a:pt x="71437" y="401836"/>
                </a:lnTo>
                <a:lnTo>
                  <a:pt x="71437" y="428625"/>
                </a:lnTo>
                <a:lnTo>
                  <a:pt x="71437" y="455415"/>
                </a:lnTo>
                <a:lnTo>
                  <a:pt x="62508" y="491133"/>
                </a:lnTo>
                <a:lnTo>
                  <a:pt x="53578" y="517923"/>
                </a:lnTo>
                <a:lnTo>
                  <a:pt x="44648" y="553642"/>
                </a:lnTo>
                <a:lnTo>
                  <a:pt x="26789" y="580431"/>
                </a:lnTo>
                <a:lnTo>
                  <a:pt x="8930" y="607220"/>
                </a:lnTo>
                <a:lnTo>
                  <a:pt x="0" y="634009"/>
                </a:lnTo>
                <a:lnTo>
                  <a:pt x="0" y="642938"/>
                </a:lnTo>
                <a:lnTo>
                  <a:pt x="0" y="651868"/>
                </a:lnTo>
                <a:lnTo>
                  <a:pt x="8930" y="634009"/>
                </a:lnTo>
                <a:lnTo>
                  <a:pt x="26789" y="616149"/>
                </a:lnTo>
                <a:lnTo>
                  <a:pt x="35719" y="580431"/>
                </a:lnTo>
                <a:lnTo>
                  <a:pt x="53578" y="526852"/>
                </a:lnTo>
                <a:lnTo>
                  <a:pt x="71437" y="473274"/>
                </a:lnTo>
                <a:lnTo>
                  <a:pt x="80367" y="419696"/>
                </a:lnTo>
                <a:lnTo>
                  <a:pt x="98226" y="366118"/>
                </a:lnTo>
                <a:lnTo>
                  <a:pt x="107156" y="321469"/>
                </a:lnTo>
                <a:lnTo>
                  <a:pt x="116086" y="294680"/>
                </a:lnTo>
                <a:lnTo>
                  <a:pt x="125016" y="285750"/>
                </a:lnTo>
                <a:lnTo>
                  <a:pt x="133945" y="285750"/>
                </a:lnTo>
                <a:lnTo>
                  <a:pt x="142875" y="303610"/>
                </a:lnTo>
                <a:lnTo>
                  <a:pt x="151805" y="321469"/>
                </a:lnTo>
                <a:lnTo>
                  <a:pt x="151805" y="357188"/>
                </a:lnTo>
                <a:lnTo>
                  <a:pt x="151805" y="392907"/>
                </a:lnTo>
                <a:lnTo>
                  <a:pt x="151805" y="419696"/>
                </a:lnTo>
                <a:lnTo>
                  <a:pt x="142875" y="446485"/>
                </a:lnTo>
                <a:lnTo>
                  <a:pt x="133945" y="464344"/>
                </a:lnTo>
                <a:lnTo>
                  <a:pt x="133945" y="473274"/>
                </a:lnTo>
                <a:lnTo>
                  <a:pt x="125016" y="473274"/>
                </a:lnTo>
                <a:lnTo>
                  <a:pt x="125016" y="464344"/>
                </a:lnTo>
                <a:lnTo>
                  <a:pt x="133945" y="446485"/>
                </a:lnTo>
                <a:lnTo>
                  <a:pt x="133945" y="419696"/>
                </a:lnTo>
                <a:lnTo>
                  <a:pt x="151805" y="383977"/>
                </a:lnTo>
                <a:lnTo>
                  <a:pt x="160734" y="348258"/>
                </a:lnTo>
                <a:lnTo>
                  <a:pt x="178594" y="321469"/>
                </a:lnTo>
                <a:lnTo>
                  <a:pt x="196453" y="294680"/>
                </a:lnTo>
                <a:lnTo>
                  <a:pt x="214312" y="276821"/>
                </a:lnTo>
                <a:lnTo>
                  <a:pt x="232172" y="267891"/>
                </a:lnTo>
                <a:lnTo>
                  <a:pt x="241101" y="276821"/>
                </a:lnTo>
                <a:lnTo>
                  <a:pt x="250030" y="285750"/>
                </a:lnTo>
                <a:lnTo>
                  <a:pt x="258960" y="303610"/>
                </a:lnTo>
                <a:lnTo>
                  <a:pt x="258960" y="330399"/>
                </a:lnTo>
                <a:lnTo>
                  <a:pt x="258960" y="357188"/>
                </a:lnTo>
                <a:lnTo>
                  <a:pt x="250030" y="375047"/>
                </a:lnTo>
                <a:lnTo>
                  <a:pt x="250030" y="401836"/>
                </a:lnTo>
                <a:lnTo>
                  <a:pt x="241101" y="410766"/>
                </a:lnTo>
                <a:lnTo>
                  <a:pt x="241101" y="419696"/>
                </a:lnTo>
                <a:lnTo>
                  <a:pt x="241101" y="419696"/>
                </a:lnTo>
                <a:lnTo>
                  <a:pt x="250030" y="410766"/>
                </a:lnTo>
                <a:lnTo>
                  <a:pt x="250030" y="392907"/>
                </a:lnTo>
                <a:lnTo>
                  <a:pt x="258960" y="375047"/>
                </a:lnTo>
                <a:lnTo>
                  <a:pt x="267890" y="348258"/>
                </a:lnTo>
                <a:lnTo>
                  <a:pt x="276819" y="321469"/>
                </a:lnTo>
                <a:lnTo>
                  <a:pt x="285749" y="303610"/>
                </a:lnTo>
                <a:lnTo>
                  <a:pt x="294679" y="285750"/>
                </a:lnTo>
                <a:lnTo>
                  <a:pt x="303608" y="276821"/>
                </a:lnTo>
                <a:lnTo>
                  <a:pt x="303608" y="285750"/>
                </a:lnTo>
                <a:lnTo>
                  <a:pt x="303608" y="303610"/>
                </a:lnTo>
                <a:lnTo>
                  <a:pt x="312538" y="330399"/>
                </a:lnTo>
                <a:lnTo>
                  <a:pt x="312538" y="366118"/>
                </a:lnTo>
                <a:lnTo>
                  <a:pt x="312538" y="392907"/>
                </a:lnTo>
                <a:lnTo>
                  <a:pt x="312538" y="410766"/>
                </a:lnTo>
                <a:lnTo>
                  <a:pt x="321468" y="428625"/>
                </a:lnTo>
                <a:lnTo>
                  <a:pt x="330398" y="428625"/>
                </a:lnTo>
                <a:lnTo>
                  <a:pt x="339327" y="428625"/>
                </a:lnTo>
                <a:lnTo>
                  <a:pt x="339327" y="410766"/>
                </a:lnTo>
                <a:lnTo>
                  <a:pt x="348257" y="392907"/>
                </a:lnTo>
                <a:lnTo>
                  <a:pt x="357187" y="366118"/>
                </a:lnTo>
                <a:lnTo>
                  <a:pt x="366116" y="348258"/>
                </a:lnTo>
                <a:lnTo>
                  <a:pt x="375046" y="321469"/>
                </a:lnTo>
                <a:lnTo>
                  <a:pt x="383976" y="312540"/>
                </a:lnTo>
                <a:lnTo>
                  <a:pt x="383976" y="303610"/>
                </a:lnTo>
                <a:lnTo>
                  <a:pt x="392905" y="312540"/>
                </a:lnTo>
                <a:lnTo>
                  <a:pt x="392905" y="330399"/>
                </a:lnTo>
                <a:lnTo>
                  <a:pt x="392905" y="348258"/>
                </a:lnTo>
                <a:lnTo>
                  <a:pt x="392905" y="375047"/>
                </a:lnTo>
                <a:lnTo>
                  <a:pt x="392905" y="392907"/>
                </a:lnTo>
                <a:lnTo>
                  <a:pt x="392905" y="401836"/>
                </a:lnTo>
                <a:lnTo>
                  <a:pt x="401835" y="401836"/>
                </a:lnTo>
                <a:lnTo>
                  <a:pt x="410765" y="392907"/>
                </a:lnTo>
                <a:lnTo>
                  <a:pt x="419694" y="383977"/>
                </a:lnTo>
                <a:lnTo>
                  <a:pt x="419694" y="366118"/>
                </a:lnTo>
                <a:lnTo>
                  <a:pt x="428624" y="339329"/>
                </a:lnTo>
                <a:lnTo>
                  <a:pt x="428624" y="312540"/>
                </a:lnTo>
                <a:lnTo>
                  <a:pt x="428624" y="294680"/>
                </a:lnTo>
                <a:lnTo>
                  <a:pt x="428624" y="276821"/>
                </a:lnTo>
                <a:lnTo>
                  <a:pt x="428624" y="276821"/>
                </a:lnTo>
                <a:lnTo>
                  <a:pt x="428624" y="285750"/>
                </a:lnTo>
                <a:lnTo>
                  <a:pt x="428624" y="294680"/>
                </a:lnTo>
                <a:lnTo>
                  <a:pt x="419694" y="312540"/>
                </a:lnTo>
                <a:lnTo>
                  <a:pt x="419694" y="339329"/>
                </a:lnTo>
                <a:lnTo>
                  <a:pt x="419694" y="357188"/>
                </a:lnTo>
                <a:lnTo>
                  <a:pt x="419694" y="366118"/>
                </a:lnTo>
                <a:lnTo>
                  <a:pt x="428624" y="366118"/>
                </a:lnTo>
                <a:lnTo>
                  <a:pt x="428624" y="366118"/>
                </a:lnTo>
                <a:lnTo>
                  <a:pt x="437554" y="357188"/>
                </a:lnTo>
                <a:lnTo>
                  <a:pt x="446483" y="348258"/>
                </a:lnTo>
                <a:lnTo>
                  <a:pt x="446483" y="321469"/>
                </a:lnTo>
                <a:lnTo>
                  <a:pt x="455413" y="303610"/>
                </a:lnTo>
                <a:lnTo>
                  <a:pt x="464343" y="294680"/>
                </a:lnTo>
                <a:lnTo>
                  <a:pt x="464343" y="276821"/>
                </a:lnTo>
                <a:lnTo>
                  <a:pt x="464343" y="285750"/>
                </a:lnTo>
                <a:lnTo>
                  <a:pt x="464343" y="294680"/>
                </a:lnTo>
                <a:lnTo>
                  <a:pt x="464343" y="312540"/>
                </a:lnTo>
                <a:lnTo>
                  <a:pt x="455413" y="339329"/>
                </a:lnTo>
                <a:lnTo>
                  <a:pt x="464343" y="357188"/>
                </a:lnTo>
                <a:lnTo>
                  <a:pt x="473273" y="366118"/>
                </a:lnTo>
                <a:lnTo>
                  <a:pt x="482202" y="375047"/>
                </a:lnTo>
                <a:lnTo>
                  <a:pt x="500062" y="375047"/>
                </a:lnTo>
                <a:lnTo>
                  <a:pt x="500062" y="366118"/>
                </a:lnTo>
                <a:lnTo>
                  <a:pt x="508991" y="348258"/>
                </a:lnTo>
                <a:lnTo>
                  <a:pt x="508991" y="321469"/>
                </a:lnTo>
                <a:lnTo>
                  <a:pt x="508991" y="294680"/>
                </a:lnTo>
                <a:lnTo>
                  <a:pt x="508991" y="276821"/>
                </a:lnTo>
                <a:lnTo>
                  <a:pt x="508991" y="258961"/>
                </a:lnTo>
                <a:lnTo>
                  <a:pt x="508991" y="267891"/>
                </a:lnTo>
                <a:lnTo>
                  <a:pt x="508991" y="276821"/>
                </a:lnTo>
                <a:lnTo>
                  <a:pt x="508991" y="294680"/>
                </a:lnTo>
                <a:lnTo>
                  <a:pt x="508991" y="321469"/>
                </a:lnTo>
                <a:lnTo>
                  <a:pt x="517921" y="348258"/>
                </a:lnTo>
                <a:lnTo>
                  <a:pt x="526851" y="366118"/>
                </a:lnTo>
                <a:lnTo>
                  <a:pt x="535780" y="375047"/>
                </a:lnTo>
                <a:lnTo>
                  <a:pt x="553640" y="375047"/>
                </a:lnTo>
                <a:lnTo>
                  <a:pt x="571499" y="375047"/>
                </a:lnTo>
                <a:lnTo>
                  <a:pt x="589358" y="366118"/>
                </a:lnTo>
                <a:lnTo>
                  <a:pt x="607218" y="357188"/>
                </a:lnTo>
                <a:lnTo>
                  <a:pt x="625077" y="339329"/>
                </a:lnTo>
                <a:lnTo>
                  <a:pt x="634007" y="321469"/>
                </a:lnTo>
                <a:lnTo>
                  <a:pt x="642937" y="294680"/>
                </a:lnTo>
                <a:lnTo>
                  <a:pt x="642937" y="258961"/>
                </a:lnTo>
                <a:lnTo>
                  <a:pt x="651866" y="223243"/>
                </a:lnTo>
                <a:lnTo>
                  <a:pt x="651866" y="178594"/>
                </a:lnTo>
                <a:lnTo>
                  <a:pt x="642937" y="133946"/>
                </a:lnTo>
                <a:lnTo>
                  <a:pt x="634007" y="98227"/>
                </a:lnTo>
                <a:lnTo>
                  <a:pt x="625077" y="53579"/>
                </a:lnTo>
                <a:lnTo>
                  <a:pt x="607218" y="26790"/>
                </a:lnTo>
                <a:lnTo>
                  <a:pt x="598288" y="8930"/>
                </a:lnTo>
                <a:lnTo>
                  <a:pt x="580429" y="0"/>
                </a:lnTo>
                <a:lnTo>
                  <a:pt x="571499" y="17860"/>
                </a:lnTo>
                <a:lnTo>
                  <a:pt x="562569" y="44649"/>
                </a:lnTo>
                <a:lnTo>
                  <a:pt x="553640" y="80368"/>
                </a:lnTo>
                <a:lnTo>
                  <a:pt x="544710" y="125016"/>
                </a:lnTo>
                <a:lnTo>
                  <a:pt x="544710" y="178594"/>
                </a:lnTo>
                <a:lnTo>
                  <a:pt x="544710" y="214313"/>
                </a:lnTo>
                <a:lnTo>
                  <a:pt x="553640" y="258961"/>
                </a:lnTo>
                <a:lnTo>
                  <a:pt x="553640" y="285750"/>
                </a:lnTo>
                <a:lnTo>
                  <a:pt x="562569" y="303610"/>
                </a:lnTo>
                <a:lnTo>
                  <a:pt x="571499" y="321469"/>
                </a:lnTo>
                <a:lnTo>
                  <a:pt x="562569" y="330399"/>
                </a:lnTo>
                <a:lnTo>
                  <a:pt x="562569" y="330399"/>
                </a:lnTo>
                <a:lnTo>
                  <a:pt x="562569" y="33039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8358187" y="4446984"/>
            <a:ext cx="160735" cy="80368"/>
          </a:xfrm>
          <a:custGeom>
            <a:avLst/>
            <a:gdLst/>
            <a:ahLst/>
            <a:cxnLst/>
            <a:rect l="0" t="0" r="0" b="0"/>
            <a:pathLst>
              <a:path w="160735" h="80368">
                <a:moveTo>
                  <a:pt x="0" y="0"/>
                </a:moveTo>
                <a:lnTo>
                  <a:pt x="8929" y="0"/>
                </a:lnTo>
                <a:lnTo>
                  <a:pt x="26789" y="8930"/>
                </a:lnTo>
                <a:lnTo>
                  <a:pt x="44648" y="17859"/>
                </a:lnTo>
                <a:lnTo>
                  <a:pt x="71437" y="26789"/>
                </a:lnTo>
                <a:lnTo>
                  <a:pt x="98226" y="44648"/>
                </a:lnTo>
                <a:lnTo>
                  <a:pt x="116086" y="53578"/>
                </a:lnTo>
                <a:lnTo>
                  <a:pt x="133945" y="71437"/>
                </a:lnTo>
                <a:lnTo>
                  <a:pt x="151804" y="71437"/>
                </a:lnTo>
                <a:lnTo>
                  <a:pt x="160734" y="80367"/>
                </a:lnTo>
                <a:lnTo>
                  <a:pt x="160734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723805" y="5322094"/>
            <a:ext cx="80368" cy="35720"/>
          </a:xfrm>
          <a:custGeom>
            <a:avLst/>
            <a:gdLst/>
            <a:ahLst/>
            <a:cxnLst/>
            <a:rect l="0" t="0" r="0" b="0"/>
            <a:pathLst>
              <a:path w="80368" h="35720">
                <a:moveTo>
                  <a:pt x="0" y="35719"/>
                </a:moveTo>
                <a:lnTo>
                  <a:pt x="0" y="26789"/>
                </a:lnTo>
                <a:lnTo>
                  <a:pt x="0" y="26789"/>
                </a:lnTo>
                <a:lnTo>
                  <a:pt x="8929" y="17859"/>
                </a:lnTo>
                <a:lnTo>
                  <a:pt x="1785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4464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4768453" y="5491758"/>
            <a:ext cx="1" cy="89297"/>
          </a:xfrm>
          <a:custGeom>
            <a:avLst/>
            <a:gdLst/>
            <a:ahLst/>
            <a:cxnLst/>
            <a:rect l="0" t="0" r="0" b="0"/>
            <a:pathLst>
              <a:path w="1" h="89297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4759523" y="5706070"/>
            <a:ext cx="17861" cy="35719"/>
          </a:xfrm>
          <a:custGeom>
            <a:avLst/>
            <a:gdLst/>
            <a:ahLst/>
            <a:cxnLst/>
            <a:rect l="0" t="0" r="0" b="0"/>
            <a:pathLst>
              <a:path w="17861" h="35719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17860" y="35718"/>
                </a:lnTo>
                <a:lnTo>
                  <a:pt x="8930" y="1785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711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4395787" cy="1428750"/>
          </a:xfrm>
        </p:spPr>
        <p:txBody>
          <a:bodyPr/>
          <a:lstStyle/>
          <a:p>
            <a:r>
              <a:rPr lang="en-US" dirty="0" smtClean="0"/>
              <a:t>Categorization of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0" y="57150"/>
            <a:ext cx="4476750" cy="67437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4518422" y="508992"/>
            <a:ext cx="160735" cy="517923"/>
          </a:xfrm>
          <a:custGeom>
            <a:avLst/>
            <a:gdLst/>
            <a:ahLst/>
            <a:cxnLst/>
            <a:rect l="0" t="0" r="0" b="0"/>
            <a:pathLst>
              <a:path w="160735" h="517923">
                <a:moveTo>
                  <a:pt x="98226" y="107156"/>
                </a:moveTo>
                <a:lnTo>
                  <a:pt x="89297" y="107156"/>
                </a:lnTo>
                <a:lnTo>
                  <a:pt x="89297" y="98227"/>
                </a:lnTo>
                <a:lnTo>
                  <a:pt x="89297" y="80367"/>
                </a:lnTo>
                <a:lnTo>
                  <a:pt x="89297" y="71438"/>
                </a:lnTo>
                <a:lnTo>
                  <a:pt x="98226" y="53578"/>
                </a:lnTo>
                <a:lnTo>
                  <a:pt x="98226" y="44649"/>
                </a:lnTo>
                <a:lnTo>
                  <a:pt x="98226" y="35719"/>
                </a:lnTo>
                <a:lnTo>
                  <a:pt x="98226" y="35719"/>
                </a:lnTo>
                <a:lnTo>
                  <a:pt x="98226" y="44649"/>
                </a:lnTo>
                <a:lnTo>
                  <a:pt x="89297" y="62508"/>
                </a:lnTo>
                <a:lnTo>
                  <a:pt x="80367" y="98227"/>
                </a:lnTo>
                <a:lnTo>
                  <a:pt x="62508" y="151805"/>
                </a:lnTo>
                <a:lnTo>
                  <a:pt x="44648" y="223242"/>
                </a:lnTo>
                <a:lnTo>
                  <a:pt x="26789" y="294680"/>
                </a:lnTo>
                <a:lnTo>
                  <a:pt x="17859" y="357188"/>
                </a:lnTo>
                <a:lnTo>
                  <a:pt x="8930" y="401836"/>
                </a:lnTo>
                <a:lnTo>
                  <a:pt x="0" y="437555"/>
                </a:lnTo>
                <a:lnTo>
                  <a:pt x="0" y="446484"/>
                </a:lnTo>
                <a:lnTo>
                  <a:pt x="8930" y="446484"/>
                </a:lnTo>
                <a:lnTo>
                  <a:pt x="8930" y="419695"/>
                </a:lnTo>
                <a:lnTo>
                  <a:pt x="17859" y="383977"/>
                </a:lnTo>
                <a:lnTo>
                  <a:pt x="26789" y="330399"/>
                </a:lnTo>
                <a:lnTo>
                  <a:pt x="44648" y="267891"/>
                </a:lnTo>
                <a:lnTo>
                  <a:pt x="53578" y="205383"/>
                </a:lnTo>
                <a:lnTo>
                  <a:pt x="71437" y="142875"/>
                </a:lnTo>
                <a:lnTo>
                  <a:pt x="89297" y="89297"/>
                </a:lnTo>
                <a:lnTo>
                  <a:pt x="98226" y="53578"/>
                </a:lnTo>
                <a:lnTo>
                  <a:pt x="107156" y="26789"/>
                </a:lnTo>
                <a:lnTo>
                  <a:pt x="116086" y="8930"/>
                </a:lnTo>
                <a:lnTo>
                  <a:pt x="125016" y="0"/>
                </a:lnTo>
                <a:lnTo>
                  <a:pt x="125016" y="8930"/>
                </a:lnTo>
                <a:lnTo>
                  <a:pt x="125016" y="26789"/>
                </a:lnTo>
                <a:lnTo>
                  <a:pt x="125016" y="53578"/>
                </a:lnTo>
                <a:lnTo>
                  <a:pt x="125016" y="98227"/>
                </a:lnTo>
                <a:lnTo>
                  <a:pt x="125016" y="151805"/>
                </a:lnTo>
                <a:lnTo>
                  <a:pt x="133945" y="223242"/>
                </a:lnTo>
                <a:lnTo>
                  <a:pt x="133945" y="303609"/>
                </a:lnTo>
                <a:lnTo>
                  <a:pt x="133945" y="375047"/>
                </a:lnTo>
                <a:lnTo>
                  <a:pt x="142875" y="428625"/>
                </a:lnTo>
                <a:lnTo>
                  <a:pt x="151805" y="473274"/>
                </a:lnTo>
                <a:lnTo>
                  <a:pt x="151805" y="500063"/>
                </a:lnTo>
                <a:lnTo>
                  <a:pt x="160734" y="517922"/>
                </a:lnTo>
                <a:lnTo>
                  <a:pt x="160734" y="508992"/>
                </a:lnTo>
                <a:lnTo>
                  <a:pt x="151805" y="500063"/>
                </a:lnTo>
                <a:lnTo>
                  <a:pt x="133945" y="464344"/>
                </a:lnTo>
                <a:lnTo>
                  <a:pt x="116086" y="428625"/>
                </a:lnTo>
                <a:lnTo>
                  <a:pt x="107156" y="383977"/>
                </a:lnTo>
                <a:lnTo>
                  <a:pt x="107156" y="38397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545211" y="812601"/>
            <a:ext cx="142876" cy="80369"/>
          </a:xfrm>
          <a:custGeom>
            <a:avLst/>
            <a:gdLst/>
            <a:ahLst/>
            <a:cxnLst/>
            <a:rect l="0" t="0" r="0" b="0"/>
            <a:pathLst>
              <a:path w="142876" h="80369">
                <a:moveTo>
                  <a:pt x="17859" y="0"/>
                </a:moveTo>
                <a:lnTo>
                  <a:pt x="8930" y="8930"/>
                </a:lnTo>
                <a:lnTo>
                  <a:pt x="8930" y="26790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8"/>
                </a:lnTo>
                <a:lnTo>
                  <a:pt x="26789" y="80368"/>
                </a:lnTo>
                <a:lnTo>
                  <a:pt x="53578" y="80368"/>
                </a:lnTo>
                <a:lnTo>
                  <a:pt x="71437" y="71438"/>
                </a:lnTo>
                <a:lnTo>
                  <a:pt x="107156" y="53579"/>
                </a:lnTo>
                <a:lnTo>
                  <a:pt x="125016" y="44649"/>
                </a:lnTo>
                <a:lnTo>
                  <a:pt x="142875" y="26790"/>
                </a:lnTo>
                <a:lnTo>
                  <a:pt x="142875" y="267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616648" y="785812"/>
            <a:ext cx="133947" cy="392908"/>
          </a:xfrm>
          <a:custGeom>
            <a:avLst/>
            <a:gdLst/>
            <a:ahLst/>
            <a:cxnLst/>
            <a:rect l="0" t="0" r="0" b="0"/>
            <a:pathLst>
              <a:path w="133947" h="392908">
                <a:moveTo>
                  <a:pt x="133946" y="17860"/>
                </a:moveTo>
                <a:lnTo>
                  <a:pt x="133946" y="8930"/>
                </a:lnTo>
                <a:lnTo>
                  <a:pt x="13394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8930"/>
                </a:lnTo>
                <a:lnTo>
                  <a:pt x="107157" y="17860"/>
                </a:lnTo>
                <a:lnTo>
                  <a:pt x="98227" y="44649"/>
                </a:lnTo>
                <a:lnTo>
                  <a:pt x="89297" y="62508"/>
                </a:lnTo>
                <a:lnTo>
                  <a:pt x="80368" y="89297"/>
                </a:lnTo>
                <a:lnTo>
                  <a:pt x="80368" y="107157"/>
                </a:lnTo>
                <a:lnTo>
                  <a:pt x="80368" y="125016"/>
                </a:lnTo>
                <a:lnTo>
                  <a:pt x="80368" y="133946"/>
                </a:lnTo>
                <a:lnTo>
                  <a:pt x="89297" y="125016"/>
                </a:lnTo>
                <a:lnTo>
                  <a:pt x="89297" y="116086"/>
                </a:lnTo>
                <a:lnTo>
                  <a:pt x="98227" y="89297"/>
                </a:lnTo>
                <a:lnTo>
                  <a:pt x="107157" y="71438"/>
                </a:lnTo>
                <a:lnTo>
                  <a:pt x="116086" y="44649"/>
                </a:lnTo>
                <a:lnTo>
                  <a:pt x="125016" y="35719"/>
                </a:lnTo>
                <a:lnTo>
                  <a:pt x="125016" y="35719"/>
                </a:lnTo>
                <a:lnTo>
                  <a:pt x="125016" y="53579"/>
                </a:lnTo>
                <a:lnTo>
                  <a:pt x="125016" y="80368"/>
                </a:lnTo>
                <a:lnTo>
                  <a:pt x="125016" y="125016"/>
                </a:lnTo>
                <a:lnTo>
                  <a:pt x="125016" y="160735"/>
                </a:lnTo>
                <a:lnTo>
                  <a:pt x="125016" y="205383"/>
                </a:lnTo>
                <a:lnTo>
                  <a:pt x="116086" y="258961"/>
                </a:lnTo>
                <a:lnTo>
                  <a:pt x="107157" y="303610"/>
                </a:lnTo>
                <a:lnTo>
                  <a:pt x="80368" y="339329"/>
                </a:lnTo>
                <a:lnTo>
                  <a:pt x="62508" y="375047"/>
                </a:lnTo>
                <a:lnTo>
                  <a:pt x="35719" y="392907"/>
                </a:lnTo>
                <a:lnTo>
                  <a:pt x="17860" y="392907"/>
                </a:lnTo>
                <a:lnTo>
                  <a:pt x="0" y="383977"/>
                </a:lnTo>
                <a:lnTo>
                  <a:pt x="0" y="366118"/>
                </a:lnTo>
                <a:lnTo>
                  <a:pt x="0" y="339329"/>
                </a:lnTo>
                <a:lnTo>
                  <a:pt x="8930" y="312539"/>
                </a:lnTo>
                <a:lnTo>
                  <a:pt x="17860" y="285750"/>
                </a:lnTo>
                <a:lnTo>
                  <a:pt x="17860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795242" y="848320"/>
            <a:ext cx="35720" cy="151806"/>
          </a:xfrm>
          <a:custGeom>
            <a:avLst/>
            <a:gdLst/>
            <a:ahLst/>
            <a:cxnLst/>
            <a:rect l="0" t="0" r="0" b="0"/>
            <a:pathLst>
              <a:path w="35720" h="151806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17860"/>
                </a:lnTo>
                <a:lnTo>
                  <a:pt x="26789" y="44649"/>
                </a:lnTo>
                <a:lnTo>
                  <a:pt x="26789" y="71438"/>
                </a:lnTo>
                <a:lnTo>
                  <a:pt x="26789" y="98227"/>
                </a:lnTo>
                <a:lnTo>
                  <a:pt x="35719" y="125016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51805"/>
                </a:lnTo>
                <a:lnTo>
                  <a:pt x="17860" y="142875"/>
                </a:lnTo>
                <a:lnTo>
                  <a:pt x="17860" y="116086"/>
                </a:lnTo>
                <a:lnTo>
                  <a:pt x="17860" y="80367"/>
                </a:lnTo>
                <a:lnTo>
                  <a:pt x="1786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848820" y="544711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26789" y="26789"/>
                </a:moveTo>
                <a:lnTo>
                  <a:pt x="26789" y="26789"/>
                </a:lnTo>
                <a:lnTo>
                  <a:pt x="26789" y="26789"/>
                </a:lnTo>
                <a:lnTo>
                  <a:pt x="17860" y="17859"/>
                </a:lnTo>
                <a:lnTo>
                  <a:pt x="17860" y="17859"/>
                </a:lnTo>
                <a:lnTo>
                  <a:pt x="893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17860" y="893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884539" y="571500"/>
            <a:ext cx="35720" cy="455415"/>
          </a:xfrm>
          <a:custGeom>
            <a:avLst/>
            <a:gdLst/>
            <a:ahLst/>
            <a:cxnLst/>
            <a:rect l="0" t="0" r="0" b="0"/>
            <a:pathLst>
              <a:path w="35720" h="455415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17859"/>
                </a:lnTo>
                <a:lnTo>
                  <a:pt x="26789" y="44648"/>
                </a:lnTo>
                <a:lnTo>
                  <a:pt x="17859" y="80367"/>
                </a:lnTo>
                <a:lnTo>
                  <a:pt x="17859" y="142875"/>
                </a:lnTo>
                <a:lnTo>
                  <a:pt x="8930" y="205383"/>
                </a:lnTo>
                <a:lnTo>
                  <a:pt x="0" y="276820"/>
                </a:lnTo>
                <a:lnTo>
                  <a:pt x="0" y="339328"/>
                </a:lnTo>
                <a:lnTo>
                  <a:pt x="0" y="383976"/>
                </a:lnTo>
                <a:lnTo>
                  <a:pt x="0" y="419695"/>
                </a:lnTo>
                <a:lnTo>
                  <a:pt x="0" y="437555"/>
                </a:lnTo>
                <a:lnTo>
                  <a:pt x="0" y="446484"/>
                </a:lnTo>
                <a:lnTo>
                  <a:pt x="8930" y="455414"/>
                </a:lnTo>
                <a:lnTo>
                  <a:pt x="8930" y="437555"/>
                </a:lnTo>
                <a:lnTo>
                  <a:pt x="8930" y="43755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911328" y="848320"/>
            <a:ext cx="125017" cy="151806"/>
          </a:xfrm>
          <a:custGeom>
            <a:avLst/>
            <a:gdLst/>
            <a:ahLst/>
            <a:cxnLst/>
            <a:rect l="0" t="0" r="0" b="0"/>
            <a:pathLst>
              <a:path w="125017" h="151806">
                <a:moveTo>
                  <a:pt x="8930" y="89297"/>
                </a:moveTo>
                <a:lnTo>
                  <a:pt x="893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107156"/>
                </a:lnTo>
                <a:lnTo>
                  <a:pt x="17860" y="98227"/>
                </a:lnTo>
                <a:lnTo>
                  <a:pt x="35719" y="89297"/>
                </a:lnTo>
                <a:lnTo>
                  <a:pt x="53578" y="80367"/>
                </a:lnTo>
                <a:lnTo>
                  <a:pt x="80367" y="62508"/>
                </a:lnTo>
                <a:lnTo>
                  <a:pt x="98227" y="44649"/>
                </a:lnTo>
                <a:lnTo>
                  <a:pt x="116086" y="26789"/>
                </a:lnTo>
                <a:lnTo>
                  <a:pt x="12501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0"/>
                </a:lnTo>
                <a:lnTo>
                  <a:pt x="71438" y="17860"/>
                </a:lnTo>
                <a:lnTo>
                  <a:pt x="53578" y="35719"/>
                </a:lnTo>
                <a:lnTo>
                  <a:pt x="35719" y="62508"/>
                </a:lnTo>
                <a:lnTo>
                  <a:pt x="26789" y="98227"/>
                </a:lnTo>
                <a:lnTo>
                  <a:pt x="17860" y="116086"/>
                </a:lnTo>
                <a:lnTo>
                  <a:pt x="26789" y="142875"/>
                </a:lnTo>
                <a:lnTo>
                  <a:pt x="44649" y="151805"/>
                </a:lnTo>
                <a:lnTo>
                  <a:pt x="71438" y="151805"/>
                </a:lnTo>
                <a:lnTo>
                  <a:pt x="89297" y="142875"/>
                </a:lnTo>
                <a:lnTo>
                  <a:pt x="89297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250531" y="1098351"/>
            <a:ext cx="794743" cy="44650"/>
          </a:xfrm>
          <a:custGeom>
            <a:avLst/>
            <a:gdLst/>
            <a:ahLst/>
            <a:cxnLst/>
            <a:rect l="0" t="0" r="0" b="0"/>
            <a:pathLst>
              <a:path w="794743" h="44650">
                <a:moveTo>
                  <a:pt x="0" y="44649"/>
                </a:moveTo>
                <a:lnTo>
                  <a:pt x="0" y="44649"/>
                </a:lnTo>
                <a:lnTo>
                  <a:pt x="8930" y="35719"/>
                </a:lnTo>
                <a:lnTo>
                  <a:pt x="26789" y="26790"/>
                </a:lnTo>
                <a:lnTo>
                  <a:pt x="71438" y="26790"/>
                </a:lnTo>
                <a:lnTo>
                  <a:pt x="133946" y="8930"/>
                </a:lnTo>
                <a:lnTo>
                  <a:pt x="232172" y="8930"/>
                </a:lnTo>
                <a:lnTo>
                  <a:pt x="339328" y="0"/>
                </a:lnTo>
                <a:lnTo>
                  <a:pt x="464344" y="0"/>
                </a:lnTo>
                <a:lnTo>
                  <a:pt x="580430" y="0"/>
                </a:lnTo>
                <a:lnTo>
                  <a:pt x="669727" y="8930"/>
                </a:lnTo>
                <a:lnTo>
                  <a:pt x="741164" y="17860"/>
                </a:lnTo>
                <a:lnTo>
                  <a:pt x="785813" y="26790"/>
                </a:lnTo>
                <a:lnTo>
                  <a:pt x="794742" y="26790"/>
                </a:lnTo>
                <a:lnTo>
                  <a:pt x="794742" y="267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170289" y="482203"/>
            <a:ext cx="1080493" cy="776884"/>
          </a:xfrm>
          <a:custGeom>
            <a:avLst/>
            <a:gdLst/>
            <a:ahLst/>
            <a:cxnLst/>
            <a:rect l="0" t="0" r="0" b="0"/>
            <a:pathLst>
              <a:path w="1080493" h="776884">
                <a:moveTo>
                  <a:pt x="973336" y="98227"/>
                </a:moveTo>
                <a:lnTo>
                  <a:pt x="973336" y="98227"/>
                </a:lnTo>
                <a:lnTo>
                  <a:pt x="973336" y="98227"/>
                </a:lnTo>
                <a:lnTo>
                  <a:pt x="964406" y="89297"/>
                </a:lnTo>
                <a:lnTo>
                  <a:pt x="964406" y="89297"/>
                </a:lnTo>
                <a:lnTo>
                  <a:pt x="964406" y="80367"/>
                </a:lnTo>
                <a:lnTo>
                  <a:pt x="964406" y="80367"/>
                </a:lnTo>
                <a:lnTo>
                  <a:pt x="955477" y="80367"/>
                </a:lnTo>
                <a:lnTo>
                  <a:pt x="946547" y="71438"/>
                </a:lnTo>
                <a:lnTo>
                  <a:pt x="937617" y="71438"/>
                </a:lnTo>
                <a:lnTo>
                  <a:pt x="919758" y="71438"/>
                </a:lnTo>
                <a:lnTo>
                  <a:pt x="910828" y="62508"/>
                </a:lnTo>
                <a:lnTo>
                  <a:pt x="892969" y="62508"/>
                </a:lnTo>
                <a:lnTo>
                  <a:pt x="875109" y="62508"/>
                </a:lnTo>
                <a:lnTo>
                  <a:pt x="848320" y="53578"/>
                </a:lnTo>
                <a:lnTo>
                  <a:pt x="821531" y="44649"/>
                </a:lnTo>
                <a:lnTo>
                  <a:pt x="785813" y="44649"/>
                </a:lnTo>
                <a:lnTo>
                  <a:pt x="759024" y="35719"/>
                </a:lnTo>
                <a:lnTo>
                  <a:pt x="723305" y="26789"/>
                </a:lnTo>
                <a:lnTo>
                  <a:pt x="687586" y="17859"/>
                </a:lnTo>
                <a:lnTo>
                  <a:pt x="651867" y="17859"/>
                </a:lnTo>
                <a:lnTo>
                  <a:pt x="616149" y="8930"/>
                </a:lnTo>
                <a:lnTo>
                  <a:pt x="580430" y="8930"/>
                </a:lnTo>
                <a:lnTo>
                  <a:pt x="553641" y="0"/>
                </a:lnTo>
                <a:lnTo>
                  <a:pt x="517922" y="0"/>
                </a:lnTo>
                <a:lnTo>
                  <a:pt x="491133" y="0"/>
                </a:lnTo>
                <a:lnTo>
                  <a:pt x="464344" y="8930"/>
                </a:lnTo>
                <a:lnTo>
                  <a:pt x="428625" y="8930"/>
                </a:lnTo>
                <a:lnTo>
                  <a:pt x="392906" y="8930"/>
                </a:lnTo>
                <a:lnTo>
                  <a:pt x="357188" y="17859"/>
                </a:lnTo>
                <a:lnTo>
                  <a:pt x="330399" y="26789"/>
                </a:lnTo>
                <a:lnTo>
                  <a:pt x="294680" y="35719"/>
                </a:lnTo>
                <a:lnTo>
                  <a:pt x="267891" y="44649"/>
                </a:lnTo>
                <a:lnTo>
                  <a:pt x="241102" y="53578"/>
                </a:lnTo>
                <a:lnTo>
                  <a:pt x="214313" y="62508"/>
                </a:lnTo>
                <a:lnTo>
                  <a:pt x="187524" y="80367"/>
                </a:lnTo>
                <a:lnTo>
                  <a:pt x="169664" y="98227"/>
                </a:lnTo>
                <a:lnTo>
                  <a:pt x="142875" y="107156"/>
                </a:lnTo>
                <a:lnTo>
                  <a:pt x="125016" y="133945"/>
                </a:lnTo>
                <a:lnTo>
                  <a:pt x="107156" y="151805"/>
                </a:lnTo>
                <a:lnTo>
                  <a:pt x="89297" y="169664"/>
                </a:lnTo>
                <a:lnTo>
                  <a:pt x="71438" y="196453"/>
                </a:lnTo>
                <a:lnTo>
                  <a:pt x="62508" y="214313"/>
                </a:lnTo>
                <a:lnTo>
                  <a:pt x="44649" y="241102"/>
                </a:lnTo>
                <a:lnTo>
                  <a:pt x="35719" y="258961"/>
                </a:lnTo>
                <a:lnTo>
                  <a:pt x="17859" y="285750"/>
                </a:lnTo>
                <a:lnTo>
                  <a:pt x="8930" y="312539"/>
                </a:lnTo>
                <a:lnTo>
                  <a:pt x="8930" y="339328"/>
                </a:lnTo>
                <a:lnTo>
                  <a:pt x="0" y="366117"/>
                </a:lnTo>
                <a:lnTo>
                  <a:pt x="0" y="401836"/>
                </a:lnTo>
                <a:lnTo>
                  <a:pt x="0" y="428625"/>
                </a:lnTo>
                <a:lnTo>
                  <a:pt x="8930" y="455414"/>
                </a:lnTo>
                <a:lnTo>
                  <a:pt x="8930" y="482203"/>
                </a:lnTo>
                <a:lnTo>
                  <a:pt x="17859" y="500063"/>
                </a:lnTo>
                <a:lnTo>
                  <a:pt x="26789" y="526852"/>
                </a:lnTo>
                <a:lnTo>
                  <a:pt x="35719" y="544711"/>
                </a:lnTo>
                <a:lnTo>
                  <a:pt x="35719" y="562570"/>
                </a:lnTo>
                <a:lnTo>
                  <a:pt x="44649" y="580430"/>
                </a:lnTo>
                <a:lnTo>
                  <a:pt x="62508" y="598289"/>
                </a:lnTo>
                <a:lnTo>
                  <a:pt x="71438" y="616148"/>
                </a:lnTo>
                <a:lnTo>
                  <a:pt x="80367" y="634008"/>
                </a:lnTo>
                <a:lnTo>
                  <a:pt x="98227" y="651867"/>
                </a:lnTo>
                <a:lnTo>
                  <a:pt x="107156" y="669727"/>
                </a:lnTo>
                <a:lnTo>
                  <a:pt x="125016" y="687586"/>
                </a:lnTo>
                <a:lnTo>
                  <a:pt x="142875" y="696516"/>
                </a:lnTo>
                <a:lnTo>
                  <a:pt x="160734" y="705445"/>
                </a:lnTo>
                <a:lnTo>
                  <a:pt x="187524" y="723305"/>
                </a:lnTo>
                <a:lnTo>
                  <a:pt x="214313" y="732234"/>
                </a:lnTo>
                <a:lnTo>
                  <a:pt x="232172" y="741164"/>
                </a:lnTo>
                <a:lnTo>
                  <a:pt x="250031" y="741164"/>
                </a:lnTo>
                <a:lnTo>
                  <a:pt x="267891" y="750094"/>
                </a:lnTo>
                <a:lnTo>
                  <a:pt x="285750" y="759024"/>
                </a:lnTo>
                <a:lnTo>
                  <a:pt x="294680" y="759024"/>
                </a:lnTo>
                <a:lnTo>
                  <a:pt x="312539" y="767953"/>
                </a:lnTo>
                <a:lnTo>
                  <a:pt x="321469" y="767953"/>
                </a:lnTo>
                <a:lnTo>
                  <a:pt x="339328" y="776883"/>
                </a:lnTo>
                <a:lnTo>
                  <a:pt x="357188" y="776883"/>
                </a:lnTo>
                <a:lnTo>
                  <a:pt x="375047" y="776883"/>
                </a:lnTo>
                <a:lnTo>
                  <a:pt x="392906" y="776883"/>
                </a:lnTo>
                <a:lnTo>
                  <a:pt x="419695" y="776883"/>
                </a:lnTo>
                <a:lnTo>
                  <a:pt x="437555" y="776883"/>
                </a:lnTo>
                <a:lnTo>
                  <a:pt x="464344" y="776883"/>
                </a:lnTo>
                <a:lnTo>
                  <a:pt x="473274" y="776883"/>
                </a:lnTo>
                <a:lnTo>
                  <a:pt x="491133" y="767953"/>
                </a:lnTo>
                <a:lnTo>
                  <a:pt x="500063" y="767953"/>
                </a:lnTo>
                <a:lnTo>
                  <a:pt x="508992" y="767953"/>
                </a:lnTo>
                <a:lnTo>
                  <a:pt x="517922" y="767953"/>
                </a:lnTo>
                <a:lnTo>
                  <a:pt x="535781" y="767953"/>
                </a:lnTo>
                <a:lnTo>
                  <a:pt x="553641" y="759024"/>
                </a:lnTo>
                <a:lnTo>
                  <a:pt x="571500" y="759024"/>
                </a:lnTo>
                <a:lnTo>
                  <a:pt x="589359" y="759024"/>
                </a:lnTo>
                <a:lnTo>
                  <a:pt x="616149" y="750094"/>
                </a:lnTo>
                <a:lnTo>
                  <a:pt x="634008" y="750094"/>
                </a:lnTo>
                <a:lnTo>
                  <a:pt x="651867" y="750094"/>
                </a:lnTo>
                <a:lnTo>
                  <a:pt x="660797" y="750094"/>
                </a:lnTo>
                <a:lnTo>
                  <a:pt x="678656" y="741164"/>
                </a:lnTo>
                <a:lnTo>
                  <a:pt x="687586" y="741164"/>
                </a:lnTo>
                <a:lnTo>
                  <a:pt x="696516" y="741164"/>
                </a:lnTo>
                <a:lnTo>
                  <a:pt x="705445" y="741164"/>
                </a:lnTo>
                <a:lnTo>
                  <a:pt x="723305" y="741164"/>
                </a:lnTo>
                <a:lnTo>
                  <a:pt x="732234" y="741164"/>
                </a:lnTo>
                <a:lnTo>
                  <a:pt x="750094" y="732234"/>
                </a:lnTo>
                <a:lnTo>
                  <a:pt x="759024" y="732234"/>
                </a:lnTo>
                <a:lnTo>
                  <a:pt x="767953" y="723305"/>
                </a:lnTo>
                <a:lnTo>
                  <a:pt x="785813" y="723305"/>
                </a:lnTo>
                <a:lnTo>
                  <a:pt x="794742" y="714375"/>
                </a:lnTo>
                <a:lnTo>
                  <a:pt x="803672" y="705445"/>
                </a:lnTo>
                <a:lnTo>
                  <a:pt x="821531" y="696516"/>
                </a:lnTo>
                <a:lnTo>
                  <a:pt x="839391" y="678656"/>
                </a:lnTo>
                <a:lnTo>
                  <a:pt x="857250" y="669727"/>
                </a:lnTo>
                <a:lnTo>
                  <a:pt x="875109" y="660797"/>
                </a:lnTo>
                <a:lnTo>
                  <a:pt x="901899" y="642938"/>
                </a:lnTo>
                <a:lnTo>
                  <a:pt x="919758" y="616148"/>
                </a:lnTo>
                <a:lnTo>
                  <a:pt x="946547" y="598289"/>
                </a:lnTo>
                <a:lnTo>
                  <a:pt x="973336" y="571500"/>
                </a:lnTo>
                <a:lnTo>
                  <a:pt x="991195" y="553641"/>
                </a:lnTo>
                <a:lnTo>
                  <a:pt x="1009055" y="526852"/>
                </a:lnTo>
                <a:lnTo>
                  <a:pt x="1026914" y="500063"/>
                </a:lnTo>
                <a:lnTo>
                  <a:pt x="1044774" y="473273"/>
                </a:lnTo>
                <a:lnTo>
                  <a:pt x="1053703" y="437555"/>
                </a:lnTo>
                <a:lnTo>
                  <a:pt x="1071563" y="410766"/>
                </a:lnTo>
                <a:lnTo>
                  <a:pt x="1080492" y="375047"/>
                </a:lnTo>
                <a:lnTo>
                  <a:pt x="1080492" y="339328"/>
                </a:lnTo>
                <a:lnTo>
                  <a:pt x="1080492" y="312539"/>
                </a:lnTo>
                <a:lnTo>
                  <a:pt x="1071563" y="294680"/>
                </a:lnTo>
                <a:lnTo>
                  <a:pt x="1053703" y="267891"/>
                </a:lnTo>
                <a:lnTo>
                  <a:pt x="1026914" y="250031"/>
                </a:lnTo>
                <a:lnTo>
                  <a:pt x="991195" y="232172"/>
                </a:lnTo>
                <a:lnTo>
                  <a:pt x="946547" y="214313"/>
                </a:lnTo>
                <a:lnTo>
                  <a:pt x="901899" y="196453"/>
                </a:lnTo>
                <a:lnTo>
                  <a:pt x="866180" y="187524"/>
                </a:lnTo>
                <a:lnTo>
                  <a:pt x="830461" y="160735"/>
                </a:lnTo>
                <a:lnTo>
                  <a:pt x="830461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125641" y="1768078"/>
            <a:ext cx="1080493" cy="642938"/>
          </a:xfrm>
          <a:custGeom>
            <a:avLst/>
            <a:gdLst/>
            <a:ahLst/>
            <a:cxnLst/>
            <a:rect l="0" t="0" r="0" b="0"/>
            <a:pathLst>
              <a:path w="1080493" h="642938">
                <a:moveTo>
                  <a:pt x="937617" y="71437"/>
                </a:moveTo>
                <a:lnTo>
                  <a:pt x="937617" y="71437"/>
                </a:lnTo>
                <a:lnTo>
                  <a:pt x="946547" y="71437"/>
                </a:lnTo>
                <a:lnTo>
                  <a:pt x="946547" y="71437"/>
                </a:lnTo>
                <a:lnTo>
                  <a:pt x="946547" y="71437"/>
                </a:lnTo>
                <a:lnTo>
                  <a:pt x="946547" y="62508"/>
                </a:lnTo>
                <a:lnTo>
                  <a:pt x="946547" y="62508"/>
                </a:lnTo>
                <a:lnTo>
                  <a:pt x="946547" y="53578"/>
                </a:lnTo>
                <a:lnTo>
                  <a:pt x="946547" y="53578"/>
                </a:lnTo>
                <a:lnTo>
                  <a:pt x="937617" y="53578"/>
                </a:lnTo>
                <a:lnTo>
                  <a:pt x="937617" y="44648"/>
                </a:lnTo>
                <a:lnTo>
                  <a:pt x="937617" y="44648"/>
                </a:lnTo>
                <a:lnTo>
                  <a:pt x="928687" y="35719"/>
                </a:lnTo>
                <a:lnTo>
                  <a:pt x="919757" y="35719"/>
                </a:lnTo>
                <a:lnTo>
                  <a:pt x="910828" y="26789"/>
                </a:lnTo>
                <a:lnTo>
                  <a:pt x="892968" y="26789"/>
                </a:lnTo>
                <a:lnTo>
                  <a:pt x="884039" y="17859"/>
                </a:lnTo>
                <a:lnTo>
                  <a:pt x="866179" y="17859"/>
                </a:lnTo>
                <a:lnTo>
                  <a:pt x="839390" y="8930"/>
                </a:lnTo>
                <a:lnTo>
                  <a:pt x="821531" y="8930"/>
                </a:lnTo>
                <a:lnTo>
                  <a:pt x="794742" y="0"/>
                </a:lnTo>
                <a:lnTo>
                  <a:pt x="759023" y="0"/>
                </a:lnTo>
                <a:lnTo>
                  <a:pt x="732234" y="0"/>
                </a:lnTo>
                <a:lnTo>
                  <a:pt x="705445" y="0"/>
                </a:lnTo>
                <a:lnTo>
                  <a:pt x="669726" y="0"/>
                </a:lnTo>
                <a:lnTo>
                  <a:pt x="634007" y="0"/>
                </a:lnTo>
                <a:lnTo>
                  <a:pt x="607218" y="0"/>
                </a:lnTo>
                <a:lnTo>
                  <a:pt x="571500" y="0"/>
                </a:lnTo>
                <a:lnTo>
                  <a:pt x="535781" y="8930"/>
                </a:lnTo>
                <a:lnTo>
                  <a:pt x="500062" y="8930"/>
                </a:lnTo>
                <a:lnTo>
                  <a:pt x="464343" y="8930"/>
                </a:lnTo>
                <a:lnTo>
                  <a:pt x="428625" y="17859"/>
                </a:lnTo>
                <a:lnTo>
                  <a:pt x="392906" y="17859"/>
                </a:lnTo>
                <a:lnTo>
                  <a:pt x="357187" y="17859"/>
                </a:lnTo>
                <a:lnTo>
                  <a:pt x="321468" y="26789"/>
                </a:lnTo>
                <a:lnTo>
                  <a:pt x="294679" y="35719"/>
                </a:lnTo>
                <a:lnTo>
                  <a:pt x="258961" y="44648"/>
                </a:lnTo>
                <a:lnTo>
                  <a:pt x="232172" y="53578"/>
                </a:lnTo>
                <a:lnTo>
                  <a:pt x="214312" y="62508"/>
                </a:lnTo>
                <a:lnTo>
                  <a:pt x="187523" y="71437"/>
                </a:lnTo>
                <a:lnTo>
                  <a:pt x="169664" y="80367"/>
                </a:lnTo>
                <a:lnTo>
                  <a:pt x="142875" y="89297"/>
                </a:lnTo>
                <a:lnTo>
                  <a:pt x="125015" y="98226"/>
                </a:lnTo>
                <a:lnTo>
                  <a:pt x="107156" y="107156"/>
                </a:lnTo>
                <a:lnTo>
                  <a:pt x="89297" y="116086"/>
                </a:lnTo>
                <a:lnTo>
                  <a:pt x="71437" y="133945"/>
                </a:lnTo>
                <a:lnTo>
                  <a:pt x="53578" y="142875"/>
                </a:lnTo>
                <a:lnTo>
                  <a:pt x="35718" y="160734"/>
                </a:lnTo>
                <a:lnTo>
                  <a:pt x="26789" y="169664"/>
                </a:lnTo>
                <a:lnTo>
                  <a:pt x="17859" y="187523"/>
                </a:lnTo>
                <a:lnTo>
                  <a:pt x="8929" y="205383"/>
                </a:lnTo>
                <a:lnTo>
                  <a:pt x="0" y="232172"/>
                </a:lnTo>
                <a:lnTo>
                  <a:pt x="0" y="250031"/>
                </a:lnTo>
                <a:lnTo>
                  <a:pt x="0" y="267891"/>
                </a:lnTo>
                <a:lnTo>
                  <a:pt x="0" y="294680"/>
                </a:lnTo>
                <a:lnTo>
                  <a:pt x="0" y="303609"/>
                </a:lnTo>
                <a:lnTo>
                  <a:pt x="8929" y="321469"/>
                </a:lnTo>
                <a:lnTo>
                  <a:pt x="17859" y="339328"/>
                </a:lnTo>
                <a:lnTo>
                  <a:pt x="35718" y="357187"/>
                </a:lnTo>
                <a:lnTo>
                  <a:pt x="44648" y="375047"/>
                </a:lnTo>
                <a:lnTo>
                  <a:pt x="53578" y="401836"/>
                </a:lnTo>
                <a:lnTo>
                  <a:pt x="62507" y="419695"/>
                </a:lnTo>
                <a:lnTo>
                  <a:pt x="80367" y="437555"/>
                </a:lnTo>
                <a:lnTo>
                  <a:pt x="98226" y="464344"/>
                </a:lnTo>
                <a:lnTo>
                  <a:pt x="116086" y="491133"/>
                </a:lnTo>
                <a:lnTo>
                  <a:pt x="133945" y="508992"/>
                </a:lnTo>
                <a:lnTo>
                  <a:pt x="151804" y="526851"/>
                </a:lnTo>
                <a:lnTo>
                  <a:pt x="178593" y="544711"/>
                </a:lnTo>
                <a:lnTo>
                  <a:pt x="196453" y="553641"/>
                </a:lnTo>
                <a:lnTo>
                  <a:pt x="223242" y="562570"/>
                </a:lnTo>
                <a:lnTo>
                  <a:pt x="250031" y="562570"/>
                </a:lnTo>
                <a:lnTo>
                  <a:pt x="276820" y="571500"/>
                </a:lnTo>
                <a:lnTo>
                  <a:pt x="303609" y="580430"/>
                </a:lnTo>
                <a:lnTo>
                  <a:pt x="330398" y="580430"/>
                </a:lnTo>
                <a:lnTo>
                  <a:pt x="348257" y="589359"/>
                </a:lnTo>
                <a:lnTo>
                  <a:pt x="375047" y="598289"/>
                </a:lnTo>
                <a:lnTo>
                  <a:pt x="392906" y="607219"/>
                </a:lnTo>
                <a:lnTo>
                  <a:pt x="419695" y="625078"/>
                </a:lnTo>
                <a:lnTo>
                  <a:pt x="437554" y="634008"/>
                </a:lnTo>
                <a:lnTo>
                  <a:pt x="464343" y="634008"/>
                </a:lnTo>
                <a:lnTo>
                  <a:pt x="500062" y="642937"/>
                </a:lnTo>
                <a:lnTo>
                  <a:pt x="526851" y="642937"/>
                </a:lnTo>
                <a:lnTo>
                  <a:pt x="553640" y="642937"/>
                </a:lnTo>
                <a:lnTo>
                  <a:pt x="580429" y="642937"/>
                </a:lnTo>
                <a:lnTo>
                  <a:pt x="607218" y="642937"/>
                </a:lnTo>
                <a:lnTo>
                  <a:pt x="634007" y="634008"/>
                </a:lnTo>
                <a:lnTo>
                  <a:pt x="651867" y="634008"/>
                </a:lnTo>
                <a:lnTo>
                  <a:pt x="669726" y="634008"/>
                </a:lnTo>
                <a:lnTo>
                  <a:pt x="687586" y="634008"/>
                </a:lnTo>
                <a:lnTo>
                  <a:pt x="714375" y="634008"/>
                </a:lnTo>
                <a:lnTo>
                  <a:pt x="741164" y="634008"/>
                </a:lnTo>
                <a:lnTo>
                  <a:pt x="759023" y="625078"/>
                </a:lnTo>
                <a:lnTo>
                  <a:pt x="785812" y="616148"/>
                </a:lnTo>
                <a:lnTo>
                  <a:pt x="803672" y="616148"/>
                </a:lnTo>
                <a:lnTo>
                  <a:pt x="830461" y="607219"/>
                </a:lnTo>
                <a:lnTo>
                  <a:pt x="848320" y="598289"/>
                </a:lnTo>
                <a:lnTo>
                  <a:pt x="866179" y="598289"/>
                </a:lnTo>
                <a:lnTo>
                  <a:pt x="884039" y="589359"/>
                </a:lnTo>
                <a:lnTo>
                  <a:pt x="901898" y="580430"/>
                </a:lnTo>
                <a:lnTo>
                  <a:pt x="919757" y="580430"/>
                </a:lnTo>
                <a:lnTo>
                  <a:pt x="928687" y="571500"/>
                </a:lnTo>
                <a:lnTo>
                  <a:pt x="946547" y="562570"/>
                </a:lnTo>
                <a:lnTo>
                  <a:pt x="964406" y="553641"/>
                </a:lnTo>
                <a:lnTo>
                  <a:pt x="982265" y="544711"/>
                </a:lnTo>
                <a:lnTo>
                  <a:pt x="991195" y="535781"/>
                </a:lnTo>
                <a:lnTo>
                  <a:pt x="1009054" y="526851"/>
                </a:lnTo>
                <a:lnTo>
                  <a:pt x="1026914" y="517922"/>
                </a:lnTo>
                <a:lnTo>
                  <a:pt x="1035843" y="508992"/>
                </a:lnTo>
                <a:lnTo>
                  <a:pt x="1044773" y="500062"/>
                </a:lnTo>
                <a:lnTo>
                  <a:pt x="1053703" y="482203"/>
                </a:lnTo>
                <a:lnTo>
                  <a:pt x="1062632" y="464344"/>
                </a:lnTo>
                <a:lnTo>
                  <a:pt x="1062632" y="455414"/>
                </a:lnTo>
                <a:lnTo>
                  <a:pt x="1071562" y="428625"/>
                </a:lnTo>
                <a:lnTo>
                  <a:pt x="1071562" y="410766"/>
                </a:lnTo>
                <a:lnTo>
                  <a:pt x="1080492" y="383976"/>
                </a:lnTo>
                <a:lnTo>
                  <a:pt x="1080492" y="348258"/>
                </a:lnTo>
                <a:lnTo>
                  <a:pt x="1080492" y="312539"/>
                </a:lnTo>
                <a:lnTo>
                  <a:pt x="1080492" y="267891"/>
                </a:lnTo>
                <a:lnTo>
                  <a:pt x="1071562" y="232172"/>
                </a:lnTo>
                <a:lnTo>
                  <a:pt x="1062632" y="187523"/>
                </a:lnTo>
                <a:lnTo>
                  <a:pt x="1044773" y="142875"/>
                </a:lnTo>
                <a:lnTo>
                  <a:pt x="1017984" y="107156"/>
                </a:lnTo>
                <a:lnTo>
                  <a:pt x="982265" y="80367"/>
                </a:lnTo>
                <a:lnTo>
                  <a:pt x="946547" y="71437"/>
                </a:lnTo>
                <a:lnTo>
                  <a:pt x="901898" y="62508"/>
                </a:lnTo>
                <a:lnTo>
                  <a:pt x="848320" y="53578"/>
                </a:lnTo>
                <a:lnTo>
                  <a:pt x="848320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223867" y="2928937"/>
            <a:ext cx="1000126" cy="580431"/>
          </a:xfrm>
          <a:custGeom>
            <a:avLst/>
            <a:gdLst/>
            <a:ahLst/>
            <a:cxnLst/>
            <a:rect l="0" t="0" r="0" b="0"/>
            <a:pathLst>
              <a:path w="1000126" h="580431">
                <a:moveTo>
                  <a:pt x="1000125" y="98227"/>
                </a:moveTo>
                <a:lnTo>
                  <a:pt x="1000125" y="98227"/>
                </a:lnTo>
                <a:lnTo>
                  <a:pt x="1000125" y="98227"/>
                </a:lnTo>
                <a:lnTo>
                  <a:pt x="1000125" y="89297"/>
                </a:lnTo>
                <a:lnTo>
                  <a:pt x="1000125" y="89297"/>
                </a:lnTo>
                <a:lnTo>
                  <a:pt x="1000125" y="80367"/>
                </a:lnTo>
                <a:lnTo>
                  <a:pt x="1000125" y="80367"/>
                </a:lnTo>
                <a:lnTo>
                  <a:pt x="991196" y="71438"/>
                </a:lnTo>
                <a:lnTo>
                  <a:pt x="991196" y="71438"/>
                </a:lnTo>
                <a:lnTo>
                  <a:pt x="982266" y="71438"/>
                </a:lnTo>
                <a:lnTo>
                  <a:pt x="973336" y="62508"/>
                </a:lnTo>
                <a:lnTo>
                  <a:pt x="964406" y="62508"/>
                </a:lnTo>
                <a:lnTo>
                  <a:pt x="955477" y="53578"/>
                </a:lnTo>
                <a:lnTo>
                  <a:pt x="937617" y="53578"/>
                </a:lnTo>
                <a:lnTo>
                  <a:pt x="919758" y="44649"/>
                </a:lnTo>
                <a:lnTo>
                  <a:pt x="892969" y="44649"/>
                </a:lnTo>
                <a:lnTo>
                  <a:pt x="875110" y="35719"/>
                </a:lnTo>
                <a:lnTo>
                  <a:pt x="848321" y="35719"/>
                </a:lnTo>
                <a:lnTo>
                  <a:pt x="812602" y="26789"/>
                </a:lnTo>
                <a:lnTo>
                  <a:pt x="785813" y="17859"/>
                </a:lnTo>
                <a:lnTo>
                  <a:pt x="750094" y="8930"/>
                </a:lnTo>
                <a:lnTo>
                  <a:pt x="723305" y="8930"/>
                </a:lnTo>
                <a:lnTo>
                  <a:pt x="687586" y="0"/>
                </a:lnTo>
                <a:lnTo>
                  <a:pt x="651867" y="0"/>
                </a:lnTo>
                <a:lnTo>
                  <a:pt x="625078" y="0"/>
                </a:lnTo>
                <a:lnTo>
                  <a:pt x="589360" y="0"/>
                </a:lnTo>
                <a:lnTo>
                  <a:pt x="553641" y="0"/>
                </a:lnTo>
                <a:lnTo>
                  <a:pt x="526852" y="8930"/>
                </a:lnTo>
                <a:lnTo>
                  <a:pt x="491133" y="8930"/>
                </a:lnTo>
                <a:lnTo>
                  <a:pt x="464344" y="17859"/>
                </a:lnTo>
                <a:lnTo>
                  <a:pt x="428625" y="17859"/>
                </a:lnTo>
                <a:lnTo>
                  <a:pt x="401836" y="26789"/>
                </a:lnTo>
                <a:lnTo>
                  <a:pt x="366117" y="26789"/>
                </a:lnTo>
                <a:lnTo>
                  <a:pt x="339328" y="35719"/>
                </a:lnTo>
                <a:lnTo>
                  <a:pt x="312539" y="44649"/>
                </a:lnTo>
                <a:lnTo>
                  <a:pt x="276821" y="62508"/>
                </a:lnTo>
                <a:lnTo>
                  <a:pt x="258961" y="71438"/>
                </a:lnTo>
                <a:lnTo>
                  <a:pt x="232172" y="80367"/>
                </a:lnTo>
                <a:lnTo>
                  <a:pt x="205383" y="98227"/>
                </a:lnTo>
                <a:lnTo>
                  <a:pt x="187524" y="107156"/>
                </a:lnTo>
                <a:lnTo>
                  <a:pt x="160735" y="116086"/>
                </a:lnTo>
                <a:lnTo>
                  <a:pt x="142875" y="125016"/>
                </a:lnTo>
                <a:lnTo>
                  <a:pt x="133946" y="142875"/>
                </a:lnTo>
                <a:lnTo>
                  <a:pt x="116086" y="151805"/>
                </a:lnTo>
                <a:lnTo>
                  <a:pt x="98227" y="160734"/>
                </a:lnTo>
                <a:lnTo>
                  <a:pt x="89297" y="169664"/>
                </a:lnTo>
                <a:lnTo>
                  <a:pt x="71438" y="178594"/>
                </a:lnTo>
                <a:lnTo>
                  <a:pt x="62508" y="196453"/>
                </a:lnTo>
                <a:lnTo>
                  <a:pt x="53578" y="205383"/>
                </a:lnTo>
                <a:lnTo>
                  <a:pt x="44649" y="214313"/>
                </a:lnTo>
                <a:lnTo>
                  <a:pt x="35719" y="232172"/>
                </a:lnTo>
                <a:lnTo>
                  <a:pt x="26789" y="250031"/>
                </a:lnTo>
                <a:lnTo>
                  <a:pt x="17860" y="267891"/>
                </a:lnTo>
                <a:lnTo>
                  <a:pt x="8930" y="276820"/>
                </a:lnTo>
                <a:lnTo>
                  <a:pt x="8930" y="303609"/>
                </a:lnTo>
                <a:lnTo>
                  <a:pt x="0" y="312539"/>
                </a:lnTo>
                <a:lnTo>
                  <a:pt x="0" y="339328"/>
                </a:lnTo>
                <a:lnTo>
                  <a:pt x="0" y="357188"/>
                </a:lnTo>
                <a:lnTo>
                  <a:pt x="0" y="366117"/>
                </a:lnTo>
                <a:lnTo>
                  <a:pt x="0" y="383977"/>
                </a:lnTo>
                <a:lnTo>
                  <a:pt x="8930" y="401836"/>
                </a:lnTo>
                <a:lnTo>
                  <a:pt x="17860" y="419695"/>
                </a:lnTo>
                <a:lnTo>
                  <a:pt x="26789" y="428625"/>
                </a:lnTo>
                <a:lnTo>
                  <a:pt x="35719" y="446484"/>
                </a:lnTo>
                <a:lnTo>
                  <a:pt x="44649" y="464344"/>
                </a:lnTo>
                <a:lnTo>
                  <a:pt x="62508" y="473274"/>
                </a:lnTo>
                <a:lnTo>
                  <a:pt x="71438" y="491133"/>
                </a:lnTo>
                <a:lnTo>
                  <a:pt x="80367" y="500063"/>
                </a:lnTo>
                <a:lnTo>
                  <a:pt x="98227" y="517922"/>
                </a:lnTo>
                <a:lnTo>
                  <a:pt x="116086" y="526852"/>
                </a:lnTo>
                <a:lnTo>
                  <a:pt x="133946" y="535781"/>
                </a:lnTo>
                <a:lnTo>
                  <a:pt x="160735" y="544711"/>
                </a:lnTo>
                <a:lnTo>
                  <a:pt x="178594" y="553641"/>
                </a:lnTo>
                <a:lnTo>
                  <a:pt x="205383" y="553641"/>
                </a:lnTo>
                <a:lnTo>
                  <a:pt x="232172" y="562570"/>
                </a:lnTo>
                <a:lnTo>
                  <a:pt x="258961" y="562570"/>
                </a:lnTo>
                <a:lnTo>
                  <a:pt x="285750" y="571500"/>
                </a:lnTo>
                <a:lnTo>
                  <a:pt x="312539" y="571500"/>
                </a:lnTo>
                <a:lnTo>
                  <a:pt x="339328" y="571500"/>
                </a:lnTo>
                <a:lnTo>
                  <a:pt x="375047" y="571500"/>
                </a:lnTo>
                <a:lnTo>
                  <a:pt x="401836" y="580430"/>
                </a:lnTo>
                <a:lnTo>
                  <a:pt x="428625" y="580430"/>
                </a:lnTo>
                <a:lnTo>
                  <a:pt x="464344" y="580430"/>
                </a:lnTo>
                <a:lnTo>
                  <a:pt x="491133" y="580430"/>
                </a:lnTo>
                <a:lnTo>
                  <a:pt x="526852" y="580430"/>
                </a:lnTo>
                <a:lnTo>
                  <a:pt x="562571" y="580430"/>
                </a:lnTo>
                <a:lnTo>
                  <a:pt x="589360" y="571500"/>
                </a:lnTo>
                <a:lnTo>
                  <a:pt x="625078" y="562570"/>
                </a:lnTo>
                <a:lnTo>
                  <a:pt x="660797" y="562570"/>
                </a:lnTo>
                <a:lnTo>
                  <a:pt x="696516" y="553641"/>
                </a:lnTo>
                <a:lnTo>
                  <a:pt x="696516" y="55364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018609" y="3018234"/>
            <a:ext cx="285751" cy="428626"/>
          </a:xfrm>
          <a:custGeom>
            <a:avLst/>
            <a:gdLst/>
            <a:ahLst/>
            <a:cxnLst/>
            <a:rect l="0" t="0" r="0" b="0"/>
            <a:pathLst>
              <a:path w="285751" h="428626">
                <a:moveTo>
                  <a:pt x="0" y="428625"/>
                </a:moveTo>
                <a:lnTo>
                  <a:pt x="35719" y="419695"/>
                </a:lnTo>
                <a:lnTo>
                  <a:pt x="71438" y="410766"/>
                </a:lnTo>
                <a:lnTo>
                  <a:pt x="98227" y="401836"/>
                </a:lnTo>
                <a:lnTo>
                  <a:pt x="133946" y="392906"/>
                </a:lnTo>
                <a:lnTo>
                  <a:pt x="151805" y="383977"/>
                </a:lnTo>
                <a:lnTo>
                  <a:pt x="169664" y="375047"/>
                </a:lnTo>
                <a:lnTo>
                  <a:pt x="187524" y="366117"/>
                </a:lnTo>
                <a:lnTo>
                  <a:pt x="205383" y="357187"/>
                </a:lnTo>
                <a:lnTo>
                  <a:pt x="214313" y="348258"/>
                </a:lnTo>
                <a:lnTo>
                  <a:pt x="232172" y="339328"/>
                </a:lnTo>
                <a:lnTo>
                  <a:pt x="241102" y="330398"/>
                </a:lnTo>
                <a:lnTo>
                  <a:pt x="258961" y="312539"/>
                </a:lnTo>
                <a:lnTo>
                  <a:pt x="267891" y="303609"/>
                </a:lnTo>
                <a:lnTo>
                  <a:pt x="276821" y="285750"/>
                </a:lnTo>
                <a:lnTo>
                  <a:pt x="285750" y="258961"/>
                </a:lnTo>
                <a:lnTo>
                  <a:pt x="285750" y="241102"/>
                </a:lnTo>
                <a:lnTo>
                  <a:pt x="285750" y="214312"/>
                </a:lnTo>
                <a:lnTo>
                  <a:pt x="285750" y="196453"/>
                </a:lnTo>
                <a:lnTo>
                  <a:pt x="276821" y="169664"/>
                </a:lnTo>
                <a:lnTo>
                  <a:pt x="267891" y="151805"/>
                </a:lnTo>
                <a:lnTo>
                  <a:pt x="258961" y="133945"/>
                </a:lnTo>
                <a:lnTo>
                  <a:pt x="250032" y="116086"/>
                </a:lnTo>
                <a:lnTo>
                  <a:pt x="232172" y="89297"/>
                </a:lnTo>
                <a:lnTo>
                  <a:pt x="214313" y="71437"/>
                </a:lnTo>
                <a:lnTo>
                  <a:pt x="205383" y="53578"/>
                </a:lnTo>
                <a:lnTo>
                  <a:pt x="178594" y="35719"/>
                </a:lnTo>
                <a:lnTo>
                  <a:pt x="160735" y="26789"/>
                </a:lnTo>
                <a:lnTo>
                  <a:pt x="133946" y="8930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170289" y="3777257"/>
            <a:ext cx="1035845" cy="767955"/>
          </a:xfrm>
          <a:custGeom>
            <a:avLst/>
            <a:gdLst/>
            <a:ahLst/>
            <a:cxnLst/>
            <a:rect l="0" t="0" r="0" b="0"/>
            <a:pathLst>
              <a:path w="1035845" h="767955">
                <a:moveTo>
                  <a:pt x="1035844" y="151805"/>
                </a:moveTo>
                <a:lnTo>
                  <a:pt x="1035844" y="142875"/>
                </a:lnTo>
                <a:lnTo>
                  <a:pt x="1035844" y="142875"/>
                </a:lnTo>
                <a:lnTo>
                  <a:pt x="1035844" y="133946"/>
                </a:lnTo>
                <a:lnTo>
                  <a:pt x="1035844" y="133946"/>
                </a:lnTo>
                <a:lnTo>
                  <a:pt x="1035844" y="116086"/>
                </a:lnTo>
                <a:lnTo>
                  <a:pt x="1035844" y="107157"/>
                </a:lnTo>
                <a:lnTo>
                  <a:pt x="1035844" y="98227"/>
                </a:lnTo>
                <a:lnTo>
                  <a:pt x="1035844" y="89297"/>
                </a:lnTo>
                <a:lnTo>
                  <a:pt x="1035844" y="80368"/>
                </a:lnTo>
                <a:lnTo>
                  <a:pt x="1026914" y="71438"/>
                </a:lnTo>
                <a:lnTo>
                  <a:pt x="1017984" y="71438"/>
                </a:lnTo>
                <a:lnTo>
                  <a:pt x="1009055" y="62508"/>
                </a:lnTo>
                <a:lnTo>
                  <a:pt x="1000125" y="62508"/>
                </a:lnTo>
                <a:lnTo>
                  <a:pt x="982266" y="53579"/>
                </a:lnTo>
                <a:lnTo>
                  <a:pt x="955477" y="53579"/>
                </a:lnTo>
                <a:lnTo>
                  <a:pt x="937617" y="53579"/>
                </a:lnTo>
                <a:lnTo>
                  <a:pt x="910828" y="53579"/>
                </a:lnTo>
                <a:lnTo>
                  <a:pt x="875109" y="44649"/>
                </a:lnTo>
                <a:lnTo>
                  <a:pt x="848320" y="44649"/>
                </a:lnTo>
                <a:lnTo>
                  <a:pt x="812602" y="44649"/>
                </a:lnTo>
                <a:lnTo>
                  <a:pt x="776883" y="35719"/>
                </a:lnTo>
                <a:lnTo>
                  <a:pt x="741164" y="26789"/>
                </a:lnTo>
                <a:lnTo>
                  <a:pt x="705445" y="26789"/>
                </a:lnTo>
                <a:lnTo>
                  <a:pt x="669727" y="17860"/>
                </a:lnTo>
                <a:lnTo>
                  <a:pt x="634008" y="8930"/>
                </a:lnTo>
                <a:lnTo>
                  <a:pt x="598289" y="0"/>
                </a:lnTo>
                <a:lnTo>
                  <a:pt x="562570" y="0"/>
                </a:lnTo>
                <a:lnTo>
                  <a:pt x="526852" y="0"/>
                </a:lnTo>
                <a:lnTo>
                  <a:pt x="482203" y="0"/>
                </a:lnTo>
                <a:lnTo>
                  <a:pt x="446484" y="8930"/>
                </a:lnTo>
                <a:lnTo>
                  <a:pt x="392906" y="26789"/>
                </a:lnTo>
                <a:lnTo>
                  <a:pt x="348258" y="35719"/>
                </a:lnTo>
                <a:lnTo>
                  <a:pt x="303609" y="53579"/>
                </a:lnTo>
                <a:lnTo>
                  <a:pt x="250031" y="71438"/>
                </a:lnTo>
                <a:lnTo>
                  <a:pt x="205383" y="89297"/>
                </a:lnTo>
                <a:lnTo>
                  <a:pt x="160734" y="107157"/>
                </a:lnTo>
                <a:lnTo>
                  <a:pt x="125016" y="133946"/>
                </a:lnTo>
                <a:lnTo>
                  <a:pt x="98227" y="151805"/>
                </a:lnTo>
                <a:lnTo>
                  <a:pt x="71438" y="169664"/>
                </a:lnTo>
                <a:lnTo>
                  <a:pt x="44649" y="196454"/>
                </a:lnTo>
                <a:lnTo>
                  <a:pt x="35719" y="214313"/>
                </a:lnTo>
                <a:lnTo>
                  <a:pt x="17859" y="250032"/>
                </a:lnTo>
                <a:lnTo>
                  <a:pt x="8930" y="276821"/>
                </a:lnTo>
                <a:lnTo>
                  <a:pt x="8930" y="321469"/>
                </a:lnTo>
                <a:lnTo>
                  <a:pt x="0" y="357188"/>
                </a:lnTo>
                <a:lnTo>
                  <a:pt x="8930" y="392907"/>
                </a:lnTo>
                <a:lnTo>
                  <a:pt x="8930" y="437555"/>
                </a:lnTo>
                <a:lnTo>
                  <a:pt x="8930" y="473274"/>
                </a:lnTo>
                <a:lnTo>
                  <a:pt x="17859" y="508993"/>
                </a:lnTo>
                <a:lnTo>
                  <a:pt x="35719" y="535782"/>
                </a:lnTo>
                <a:lnTo>
                  <a:pt x="53578" y="562571"/>
                </a:lnTo>
                <a:lnTo>
                  <a:pt x="71438" y="580430"/>
                </a:lnTo>
                <a:lnTo>
                  <a:pt x="89297" y="607219"/>
                </a:lnTo>
                <a:lnTo>
                  <a:pt x="107156" y="625079"/>
                </a:lnTo>
                <a:lnTo>
                  <a:pt x="133945" y="651868"/>
                </a:lnTo>
                <a:lnTo>
                  <a:pt x="160734" y="678657"/>
                </a:lnTo>
                <a:lnTo>
                  <a:pt x="187524" y="696516"/>
                </a:lnTo>
                <a:lnTo>
                  <a:pt x="223242" y="723305"/>
                </a:lnTo>
                <a:lnTo>
                  <a:pt x="258961" y="732235"/>
                </a:lnTo>
                <a:lnTo>
                  <a:pt x="303609" y="750094"/>
                </a:lnTo>
                <a:lnTo>
                  <a:pt x="348258" y="759024"/>
                </a:lnTo>
                <a:lnTo>
                  <a:pt x="392906" y="759024"/>
                </a:lnTo>
                <a:lnTo>
                  <a:pt x="437555" y="767954"/>
                </a:lnTo>
                <a:lnTo>
                  <a:pt x="482203" y="759024"/>
                </a:lnTo>
                <a:lnTo>
                  <a:pt x="517922" y="759024"/>
                </a:lnTo>
                <a:lnTo>
                  <a:pt x="562570" y="750094"/>
                </a:lnTo>
                <a:lnTo>
                  <a:pt x="598289" y="741164"/>
                </a:lnTo>
                <a:lnTo>
                  <a:pt x="642938" y="732235"/>
                </a:lnTo>
                <a:lnTo>
                  <a:pt x="687586" y="723305"/>
                </a:lnTo>
                <a:lnTo>
                  <a:pt x="723305" y="714375"/>
                </a:lnTo>
                <a:lnTo>
                  <a:pt x="767953" y="696516"/>
                </a:lnTo>
                <a:lnTo>
                  <a:pt x="803672" y="678657"/>
                </a:lnTo>
                <a:lnTo>
                  <a:pt x="839391" y="660797"/>
                </a:lnTo>
                <a:lnTo>
                  <a:pt x="875109" y="642938"/>
                </a:lnTo>
                <a:lnTo>
                  <a:pt x="910828" y="616149"/>
                </a:lnTo>
                <a:lnTo>
                  <a:pt x="946547" y="580430"/>
                </a:lnTo>
                <a:lnTo>
                  <a:pt x="973336" y="544711"/>
                </a:lnTo>
                <a:lnTo>
                  <a:pt x="991195" y="508993"/>
                </a:lnTo>
                <a:lnTo>
                  <a:pt x="1009055" y="464344"/>
                </a:lnTo>
                <a:lnTo>
                  <a:pt x="1026914" y="419696"/>
                </a:lnTo>
                <a:lnTo>
                  <a:pt x="1026914" y="375047"/>
                </a:lnTo>
                <a:lnTo>
                  <a:pt x="1035844" y="330399"/>
                </a:lnTo>
                <a:lnTo>
                  <a:pt x="1026914" y="294680"/>
                </a:lnTo>
                <a:lnTo>
                  <a:pt x="1017984" y="258961"/>
                </a:lnTo>
                <a:lnTo>
                  <a:pt x="1009055" y="232172"/>
                </a:lnTo>
                <a:lnTo>
                  <a:pt x="1000125" y="214313"/>
                </a:lnTo>
                <a:lnTo>
                  <a:pt x="991195" y="187524"/>
                </a:lnTo>
                <a:lnTo>
                  <a:pt x="982266" y="169664"/>
                </a:lnTo>
                <a:lnTo>
                  <a:pt x="964406" y="160735"/>
                </a:lnTo>
                <a:lnTo>
                  <a:pt x="937617" y="151805"/>
                </a:lnTo>
                <a:lnTo>
                  <a:pt x="910828" y="142875"/>
                </a:lnTo>
                <a:lnTo>
                  <a:pt x="875109" y="133946"/>
                </a:lnTo>
                <a:lnTo>
                  <a:pt x="839391" y="125016"/>
                </a:lnTo>
                <a:lnTo>
                  <a:pt x="839391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982766" y="4777382"/>
            <a:ext cx="1026915" cy="687588"/>
          </a:xfrm>
          <a:custGeom>
            <a:avLst/>
            <a:gdLst/>
            <a:ahLst/>
            <a:cxnLst/>
            <a:rect l="0" t="0" r="0" b="0"/>
            <a:pathLst>
              <a:path w="1026915" h="687588">
                <a:moveTo>
                  <a:pt x="875109" y="178595"/>
                </a:moveTo>
                <a:lnTo>
                  <a:pt x="875109" y="178595"/>
                </a:lnTo>
                <a:lnTo>
                  <a:pt x="875109" y="169665"/>
                </a:lnTo>
                <a:lnTo>
                  <a:pt x="866179" y="160735"/>
                </a:lnTo>
                <a:lnTo>
                  <a:pt x="857250" y="151806"/>
                </a:lnTo>
                <a:lnTo>
                  <a:pt x="857250" y="133946"/>
                </a:lnTo>
                <a:lnTo>
                  <a:pt x="848320" y="125016"/>
                </a:lnTo>
                <a:lnTo>
                  <a:pt x="839390" y="107157"/>
                </a:lnTo>
                <a:lnTo>
                  <a:pt x="830461" y="89297"/>
                </a:lnTo>
                <a:lnTo>
                  <a:pt x="812601" y="71438"/>
                </a:lnTo>
                <a:lnTo>
                  <a:pt x="794742" y="53579"/>
                </a:lnTo>
                <a:lnTo>
                  <a:pt x="776882" y="35719"/>
                </a:lnTo>
                <a:lnTo>
                  <a:pt x="741164" y="26789"/>
                </a:lnTo>
                <a:lnTo>
                  <a:pt x="705445" y="17860"/>
                </a:lnTo>
                <a:lnTo>
                  <a:pt x="669726" y="8930"/>
                </a:lnTo>
                <a:lnTo>
                  <a:pt x="625078" y="0"/>
                </a:lnTo>
                <a:lnTo>
                  <a:pt x="562570" y="8930"/>
                </a:lnTo>
                <a:lnTo>
                  <a:pt x="508992" y="17860"/>
                </a:lnTo>
                <a:lnTo>
                  <a:pt x="446484" y="26789"/>
                </a:lnTo>
                <a:lnTo>
                  <a:pt x="375047" y="44649"/>
                </a:lnTo>
                <a:lnTo>
                  <a:pt x="312539" y="62508"/>
                </a:lnTo>
                <a:lnTo>
                  <a:pt x="250031" y="98227"/>
                </a:lnTo>
                <a:lnTo>
                  <a:pt x="196453" y="125016"/>
                </a:lnTo>
                <a:lnTo>
                  <a:pt x="142875" y="151806"/>
                </a:lnTo>
                <a:lnTo>
                  <a:pt x="98226" y="187524"/>
                </a:lnTo>
                <a:lnTo>
                  <a:pt x="53578" y="223243"/>
                </a:lnTo>
                <a:lnTo>
                  <a:pt x="26789" y="267891"/>
                </a:lnTo>
                <a:lnTo>
                  <a:pt x="8929" y="312540"/>
                </a:lnTo>
                <a:lnTo>
                  <a:pt x="0" y="357188"/>
                </a:lnTo>
                <a:lnTo>
                  <a:pt x="0" y="401837"/>
                </a:lnTo>
                <a:lnTo>
                  <a:pt x="8929" y="455415"/>
                </a:lnTo>
                <a:lnTo>
                  <a:pt x="26789" y="500063"/>
                </a:lnTo>
                <a:lnTo>
                  <a:pt x="53578" y="544712"/>
                </a:lnTo>
                <a:lnTo>
                  <a:pt x="98226" y="580431"/>
                </a:lnTo>
                <a:lnTo>
                  <a:pt x="142875" y="607220"/>
                </a:lnTo>
                <a:lnTo>
                  <a:pt x="187523" y="634009"/>
                </a:lnTo>
                <a:lnTo>
                  <a:pt x="241101" y="651868"/>
                </a:lnTo>
                <a:lnTo>
                  <a:pt x="303609" y="669727"/>
                </a:lnTo>
                <a:lnTo>
                  <a:pt x="366117" y="687587"/>
                </a:lnTo>
                <a:lnTo>
                  <a:pt x="428625" y="687587"/>
                </a:lnTo>
                <a:lnTo>
                  <a:pt x="500062" y="687587"/>
                </a:lnTo>
                <a:lnTo>
                  <a:pt x="562570" y="687587"/>
                </a:lnTo>
                <a:lnTo>
                  <a:pt x="625078" y="669727"/>
                </a:lnTo>
                <a:lnTo>
                  <a:pt x="687586" y="642938"/>
                </a:lnTo>
                <a:lnTo>
                  <a:pt x="750093" y="616149"/>
                </a:lnTo>
                <a:lnTo>
                  <a:pt x="803672" y="571501"/>
                </a:lnTo>
                <a:lnTo>
                  <a:pt x="866179" y="535782"/>
                </a:lnTo>
                <a:lnTo>
                  <a:pt x="919757" y="491134"/>
                </a:lnTo>
                <a:lnTo>
                  <a:pt x="955476" y="455415"/>
                </a:lnTo>
                <a:lnTo>
                  <a:pt x="991195" y="419696"/>
                </a:lnTo>
                <a:lnTo>
                  <a:pt x="1017984" y="375048"/>
                </a:lnTo>
                <a:lnTo>
                  <a:pt x="1026914" y="339329"/>
                </a:lnTo>
                <a:lnTo>
                  <a:pt x="1026914" y="303610"/>
                </a:lnTo>
                <a:lnTo>
                  <a:pt x="1009054" y="267891"/>
                </a:lnTo>
                <a:lnTo>
                  <a:pt x="982265" y="232173"/>
                </a:lnTo>
                <a:lnTo>
                  <a:pt x="937617" y="196454"/>
                </a:lnTo>
                <a:lnTo>
                  <a:pt x="892968" y="178595"/>
                </a:lnTo>
                <a:lnTo>
                  <a:pt x="830461" y="151806"/>
                </a:lnTo>
                <a:lnTo>
                  <a:pt x="776882" y="142876"/>
                </a:lnTo>
                <a:lnTo>
                  <a:pt x="723304" y="125016"/>
                </a:lnTo>
                <a:lnTo>
                  <a:pt x="669726" y="125016"/>
                </a:lnTo>
                <a:lnTo>
                  <a:pt x="625078" y="125016"/>
                </a:lnTo>
                <a:lnTo>
                  <a:pt x="589359" y="125016"/>
                </a:lnTo>
                <a:lnTo>
                  <a:pt x="553640" y="133946"/>
                </a:lnTo>
                <a:lnTo>
                  <a:pt x="553640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152430" y="5706070"/>
            <a:ext cx="1026915" cy="875110"/>
          </a:xfrm>
          <a:custGeom>
            <a:avLst/>
            <a:gdLst/>
            <a:ahLst/>
            <a:cxnLst/>
            <a:rect l="0" t="0" r="0" b="0"/>
            <a:pathLst>
              <a:path w="1026915" h="875110">
                <a:moveTo>
                  <a:pt x="839390" y="80367"/>
                </a:moveTo>
                <a:lnTo>
                  <a:pt x="839390" y="80367"/>
                </a:lnTo>
                <a:lnTo>
                  <a:pt x="839390" y="80367"/>
                </a:lnTo>
                <a:lnTo>
                  <a:pt x="830461" y="71437"/>
                </a:lnTo>
                <a:lnTo>
                  <a:pt x="821531" y="71437"/>
                </a:lnTo>
                <a:lnTo>
                  <a:pt x="803672" y="62507"/>
                </a:lnTo>
                <a:lnTo>
                  <a:pt x="794742" y="53578"/>
                </a:lnTo>
                <a:lnTo>
                  <a:pt x="776883" y="53578"/>
                </a:lnTo>
                <a:lnTo>
                  <a:pt x="759023" y="44648"/>
                </a:lnTo>
                <a:lnTo>
                  <a:pt x="741164" y="35718"/>
                </a:lnTo>
                <a:lnTo>
                  <a:pt x="723304" y="26789"/>
                </a:lnTo>
                <a:lnTo>
                  <a:pt x="696515" y="26789"/>
                </a:lnTo>
                <a:lnTo>
                  <a:pt x="678656" y="17859"/>
                </a:lnTo>
                <a:lnTo>
                  <a:pt x="651867" y="8929"/>
                </a:lnTo>
                <a:lnTo>
                  <a:pt x="616148" y="0"/>
                </a:lnTo>
                <a:lnTo>
                  <a:pt x="580429" y="0"/>
                </a:lnTo>
                <a:lnTo>
                  <a:pt x="544711" y="0"/>
                </a:lnTo>
                <a:lnTo>
                  <a:pt x="500062" y="0"/>
                </a:lnTo>
                <a:lnTo>
                  <a:pt x="455414" y="0"/>
                </a:lnTo>
                <a:lnTo>
                  <a:pt x="401836" y="8929"/>
                </a:lnTo>
                <a:lnTo>
                  <a:pt x="348258" y="17859"/>
                </a:lnTo>
                <a:lnTo>
                  <a:pt x="294679" y="26789"/>
                </a:lnTo>
                <a:lnTo>
                  <a:pt x="232172" y="44648"/>
                </a:lnTo>
                <a:lnTo>
                  <a:pt x="178593" y="62507"/>
                </a:lnTo>
                <a:lnTo>
                  <a:pt x="133945" y="89296"/>
                </a:lnTo>
                <a:lnTo>
                  <a:pt x="98226" y="116085"/>
                </a:lnTo>
                <a:lnTo>
                  <a:pt x="62508" y="151804"/>
                </a:lnTo>
                <a:lnTo>
                  <a:pt x="35718" y="196453"/>
                </a:lnTo>
                <a:lnTo>
                  <a:pt x="17859" y="232171"/>
                </a:lnTo>
                <a:lnTo>
                  <a:pt x="8929" y="276820"/>
                </a:lnTo>
                <a:lnTo>
                  <a:pt x="0" y="321468"/>
                </a:lnTo>
                <a:lnTo>
                  <a:pt x="0" y="375046"/>
                </a:lnTo>
                <a:lnTo>
                  <a:pt x="0" y="410765"/>
                </a:lnTo>
                <a:lnTo>
                  <a:pt x="8929" y="455414"/>
                </a:lnTo>
                <a:lnTo>
                  <a:pt x="26789" y="500062"/>
                </a:lnTo>
                <a:lnTo>
                  <a:pt x="53578" y="553640"/>
                </a:lnTo>
                <a:lnTo>
                  <a:pt x="89297" y="607218"/>
                </a:lnTo>
                <a:lnTo>
                  <a:pt x="133945" y="660796"/>
                </a:lnTo>
                <a:lnTo>
                  <a:pt x="187523" y="714375"/>
                </a:lnTo>
                <a:lnTo>
                  <a:pt x="250031" y="759023"/>
                </a:lnTo>
                <a:lnTo>
                  <a:pt x="321468" y="803671"/>
                </a:lnTo>
                <a:lnTo>
                  <a:pt x="401836" y="839390"/>
                </a:lnTo>
                <a:lnTo>
                  <a:pt x="473273" y="866179"/>
                </a:lnTo>
                <a:lnTo>
                  <a:pt x="553640" y="875109"/>
                </a:lnTo>
                <a:lnTo>
                  <a:pt x="616148" y="866179"/>
                </a:lnTo>
                <a:lnTo>
                  <a:pt x="687586" y="830460"/>
                </a:lnTo>
                <a:lnTo>
                  <a:pt x="759023" y="776882"/>
                </a:lnTo>
                <a:lnTo>
                  <a:pt x="821531" y="714375"/>
                </a:lnTo>
                <a:lnTo>
                  <a:pt x="875109" y="634007"/>
                </a:lnTo>
                <a:lnTo>
                  <a:pt x="928687" y="562570"/>
                </a:lnTo>
                <a:lnTo>
                  <a:pt x="964406" y="491132"/>
                </a:lnTo>
                <a:lnTo>
                  <a:pt x="1000125" y="419695"/>
                </a:lnTo>
                <a:lnTo>
                  <a:pt x="1017984" y="357187"/>
                </a:lnTo>
                <a:lnTo>
                  <a:pt x="1026914" y="294679"/>
                </a:lnTo>
                <a:lnTo>
                  <a:pt x="1026914" y="250031"/>
                </a:lnTo>
                <a:lnTo>
                  <a:pt x="1017984" y="214312"/>
                </a:lnTo>
                <a:lnTo>
                  <a:pt x="1000125" y="178593"/>
                </a:lnTo>
                <a:lnTo>
                  <a:pt x="964406" y="160734"/>
                </a:lnTo>
                <a:lnTo>
                  <a:pt x="910828" y="160734"/>
                </a:lnTo>
                <a:lnTo>
                  <a:pt x="839390" y="160734"/>
                </a:lnTo>
                <a:lnTo>
                  <a:pt x="767953" y="169664"/>
                </a:lnTo>
                <a:lnTo>
                  <a:pt x="696515" y="187523"/>
                </a:lnTo>
                <a:lnTo>
                  <a:pt x="634008" y="196453"/>
                </a:lnTo>
                <a:lnTo>
                  <a:pt x="589359" y="196453"/>
                </a:lnTo>
                <a:lnTo>
                  <a:pt x="589359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536406" y="901898"/>
            <a:ext cx="375048" cy="26790"/>
          </a:xfrm>
          <a:custGeom>
            <a:avLst/>
            <a:gdLst/>
            <a:ahLst/>
            <a:cxnLst/>
            <a:rect l="0" t="0" r="0" b="0"/>
            <a:pathLst>
              <a:path w="375048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26789" y="17860"/>
                </a:lnTo>
                <a:lnTo>
                  <a:pt x="44649" y="8930"/>
                </a:lnTo>
                <a:lnTo>
                  <a:pt x="71438" y="8930"/>
                </a:lnTo>
                <a:lnTo>
                  <a:pt x="107157" y="8930"/>
                </a:lnTo>
                <a:lnTo>
                  <a:pt x="142875" y="8930"/>
                </a:lnTo>
                <a:lnTo>
                  <a:pt x="196453" y="8930"/>
                </a:lnTo>
                <a:lnTo>
                  <a:pt x="241102" y="8930"/>
                </a:lnTo>
                <a:lnTo>
                  <a:pt x="294680" y="8930"/>
                </a:lnTo>
                <a:lnTo>
                  <a:pt x="339328" y="8930"/>
                </a:lnTo>
                <a:lnTo>
                  <a:pt x="375047" y="0"/>
                </a:lnTo>
                <a:lnTo>
                  <a:pt x="37504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86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 and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Scrum </a:t>
            </a:r>
            <a:r>
              <a:rPr lang="en-US" dirty="0"/>
              <a:t>leverages the variability and uncertainty in product development to create innovative solutions.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Embrace </a:t>
            </a:r>
            <a:r>
              <a:rPr lang="en-US" dirty="0"/>
              <a:t>helpful variability.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Employ </a:t>
            </a:r>
            <a:r>
              <a:rPr lang="en-US" dirty="0"/>
              <a:t>iterative and incremental development.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Leverage </a:t>
            </a:r>
            <a:r>
              <a:rPr lang="en-US" dirty="0"/>
              <a:t>variability through inspection, adaptation, and transparency.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Reduce </a:t>
            </a:r>
            <a:r>
              <a:rPr lang="en-US" dirty="0"/>
              <a:t>all forms of uncertainty simultaneously.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839391" y="2500313"/>
            <a:ext cx="3786188" cy="142876"/>
          </a:xfrm>
          <a:custGeom>
            <a:avLst/>
            <a:gdLst/>
            <a:ahLst/>
            <a:cxnLst/>
            <a:rect l="0" t="0" r="0" b="0"/>
            <a:pathLst>
              <a:path w="3786188" h="142876">
                <a:moveTo>
                  <a:pt x="0" y="17859"/>
                </a:move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35718" y="0"/>
                </a:lnTo>
                <a:lnTo>
                  <a:pt x="53578" y="0"/>
                </a:lnTo>
                <a:lnTo>
                  <a:pt x="80367" y="8929"/>
                </a:lnTo>
                <a:lnTo>
                  <a:pt x="107156" y="8929"/>
                </a:lnTo>
                <a:lnTo>
                  <a:pt x="133945" y="17859"/>
                </a:lnTo>
                <a:lnTo>
                  <a:pt x="169664" y="17859"/>
                </a:lnTo>
                <a:lnTo>
                  <a:pt x="214312" y="17859"/>
                </a:lnTo>
                <a:lnTo>
                  <a:pt x="258961" y="26789"/>
                </a:lnTo>
                <a:lnTo>
                  <a:pt x="303609" y="26789"/>
                </a:lnTo>
                <a:lnTo>
                  <a:pt x="357187" y="26789"/>
                </a:lnTo>
                <a:lnTo>
                  <a:pt x="410765" y="35718"/>
                </a:lnTo>
                <a:lnTo>
                  <a:pt x="473273" y="35718"/>
                </a:lnTo>
                <a:lnTo>
                  <a:pt x="535781" y="44648"/>
                </a:lnTo>
                <a:lnTo>
                  <a:pt x="598289" y="44648"/>
                </a:lnTo>
                <a:lnTo>
                  <a:pt x="669726" y="44648"/>
                </a:lnTo>
                <a:lnTo>
                  <a:pt x="741164" y="53578"/>
                </a:lnTo>
                <a:lnTo>
                  <a:pt x="830461" y="53578"/>
                </a:lnTo>
                <a:lnTo>
                  <a:pt x="910828" y="53578"/>
                </a:lnTo>
                <a:lnTo>
                  <a:pt x="1000125" y="53578"/>
                </a:lnTo>
                <a:lnTo>
                  <a:pt x="1089422" y="62507"/>
                </a:lnTo>
                <a:lnTo>
                  <a:pt x="1187648" y="62507"/>
                </a:lnTo>
                <a:lnTo>
                  <a:pt x="1276945" y="71437"/>
                </a:lnTo>
                <a:lnTo>
                  <a:pt x="1375172" y="71437"/>
                </a:lnTo>
                <a:lnTo>
                  <a:pt x="1482328" y="71437"/>
                </a:lnTo>
                <a:lnTo>
                  <a:pt x="1580554" y="80367"/>
                </a:lnTo>
                <a:lnTo>
                  <a:pt x="1687711" y="80367"/>
                </a:lnTo>
                <a:lnTo>
                  <a:pt x="1794867" y="80367"/>
                </a:lnTo>
                <a:lnTo>
                  <a:pt x="1910953" y="89296"/>
                </a:lnTo>
                <a:lnTo>
                  <a:pt x="2027039" y="89296"/>
                </a:lnTo>
                <a:lnTo>
                  <a:pt x="2143125" y="89296"/>
                </a:lnTo>
                <a:lnTo>
                  <a:pt x="2259211" y="89296"/>
                </a:lnTo>
                <a:lnTo>
                  <a:pt x="2375297" y="89296"/>
                </a:lnTo>
                <a:lnTo>
                  <a:pt x="2491382" y="80367"/>
                </a:lnTo>
                <a:lnTo>
                  <a:pt x="2607468" y="80367"/>
                </a:lnTo>
                <a:lnTo>
                  <a:pt x="2732484" y="80367"/>
                </a:lnTo>
                <a:lnTo>
                  <a:pt x="2848570" y="80367"/>
                </a:lnTo>
                <a:lnTo>
                  <a:pt x="2973586" y="80367"/>
                </a:lnTo>
                <a:lnTo>
                  <a:pt x="3098601" y="80367"/>
                </a:lnTo>
                <a:lnTo>
                  <a:pt x="3223617" y="89296"/>
                </a:lnTo>
                <a:lnTo>
                  <a:pt x="3339703" y="98226"/>
                </a:lnTo>
                <a:lnTo>
                  <a:pt x="3464718" y="107156"/>
                </a:lnTo>
                <a:lnTo>
                  <a:pt x="3580804" y="125015"/>
                </a:lnTo>
                <a:lnTo>
                  <a:pt x="3687961" y="133945"/>
                </a:lnTo>
                <a:lnTo>
                  <a:pt x="3786187" y="142875"/>
                </a:lnTo>
                <a:lnTo>
                  <a:pt x="3786187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143125" y="3071812"/>
            <a:ext cx="830462" cy="17860"/>
          </a:xfrm>
          <a:custGeom>
            <a:avLst/>
            <a:gdLst/>
            <a:ahLst/>
            <a:cxnLst/>
            <a:rect l="0" t="0" r="0" b="0"/>
            <a:pathLst>
              <a:path w="830462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44648" y="17859"/>
                </a:lnTo>
                <a:lnTo>
                  <a:pt x="80367" y="17859"/>
                </a:lnTo>
                <a:lnTo>
                  <a:pt x="125016" y="17859"/>
                </a:lnTo>
                <a:lnTo>
                  <a:pt x="178594" y="8930"/>
                </a:lnTo>
                <a:lnTo>
                  <a:pt x="241102" y="8930"/>
                </a:lnTo>
                <a:lnTo>
                  <a:pt x="303609" y="8930"/>
                </a:lnTo>
                <a:lnTo>
                  <a:pt x="383977" y="8930"/>
                </a:lnTo>
                <a:lnTo>
                  <a:pt x="473273" y="8930"/>
                </a:lnTo>
                <a:lnTo>
                  <a:pt x="553641" y="8930"/>
                </a:lnTo>
                <a:lnTo>
                  <a:pt x="642938" y="8930"/>
                </a:lnTo>
                <a:lnTo>
                  <a:pt x="723305" y="8930"/>
                </a:lnTo>
                <a:lnTo>
                  <a:pt x="785813" y="0"/>
                </a:lnTo>
                <a:lnTo>
                  <a:pt x="830461" y="0"/>
                </a:lnTo>
                <a:lnTo>
                  <a:pt x="8304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982641" y="3071812"/>
            <a:ext cx="1526977" cy="53579"/>
          </a:xfrm>
          <a:custGeom>
            <a:avLst/>
            <a:gdLst/>
            <a:ahLst/>
            <a:cxnLst/>
            <a:rect l="0" t="0" r="0" b="0"/>
            <a:pathLst>
              <a:path w="1526977" h="53579">
                <a:moveTo>
                  <a:pt x="0" y="8930"/>
                </a:moveTo>
                <a:lnTo>
                  <a:pt x="0" y="8930"/>
                </a:lnTo>
                <a:lnTo>
                  <a:pt x="8929" y="8930"/>
                </a:lnTo>
                <a:lnTo>
                  <a:pt x="35718" y="0"/>
                </a:lnTo>
                <a:lnTo>
                  <a:pt x="71437" y="0"/>
                </a:lnTo>
                <a:lnTo>
                  <a:pt x="125015" y="0"/>
                </a:lnTo>
                <a:lnTo>
                  <a:pt x="187523" y="0"/>
                </a:lnTo>
                <a:lnTo>
                  <a:pt x="258961" y="0"/>
                </a:lnTo>
                <a:lnTo>
                  <a:pt x="339328" y="8930"/>
                </a:lnTo>
                <a:lnTo>
                  <a:pt x="419695" y="17859"/>
                </a:lnTo>
                <a:lnTo>
                  <a:pt x="517922" y="35719"/>
                </a:lnTo>
                <a:lnTo>
                  <a:pt x="625078" y="44649"/>
                </a:lnTo>
                <a:lnTo>
                  <a:pt x="732234" y="44649"/>
                </a:lnTo>
                <a:lnTo>
                  <a:pt x="857250" y="53578"/>
                </a:lnTo>
                <a:lnTo>
                  <a:pt x="982265" y="53578"/>
                </a:lnTo>
                <a:lnTo>
                  <a:pt x="1116211" y="53578"/>
                </a:lnTo>
                <a:lnTo>
                  <a:pt x="1241226" y="44649"/>
                </a:lnTo>
                <a:lnTo>
                  <a:pt x="1348382" y="44649"/>
                </a:lnTo>
                <a:lnTo>
                  <a:pt x="1446609" y="35719"/>
                </a:lnTo>
                <a:lnTo>
                  <a:pt x="1526976" y="17859"/>
                </a:lnTo>
                <a:lnTo>
                  <a:pt x="1526976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330648" y="3509367"/>
            <a:ext cx="973337" cy="62509"/>
          </a:xfrm>
          <a:custGeom>
            <a:avLst/>
            <a:gdLst/>
            <a:ahLst/>
            <a:cxnLst/>
            <a:rect l="0" t="0" r="0" b="0"/>
            <a:pathLst>
              <a:path w="973337" h="62509">
                <a:moveTo>
                  <a:pt x="0" y="17859"/>
                </a:move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44649" y="8929"/>
                </a:lnTo>
                <a:lnTo>
                  <a:pt x="71438" y="0"/>
                </a:lnTo>
                <a:lnTo>
                  <a:pt x="107157" y="0"/>
                </a:lnTo>
                <a:lnTo>
                  <a:pt x="151805" y="0"/>
                </a:lnTo>
                <a:lnTo>
                  <a:pt x="214313" y="8929"/>
                </a:lnTo>
                <a:lnTo>
                  <a:pt x="276821" y="8929"/>
                </a:lnTo>
                <a:lnTo>
                  <a:pt x="348258" y="17859"/>
                </a:lnTo>
                <a:lnTo>
                  <a:pt x="428625" y="26789"/>
                </a:lnTo>
                <a:lnTo>
                  <a:pt x="517922" y="35719"/>
                </a:lnTo>
                <a:lnTo>
                  <a:pt x="616149" y="44648"/>
                </a:lnTo>
                <a:lnTo>
                  <a:pt x="714375" y="53578"/>
                </a:lnTo>
                <a:lnTo>
                  <a:pt x="812602" y="53578"/>
                </a:lnTo>
                <a:lnTo>
                  <a:pt x="892969" y="62508"/>
                </a:lnTo>
                <a:lnTo>
                  <a:pt x="973336" y="62508"/>
                </a:lnTo>
                <a:lnTo>
                  <a:pt x="973336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152430" y="3545086"/>
            <a:ext cx="919759" cy="17860"/>
          </a:xfrm>
          <a:custGeom>
            <a:avLst/>
            <a:gdLst/>
            <a:ahLst/>
            <a:cxnLst/>
            <a:rect l="0" t="0" r="0" b="0"/>
            <a:pathLst>
              <a:path w="919759" h="17860">
                <a:moveTo>
                  <a:pt x="62508" y="17859"/>
                </a:moveTo>
                <a:lnTo>
                  <a:pt x="62508" y="17859"/>
                </a:lnTo>
                <a:lnTo>
                  <a:pt x="53578" y="17859"/>
                </a:lnTo>
                <a:lnTo>
                  <a:pt x="35718" y="8929"/>
                </a:lnTo>
                <a:lnTo>
                  <a:pt x="26789" y="8929"/>
                </a:lnTo>
                <a:lnTo>
                  <a:pt x="1785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17859" y="17859"/>
                </a:lnTo>
                <a:lnTo>
                  <a:pt x="35718" y="17859"/>
                </a:lnTo>
                <a:lnTo>
                  <a:pt x="62508" y="17859"/>
                </a:lnTo>
                <a:lnTo>
                  <a:pt x="98226" y="8929"/>
                </a:lnTo>
                <a:lnTo>
                  <a:pt x="151804" y="8929"/>
                </a:lnTo>
                <a:lnTo>
                  <a:pt x="205383" y="0"/>
                </a:lnTo>
                <a:lnTo>
                  <a:pt x="276820" y="0"/>
                </a:lnTo>
                <a:lnTo>
                  <a:pt x="348258" y="0"/>
                </a:lnTo>
                <a:lnTo>
                  <a:pt x="428625" y="0"/>
                </a:lnTo>
                <a:lnTo>
                  <a:pt x="508992" y="0"/>
                </a:lnTo>
                <a:lnTo>
                  <a:pt x="589359" y="0"/>
                </a:lnTo>
                <a:lnTo>
                  <a:pt x="669726" y="0"/>
                </a:lnTo>
                <a:lnTo>
                  <a:pt x="741164" y="0"/>
                </a:lnTo>
                <a:lnTo>
                  <a:pt x="794742" y="0"/>
                </a:lnTo>
                <a:lnTo>
                  <a:pt x="848320" y="0"/>
                </a:lnTo>
                <a:lnTo>
                  <a:pt x="892968" y="0"/>
                </a:lnTo>
                <a:lnTo>
                  <a:pt x="919758" y="0"/>
                </a:lnTo>
                <a:lnTo>
                  <a:pt x="91975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768703" y="3455789"/>
            <a:ext cx="1160861" cy="62508"/>
          </a:xfrm>
          <a:custGeom>
            <a:avLst/>
            <a:gdLst/>
            <a:ahLst/>
            <a:cxnLst/>
            <a:rect l="0" t="0" r="0" b="0"/>
            <a:pathLst>
              <a:path w="1160861" h="62508">
                <a:moveTo>
                  <a:pt x="0" y="62507"/>
                </a:moveTo>
                <a:lnTo>
                  <a:pt x="0" y="62507"/>
                </a:lnTo>
                <a:lnTo>
                  <a:pt x="0" y="53578"/>
                </a:lnTo>
                <a:lnTo>
                  <a:pt x="17860" y="53578"/>
                </a:lnTo>
                <a:lnTo>
                  <a:pt x="35719" y="53578"/>
                </a:lnTo>
                <a:lnTo>
                  <a:pt x="53578" y="53578"/>
                </a:lnTo>
                <a:lnTo>
                  <a:pt x="98227" y="53578"/>
                </a:lnTo>
                <a:lnTo>
                  <a:pt x="151805" y="53578"/>
                </a:lnTo>
                <a:lnTo>
                  <a:pt x="223242" y="53578"/>
                </a:lnTo>
                <a:lnTo>
                  <a:pt x="303610" y="53578"/>
                </a:lnTo>
                <a:lnTo>
                  <a:pt x="383977" y="53578"/>
                </a:lnTo>
                <a:lnTo>
                  <a:pt x="482203" y="44648"/>
                </a:lnTo>
                <a:lnTo>
                  <a:pt x="580430" y="35718"/>
                </a:lnTo>
                <a:lnTo>
                  <a:pt x="669727" y="26789"/>
                </a:lnTo>
                <a:lnTo>
                  <a:pt x="759024" y="17859"/>
                </a:lnTo>
                <a:lnTo>
                  <a:pt x="848320" y="8929"/>
                </a:lnTo>
                <a:lnTo>
                  <a:pt x="928688" y="0"/>
                </a:lnTo>
                <a:lnTo>
                  <a:pt x="1000125" y="0"/>
                </a:lnTo>
                <a:lnTo>
                  <a:pt x="1062633" y="0"/>
                </a:lnTo>
                <a:lnTo>
                  <a:pt x="1116211" y="0"/>
                </a:lnTo>
                <a:lnTo>
                  <a:pt x="1143000" y="0"/>
                </a:lnTo>
                <a:lnTo>
                  <a:pt x="1160860" y="0"/>
                </a:lnTo>
                <a:lnTo>
                  <a:pt x="1160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544836" y="3795117"/>
            <a:ext cx="1696642" cy="142876"/>
          </a:xfrm>
          <a:custGeom>
            <a:avLst/>
            <a:gdLst/>
            <a:ahLst/>
            <a:cxnLst/>
            <a:rect l="0" t="0" r="0" b="0"/>
            <a:pathLst>
              <a:path w="1696642" h="142876">
                <a:moveTo>
                  <a:pt x="26789" y="17859"/>
                </a:moveTo>
                <a:lnTo>
                  <a:pt x="17859" y="17859"/>
                </a:lnTo>
                <a:lnTo>
                  <a:pt x="17859" y="8929"/>
                </a:ln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59" y="17859"/>
                </a:lnTo>
                <a:lnTo>
                  <a:pt x="44648" y="35719"/>
                </a:lnTo>
                <a:lnTo>
                  <a:pt x="80367" y="53578"/>
                </a:lnTo>
                <a:lnTo>
                  <a:pt x="125016" y="71437"/>
                </a:lnTo>
                <a:lnTo>
                  <a:pt x="178594" y="89297"/>
                </a:lnTo>
                <a:lnTo>
                  <a:pt x="241102" y="107156"/>
                </a:lnTo>
                <a:lnTo>
                  <a:pt x="312539" y="116086"/>
                </a:lnTo>
                <a:lnTo>
                  <a:pt x="383977" y="133945"/>
                </a:lnTo>
                <a:lnTo>
                  <a:pt x="473273" y="142875"/>
                </a:lnTo>
                <a:lnTo>
                  <a:pt x="571500" y="142875"/>
                </a:lnTo>
                <a:lnTo>
                  <a:pt x="660797" y="142875"/>
                </a:lnTo>
                <a:lnTo>
                  <a:pt x="767953" y="142875"/>
                </a:lnTo>
                <a:lnTo>
                  <a:pt x="866180" y="133945"/>
                </a:lnTo>
                <a:lnTo>
                  <a:pt x="982266" y="133945"/>
                </a:lnTo>
                <a:lnTo>
                  <a:pt x="1089422" y="125015"/>
                </a:lnTo>
                <a:lnTo>
                  <a:pt x="1196578" y="125015"/>
                </a:lnTo>
                <a:lnTo>
                  <a:pt x="1303734" y="116086"/>
                </a:lnTo>
                <a:lnTo>
                  <a:pt x="1401961" y="116086"/>
                </a:lnTo>
                <a:lnTo>
                  <a:pt x="1491258" y="116086"/>
                </a:lnTo>
                <a:lnTo>
                  <a:pt x="1571625" y="116086"/>
                </a:lnTo>
                <a:lnTo>
                  <a:pt x="1643062" y="116086"/>
                </a:lnTo>
                <a:lnTo>
                  <a:pt x="1696641" y="107156"/>
                </a:lnTo>
                <a:lnTo>
                  <a:pt x="1696641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5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Waterscrum</a:t>
            </a:r>
            <a:r>
              <a:rPr lang="en-US" dirty="0" smtClean="0"/>
              <a:t> or </a:t>
            </a:r>
            <a:r>
              <a:rPr lang="en-US" dirty="0" err="1" smtClean="0"/>
              <a:t>Scrummerfall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1643063" y="1214437"/>
            <a:ext cx="276821" cy="357189"/>
          </a:xfrm>
          <a:custGeom>
            <a:avLst/>
            <a:gdLst/>
            <a:ahLst/>
            <a:cxnLst/>
            <a:rect l="0" t="0" r="0" b="0"/>
            <a:pathLst>
              <a:path w="276821" h="357189">
                <a:moveTo>
                  <a:pt x="276820" y="44649"/>
                </a:moveTo>
                <a:lnTo>
                  <a:pt x="267890" y="35719"/>
                </a:lnTo>
                <a:lnTo>
                  <a:pt x="267890" y="26790"/>
                </a:lnTo>
                <a:lnTo>
                  <a:pt x="250031" y="17860"/>
                </a:lnTo>
                <a:lnTo>
                  <a:pt x="232171" y="8930"/>
                </a:lnTo>
                <a:lnTo>
                  <a:pt x="214312" y="0"/>
                </a:lnTo>
                <a:lnTo>
                  <a:pt x="187523" y="0"/>
                </a:lnTo>
                <a:lnTo>
                  <a:pt x="160734" y="8930"/>
                </a:lnTo>
                <a:lnTo>
                  <a:pt x="125015" y="8930"/>
                </a:lnTo>
                <a:lnTo>
                  <a:pt x="98226" y="17860"/>
                </a:lnTo>
                <a:lnTo>
                  <a:pt x="80367" y="35719"/>
                </a:lnTo>
                <a:lnTo>
                  <a:pt x="53578" y="53579"/>
                </a:lnTo>
                <a:lnTo>
                  <a:pt x="44648" y="71438"/>
                </a:lnTo>
                <a:lnTo>
                  <a:pt x="44648" y="89297"/>
                </a:lnTo>
                <a:lnTo>
                  <a:pt x="62507" y="107157"/>
                </a:lnTo>
                <a:lnTo>
                  <a:pt x="89296" y="133946"/>
                </a:lnTo>
                <a:lnTo>
                  <a:pt x="125015" y="151805"/>
                </a:lnTo>
                <a:lnTo>
                  <a:pt x="169664" y="178594"/>
                </a:lnTo>
                <a:lnTo>
                  <a:pt x="214312" y="205383"/>
                </a:lnTo>
                <a:lnTo>
                  <a:pt x="250031" y="241102"/>
                </a:lnTo>
                <a:lnTo>
                  <a:pt x="276820" y="267891"/>
                </a:lnTo>
                <a:lnTo>
                  <a:pt x="276820" y="303610"/>
                </a:lnTo>
                <a:lnTo>
                  <a:pt x="258960" y="321469"/>
                </a:lnTo>
                <a:lnTo>
                  <a:pt x="223242" y="339328"/>
                </a:lnTo>
                <a:lnTo>
                  <a:pt x="178593" y="357188"/>
                </a:lnTo>
                <a:lnTo>
                  <a:pt x="133945" y="357188"/>
                </a:lnTo>
                <a:lnTo>
                  <a:pt x="89296" y="357188"/>
                </a:lnTo>
                <a:lnTo>
                  <a:pt x="44648" y="348258"/>
                </a:lnTo>
                <a:lnTo>
                  <a:pt x="17859" y="339328"/>
                </a:lnTo>
                <a:lnTo>
                  <a:pt x="0" y="339328"/>
                </a:lnTo>
                <a:lnTo>
                  <a:pt x="8929" y="348258"/>
                </a:lnTo>
                <a:lnTo>
                  <a:pt x="26789" y="348258"/>
                </a:lnTo>
                <a:lnTo>
                  <a:pt x="71437" y="348258"/>
                </a:lnTo>
                <a:lnTo>
                  <a:pt x="116085" y="348258"/>
                </a:lnTo>
                <a:lnTo>
                  <a:pt x="116085" y="34825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991320" y="1401961"/>
            <a:ext cx="196454" cy="392907"/>
          </a:xfrm>
          <a:custGeom>
            <a:avLst/>
            <a:gdLst/>
            <a:ahLst/>
            <a:cxnLst/>
            <a:rect l="0" t="0" r="0" b="0"/>
            <a:pathLst>
              <a:path w="196454" h="392907">
                <a:moveTo>
                  <a:pt x="62508" y="71437"/>
                </a:moveTo>
                <a:lnTo>
                  <a:pt x="53578" y="80367"/>
                </a:lnTo>
                <a:lnTo>
                  <a:pt x="44649" y="98226"/>
                </a:lnTo>
                <a:lnTo>
                  <a:pt x="35719" y="125015"/>
                </a:lnTo>
                <a:lnTo>
                  <a:pt x="17860" y="160734"/>
                </a:lnTo>
                <a:lnTo>
                  <a:pt x="8930" y="205383"/>
                </a:lnTo>
                <a:lnTo>
                  <a:pt x="8930" y="258961"/>
                </a:lnTo>
                <a:lnTo>
                  <a:pt x="0" y="303609"/>
                </a:lnTo>
                <a:lnTo>
                  <a:pt x="0" y="339328"/>
                </a:lnTo>
                <a:lnTo>
                  <a:pt x="8930" y="366117"/>
                </a:lnTo>
                <a:lnTo>
                  <a:pt x="8930" y="383976"/>
                </a:lnTo>
                <a:lnTo>
                  <a:pt x="17860" y="392906"/>
                </a:lnTo>
                <a:lnTo>
                  <a:pt x="17860" y="383976"/>
                </a:lnTo>
                <a:lnTo>
                  <a:pt x="26789" y="366117"/>
                </a:lnTo>
                <a:lnTo>
                  <a:pt x="17860" y="321468"/>
                </a:lnTo>
                <a:lnTo>
                  <a:pt x="17860" y="267890"/>
                </a:lnTo>
                <a:lnTo>
                  <a:pt x="8930" y="205383"/>
                </a:lnTo>
                <a:lnTo>
                  <a:pt x="0" y="142875"/>
                </a:lnTo>
                <a:lnTo>
                  <a:pt x="0" y="89297"/>
                </a:lnTo>
                <a:lnTo>
                  <a:pt x="0" y="53578"/>
                </a:lnTo>
                <a:lnTo>
                  <a:pt x="17860" y="26789"/>
                </a:lnTo>
                <a:lnTo>
                  <a:pt x="44649" y="8929"/>
                </a:lnTo>
                <a:lnTo>
                  <a:pt x="71438" y="8929"/>
                </a:lnTo>
                <a:lnTo>
                  <a:pt x="107157" y="0"/>
                </a:lnTo>
                <a:lnTo>
                  <a:pt x="142875" y="0"/>
                </a:lnTo>
                <a:lnTo>
                  <a:pt x="169664" y="8929"/>
                </a:lnTo>
                <a:lnTo>
                  <a:pt x="187524" y="8929"/>
                </a:lnTo>
                <a:lnTo>
                  <a:pt x="196453" y="17859"/>
                </a:lnTo>
                <a:lnTo>
                  <a:pt x="178594" y="35718"/>
                </a:lnTo>
                <a:lnTo>
                  <a:pt x="160735" y="53578"/>
                </a:lnTo>
                <a:lnTo>
                  <a:pt x="125016" y="71437"/>
                </a:lnTo>
                <a:lnTo>
                  <a:pt x="89297" y="98226"/>
                </a:lnTo>
                <a:lnTo>
                  <a:pt x="71438" y="116086"/>
                </a:lnTo>
                <a:lnTo>
                  <a:pt x="53578" y="125015"/>
                </a:lnTo>
                <a:lnTo>
                  <a:pt x="53578" y="125015"/>
                </a:lnTo>
                <a:lnTo>
                  <a:pt x="71438" y="116086"/>
                </a:lnTo>
                <a:lnTo>
                  <a:pt x="107157" y="98226"/>
                </a:lnTo>
                <a:lnTo>
                  <a:pt x="151805" y="80367"/>
                </a:lnTo>
                <a:lnTo>
                  <a:pt x="151805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259211" y="1428750"/>
            <a:ext cx="98228" cy="125016"/>
          </a:xfrm>
          <a:custGeom>
            <a:avLst/>
            <a:gdLst/>
            <a:ahLst/>
            <a:cxnLst/>
            <a:rect l="0" t="0" r="0" b="0"/>
            <a:pathLst>
              <a:path w="98228" h="125016">
                <a:moveTo>
                  <a:pt x="44648" y="0"/>
                </a:moveTo>
                <a:lnTo>
                  <a:pt x="35719" y="8929"/>
                </a:lnTo>
                <a:lnTo>
                  <a:pt x="26789" y="17859"/>
                </a:lnTo>
                <a:lnTo>
                  <a:pt x="17859" y="44648"/>
                </a:lnTo>
                <a:lnTo>
                  <a:pt x="893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17859" y="125015"/>
                </a:lnTo>
                <a:lnTo>
                  <a:pt x="26789" y="125015"/>
                </a:lnTo>
                <a:lnTo>
                  <a:pt x="44648" y="116086"/>
                </a:lnTo>
                <a:lnTo>
                  <a:pt x="53578" y="98226"/>
                </a:lnTo>
                <a:lnTo>
                  <a:pt x="62508" y="80367"/>
                </a:lnTo>
                <a:lnTo>
                  <a:pt x="71437" y="53578"/>
                </a:lnTo>
                <a:lnTo>
                  <a:pt x="80367" y="35719"/>
                </a:lnTo>
                <a:lnTo>
                  <a:pt x="89297" y="17859"/>
                </a:lnTo>
                <a:lnTo>
                  <a:pt x="98227" y="17859"/>
                </a:lnTo>
                <a:lnTo>
                  <a:pt x="98227" y="8929"/>
                </a:lnTo>
                <a:lnTo>
                  <a:pt x="98227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419945" y="1455539"/>
            <a:ext cx="44650" cy="62509"/>
          </a:xfrm>
          <a:custGeom>
            <a:avLst/>
            <a:gdLst/>
            <a:ahLst/>
            <a:cxnLst/>
            <a:rect l="0" t="0" r="0" b="0"/>
            <a:pathLst>
              <a:path w="44650" h="62509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53578"/>
                </a:lnTo>
                <a:lnTo>
                  <a:pt x="35719" y="62508"/>
                </a:lnTo>
                <a:lnTo>
                  <a:pt x="35719" y="62508"/>
                </a:lnTo>
                <a:lnTo>
                  <a:pt x="35719" y="62508"/>
                </a:lnTo>
                <a:lnTo>
                  <a:pt x="35719" y="53578"/>
                </a:lnTo>
                <a:lnTo>
                  <a:pt x="44649" y="35719"/>
                </a:lnTo>
                <a:lnTo>
                  <a:pt x="4464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491383" y="1357313"/>
            <a:ext cx="62509" cy="17860"/>
          </a:xfrm>
          <a:custGeom>
            <a:avLst/>
            <a:gdLst/>
            <a:ahLst/>
            <a:cxnLst/>
            <a:rect l="0" t="0" r="0" b="0"/>
            <a:pathLst>
              <a:path w="62509" h="1786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9" y="17859"/>
                </a:lnTo>
                <a:lnTo>
                  <a:pt x="44648" y="17859"/>
                </a:lnTo>
                <a:lnTo>
                  <a:pt x="62508" y="8929"/>
                </a:lnTo>
                <a:lnTo>
                  <a:pt x="62508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598539" y="1312664"/>
            <a:ext cx="267892" cy="258962"/>
          </a:xfrm>
          <a:custGeom>
            <a:avLst/>
            <a:gdLst/>
            <a:ahLst/>
            <a:cxnLst/>
            <a:rect l="0" t="0" r="0" b="0"/>
            <a:pathLst>
              <a:path w="267892" h="258962">
                <a:moveTo>
                  <a:pt x="0" y="116086"/>
                </a:move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8930" y="187523"/>
                </a:lnTo>
                <a:lnTo>
                  <a:pt x="8930" y="205383"/>
                </a:lnTo>
                <a:lnTo>
                  <a:pt x="17859" y="214312"/>
                </a:lnTo>
                <a:lnTo>
                  <a:pt x="35719" y="223242"/>
                </a:lnTo>
                <a:lnTo>
                  <a:pt x="53578" y="223242"/>
                </a:lnTo>
                <a:lnTo>
                  <a:pt x="80367" y="214312"/>
                </a:lnTo>
                <a:lnTo>
                  <a:pt x="98227" y="196453"/>
                </a:lnTo>
                <a:lnTo>
                  <a:pt x="133945" y="169664"/>
                </a:lnTo>
                <a:lnTo>
                  <a:pt x="160734" y="151805"/>
                </a:lnTo>
                <a:lnTo>
                  <a:pt x="187524" y="116086"/>
                </a:lnTo>
                <a:lnTo>
                  <a:pt x="205383" y="89297"/>
                </a:lnTo>
                <a:lnTo>
                  <a:pt x="223242" y="62508"/>
                </a:lnTo>
                <a:lnTo>
                  <a:pt x="223242" y="44649"/>
                </a:lnTo>
                <a:lnTo>
                  <a:pt x="232172" y="26789"/>
                </a:lnTo>
                <a:lnTo>
                  <a:pt x="223242" y="17859"/>
                </a:lnTo>
                <a:lnTo>
                  <a:pt x="223242" y="17859"/>
                </a:lnTo>
                <a:lnTo>
                  <a:pt x="214313" y="8930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8930"/>
                </a:lnTo>
                <a:lnTo>
                  <a:pt x="205383" y="17859"/>
                </a:lnTo>
                <a:lnTo>
                  <a:pt x="205383" y="26789"/>
                </a:lnTo>
                <a:lnTo>
                  <a:pt x="205383" y="53578"/>
                </a:lnTo>
                <a:lnTo>
                  <a:pt x="214313" y="80367"/>
                </a:lnTo>
                <a:lnTo>
                  <a:pt x="223242" y="116086"/>
                </a:lnTo>
                <a:lnTo>
                  <a:pt x="232172" y="151805"/>
                </a:lnTo>
                <a:lnTo>
                  <a:pt x="250031" y="178594"/>
                </a:lnTo>
                <a:lnTo>
                  <a:pt x="258961" y="214312"/>
                </a:lnTo>
                <a:lnTo>
                  <a:pt x="267891" y="232172"/>
                </a:lnTo>
                <a:lnTo>
                  <a:pt x="267891" y="250031"/>
                </a:lnTo>
                <a:lnTo>
                  <a:pt x="267891" y="258961"/>
                </a:lnTo>
                <a:lnTo>
                  <a:pt x="258961" y="258961"/>
                </a:lnTo>
                <a:lnTo>
                  <a:pt x="241102" y="258961"/>
                </a:lnTo>
                <a:lnTo>
                  <a:pt x="214313" y="241101"/>
                </a:lnTo>
                <a:lnTo>
                  <a:pt x="187524" y="223242"/>
                </a:lnTo>
                <a:lnTo>
                  <a:pt x="160734" y="187523"/>
                </a:lnTo>
                <a:lnTo>
                  <a:pt x="160734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687836" y="1384102"/>
            <a:ext cx="330399" cy="26789"/>
          </a:xfrm>
          <a:custGeom>
            <a:avLst/>
            <a:gdLst/>
            <a:ahLst/>
            <a:cxnLst/>
            <a:rect l="0" t="0" r="0" b="0"/>
            <a:pathLst>
              <a:path w="330399" h="26789">
                <a:moveTo>
                  <a:pt x="0" y="0"/>
                </a:moveTo>
                <a:lnTo>
                  <a:pt x="8930" y="0"/>
                </a:lnTo>
                <a:lnTo>
                  <a:pt x="17859" y="8929"/>
                </a:lnTo>
                <a:lnTo>
                  <a:pt x="44648" y="8929"/>
                </a:lnTo>
                <a:lnTo>
                  <a:pt x="80367" y="17859"/>
                </a:lnTo>
                <a:lnTo>
                  <a:pt x="116086" y="17859"/>
                </a:lnTo>
                <a:lnTo>
                  <a:pt x="160734" y="26788"/>
                </a:lnTo>
                <a:lnTo>
                  <a:pt x="205383" y="26788"/>
                </a:lnTo>
                <a:lnTo>
                  <a:pt x="241102" y="26788"/>
                </a:lnTo>
                <a:lnTo>
                  <a:pt x="276820" y="26788"/>
                </a:lnTo>
                <a:lnTo>
                  <a:pt x="303609" y="17859"/>
                </a:lnTo>
                <a:lnTo>
                  <a:pt x="330398" y="8929"/>
                </a:lnTo>
                <a:lnTo>
                  <a:pt x="330398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098602" y="1321594"/>
            <a:ext cx="53579" cy="241102"/>
          </a:xfrm>
          <a:custGeom>
            <a:avLst/>
            <a:gdLst/>
            <a:ahLst/>
            <a:cxnLst/>
            <a:rect l="0" t="0" r="0" b="0"/>
            <a:pathLst>
              <a:path w="53579" h="241102">
                <a:moveTo>
                  <a:pt x="26789" y="8929"/>
                </a:moveTo>
                <a:lnTo>
                  <a:pt x="26789" y="8929"/>
                </a:lnTo>
                <a:lnTo>
                  <a:pt x="35718" y="8929"/>
                </a:lnTo>
                <a:lnTo>
                  <a:pt x="35718" y="0"/>
                </a:lnTo>
                <a:lnTo>
                  <a:pt x="44648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53578" y="35719"/>
                </a:lnTo>
                <a:lnTo>
                  <a:pt x="44648" y="71437"/>
                </a:lnTo>
                <a:lnTo>
                  <a:pt x="26789" y="107156"/>
                </a:lnTo>
                <a:lnTo>
                  <a:pt x="17859" y="142875"/>
                </a:lnTo>
                <a:lnTo>
                  <a:pt x="8929" y="178593"/>
                </a:lnTo>
                <a:lnTo>
                  <a:pt x="8929" y="205382"/>
                </a:lnTo>
                <a:lnTo>
                  <a:pt x="0" y="232171"/>
                </a:lnTo>
                <a:lnTo>
                  <a:pt x="8929" y="241101"/>
                </a:lnTo>
                <a:lnTo>
                  <a:pt x="17859" y="241101"/>
                </a:lnTo>
                <a:lnTo>
                  <a:pt x="26789" y="223242"/>
                </a:lnTo>
                <a:lnTo>
                  <a:pt x="44648" y="205382"/>
                </a:lnTo>
                <a:lnTo>
                  <a:pt x="44648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080742" y="1312664"/>
            <a:ext cx="62509" cy="187524"/>
          </a:xfrm>
          <a:custGeom>
            <a:avLst/>
            <a:gdLst/>
            <a:ahLst/>
            <a:cxnLst/>
            <a:rect l="0" t="0" r="0" b="0"/>
            <a:pathLst>
              <a:path w="62509" h="187524">
                <a:moveTo>
                  <a:pt x="62508" y="0"/>
                </a:move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35719" y="26789"/>
                </a:lnTo>
                <a:lnTo>
                  <a:pt x="26789" y="53578"/>
                </a:lnTo>
                <a:lnTo>
                  <a:pt x="17860" y="80367"/>
                </a:lnTo>
                <a:lnTo>
                  <a:pt x="893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8930" y="178594"/>
                </a:lnTo>
                <a:lnTo>
                  <a:pt x="8930" y="187523"/>
                </a:lnTo>
                <a:lnTo>
                  <a:pt x="8930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009305" y="1518047"/>
            <a:ext cx="223243" cy="44649"/>
          </a:xfrm>
          <a:custGeom>
            <a:avLst/>
            <a:gdLst/>
            <a:ahLst/>
            <a:cxnLst/>
            <a:rect l="0" t="0" r="0" b="0"/>
            <a:pathLst>
              <a:path w="223243" h="44649">
                <a:moveTo>
                  <a:pt x="0" y="26789"/>
                </a:moveTo>
                <a:lnTo>
                  <a:pt x="0" y="26789"/>
                </a:lnTo>
                <a:lnTo>
                  <a:pt x="8929" y="35718"/>
                </a:lnTo>
                <a:lnTo>
                  <a:pt x="26789" y="35718"/>
                </a:lnTo>
                <a:lnTo>
                  <a:pt x="44648" y="44648"/>
                </a:lnTo>
                <a:lnTo>
                  <a:pt x="80367" y="44648"/>
                </a:lnTo>
                <a:lnTo>
                  <a:pt x="116086" y="35718"/>
                </a:lnTo>
                <a:lnTo>
                  <a:pt x="160734" y="26789"/>
                </a:lnTo>
                <a:lnTo>
                  <a:pt x="196453" y="17859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929063" y="1259086"/>
            <a:ext cx="392907" cy="312540"/>
          </a:xfrm>
          <a:custGeom>
            <a:avLst/>
            <a:gdLst/>
            <a:ahLst/>
            <a:cxnLst/>
            <a:rect l="0" t="0" r="0" b="0"/>
            <a:pathLst>
              <a:path w="392907" h="312540">
                <a:moveTo>
                  <a:pt x="35718" y="89297"/>
                </a:moveTo>
                <a:lnTo>
                  <a:pt x="35718" y="89297"/>
                </a:lnTo>
                <a:lnTo>
                  <a:pt x="35718" y="98227"/>
                </a:lnTo>
                <a:lnTo>
                  <a:pt x="26789" y="107156"/>
                </a:lnTo>
                <a:lnTo>
                  <a:pt x="26789" y="107156"/>
                </a:lnTo>
                <a:lnTo>
                  <a:pt x="17859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26789" y="107156"/>
                </a:lnTo>
                <a:lnTo>
                  <a:pt x="35718" y="89297"/>
                </a:lnTo>
                <a:lnTo>
                  <a:pt x="44648" y="71437"/>
                </a:lnTo>
                <a:lnTo>
                  <a:pt x="44648" y="53578"/>
                </a:lnTo>
                <a:lnTo>
                  <a:pt x="44648" y="35719"/>
                </a:lnTo>
                <a:lnTo>
                  <a:pt x="44648" y="26789"/>
                </a:lnTo>
                <a:lnTo>
                  <a:pt x="44648" y="17859"/>
                </a:lnTo>
                <a:lnTo>
                  <a:pt x="44648" y="26789"/>
                </a:lnTo>
                <a:lnTo>
                  <a:pt x="44648" y="35719"/>
                </a:lnTo>
                <a:lnTo>
                  <a:pt x="44648" y="62508"/>
                </a:lnTo>
                <a:lnTo>
                  <a:pt x="35718" y="89297"/>
                </a:lnTo>
                <a:lnTo>
                  <a:pt x="35718" y="125016"/>
                </a:lnTo>
                <a:lnTo>
                  <a:pt x="26789" y="169664"/>
                </a:lnTo>
                <a:lnTo>
                  <a:pt x="26789" y="205383"/>
                </a:lnTo>
                <a:lnTo>
                  <a:pt x="26789" y="241101"/>
                </a:lnTo>
                <a:lnTo>
                  <a:pt x="17859" y="267890"/>
                </a:lnTo>
                <a:lnTo>
                  <a:pt x="17859" y="285750"/>
                </a:lnTo>
                <a:lnTo>
                  <a:pt x="17859" y="294679"/>
                </a:lnTo>
                <a:lnTo>
                  <a:pt x="8929" y="285750"/>
                </a:lnTo>
                <a:lnTo>
                  <a:pt x="0" y="267890"/>
                </a:lnTo>
                <a:lnTo>
                  <a:pt x="0" y="241101"/>
                </a:lnTo>
                <a:lnTo>
                  <a:pt x="0" y="205383"/>
                </a:lnTo>
                <a:lnTo>
                  <a:pt x="0" y="160734"/>
                </a:lnTo>
                <a:lnTo>
                  <a:pt x="8929" y="116086"/>
                </a:lnTo>
                <a:lnTo>
                  <a:pt x="26789" y="80367"/>
                </a:lnTo>
                <a:lnTo>
                  <a:pt x="53578" y="44648"/>
                </a:lnTo>
                <a:lnTo>
                  <a:pt x="80367" y="26789"/>
                </a:lnTo>
                <a:lnTo>
                  <a:pt x="125015" y="8930"/>
                </a:lnTo>
                <a:lnTo>
                  <a:pt x="160734" y="0"/>
                </a:lnTo>
                <a:lnTo>
                  <a:pt x="205382" y="0"/>
                </a:lnTo>
                <a:lnTo>
                  <a:pt x="241101" y="0"/>
                </a:lnTo>
                <a:lnTo>
                  <a:pt x="276820" y="0"/>
                </a:lnTo>
                <a:lnTo>
                  <a:pt x="285750" y="17859"/>
                </a:lnTo>
                <a:lnTo>
                  <a:pt x="285750" y="35719"/>
                </a:lnTo>
                <a:lnTo>
                  <a:pt x="258960" y="71437"/>
                </a:lnTo>
                <a:lnTo>
                  <a:pt x="232171" y="107156"/>
                </a:lnTo>
                <a:lnTo>
                  <a:pt x="196453" y="151804"/>
                </a:lnTo>
                <a:lnTo>
                  <a:pt x="160734" y="196453"/>
                </a:lnTo>
                <a:lnTo>
                  <a:pt x="142875" y="232172"/>
                </a:lnTo>
                <a:lnTo>
                  <a:pt x="125015" y="258961"/>
                </a:lnTo>
                <a:lnTo>
                  <a:pt x="133945" y="276820"/>
                </a:lnTo>
                <a:lnTo>
                  <a:pt x="142875" y="294679"/>
                </a:lnTo>
                <a:lnTo>
                  <a:pt x="178593" y="294679"/>
                </a:lnTo>
                <a:lnTo>
                  <a:pt x="223242" y="303609"/>
                </a:lnTo>
                <a:lnTo>
                  <a:pt x="267890" y="303609"/>
                </a:lnTo>
                <a:lnTo>
                  <a:pt x="312539" y="303609"/>
                </a:lnTo>
                <a:lnTo>
                  <a:pt x="357187" y="303609"/>
                </a:lnTo>
                <a:lnTo>
                  <a:pt x="392906" y="312539"/>
                </a:lnTo>
                <a:lnTo>
                  <a:pt x="392906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205883" y="1437679"/>
            <a:ext cx="258962" cy="116087"/>
          </a:xfrm>
          <a:custGeom>
            <a:avLst/>
            <a:gdLst/>
            <a:ahLst/>
            <a:cxnLst/>
            <a:rect l="0" t="0" r="0" b="0"/>
            <a:pathLst>
              <a:path w="258962" h="116087">
                <a:moveTo>
                  <a:pt x="26789" y="89297"/>
                </a:moveTo>
                <a:lnTo>
                  <a:pt x="17859" y="80368"/>
                </a:lnTo>
                <a:lnTo>
                  <a:pt x="8930" y="71438"/>
                </a:lnTo>
                <a:lnTo>
                  <a:pt x="0" y="53579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26789" y="44649"/>
                </a:lnTo>
                <a:lnTo>
                  <a:pt x="35719" y="53579"/>
                </a:lnTo>
                <a:lnTo>
                  <a:pt x="62508" y="62508"/>
                </a:lnTo>
                <a:lnTo>
                  <a:pt x="80367" y="62508"/>
                </a:lnTo>
                <a:lnTo>
                  <a:pt x="98226" y="62508"/>
                </a:lnTo>
                <a:lnTo>
                  <a:pt x="116086" y="62508"/>
                </a:lnTo>
                <a:lnTo>
                  <a:pt x="125015" y="53579"/>
                </a:lnTo>
                <a:lnTo>
                  <a:pt x="133945" y="35719"/>
                </a:lnTo>
                <a:lnTo>
                  <a:pt x="133945" y="26790"/>
                </a:lnTo>
                <a:lnTo>
                  <a:pt x="133945" y="8930"/>
                </a:lnTo>
                <a:lnTo>
                  <a:pt x="125015" y="0"/>
                </a:lnTo>
                <a:lnTo>
                  <a:pt x="116086" y="0"/>
                </a:lnTo>
                <a:lnTo>
                  <a:pt x="98226" y="8930"/>
                </a:lnTo>
                <a:lnTo>
                  <a:pt x="80367" y="17860"/>
                </a:lnTo>
                <a:lnTo>
                  <a:pt x="71437" y="44649"/>
                </a:lnTo>
                <a:lnTo>
                  <a:pt x="62508" y="62508"/>
                </a:lnTo>
                <a:lnTo>
                  <a:pt x="53578" y="89297"/>
                </a:lnTo>
                <a:lnTo>
                  <a:pt x="62508" y="107157"/>
                </a:lnTo>
                <a:lnTo>
                  <a:pt x="80367" y="116086"/>
                </a:lnTo>
                <a:lnTo>
                  <a:pt x="98226" y="116086"/>
                </a:lnTo>
                <a:lnTo>
                  <a:pt x="125015" y="116086"/>
                </a:lnTo>
                <a:lnTo>
                  <a:pt x="160734" y="107157"/>
                </a:lnTo>
                <a:lnTo>
                  <a:pt x="196453" y="89297"/>
                </a:lnTo>
                <a:lnTo>
                  <a:pt x="223242" y="62508"/>
                </a:lnTo>
                <a:lnTo>
                  <a:pt x="258961" y="35719"/>
                </a:lnTo>
                <a:lnTo>
                  <a:pt x="258961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509492" y="1393031"/>
            <a:ext cx="151806" cy="410767"/>
          </a:xfrm>
          <a:custGeom>
            <a:avLst/>
            <a:gdLst/>
            <a:ahLst/>
            <a:cxnLst/>
            <a:rect l="0" t="0" r="0" b="0"/>
            <a:pathLst>
              <a:path w="151806" h="410767">
                <a:moveTo>
                  <a:pt x="8930" y="26789"/>
                </a:moveTo>
                <a:lnTo>
                  <a:pt x="8930" y="26789"/>
                </a:lnTo>
                <a:lnTo>
                  <a:pt x="8930" y="17859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30"/>
                </a:lnTo>
                <a:lnTo>
                  <a:pt x="35719" y="17859"/>
                </a:lnTo>
                <a:lnTo>
                  <a:pt x="44649" y="35719"/>
                </a:lnTo>
                <a:lnTo>
                  <a:pt x="53578" y="53578"/>
                </a:lnTo>
                <a:lnTo>
                  <a:pt x="62508" y="71438"/>
                </a:lnTo>
                <a:lnTo>
                  <a:pt x="71438" y="89297"/>
                </a:lnTo>
                <a:lnTo>
                  <a:pt x="80367" y="116086"/>
                </a:lnTo>
                <a:lnTo>
                  <a:pt x="80367" y="151805"/>
                </a:lnTo>
                <a:lnTo>
                  <a:pt x="80367" y="187523"/>
                </a:lnTo>
                <a:lnTo>
                  <a:pt x="71438" y="223242"/>
                </a:lnTo>
                <a:lnTo>
                  <a:pt x="53578" y="267891"/>
                </a:lnTo>
                <a:lnTo>
                  <a:pt x="44649" y="312539"/>
                </a:lnTo>
                <a:lnTo>
                  <a:pt x="26789" y="348258"/>
                </a:lnTo>
                <a:lnTo>
                  <a:pt x="26789" y="375047"/>
                </a:lnTo>
                <a:lnTo>
                  <a:pt x="17860" y="392906"/>
                </a:lnTo>
                <a:lnTo>
                  <a:pt x="17860" y="401836"/>
                </a:lnTo>
                <a:lnTo>
                  <a:pt x="26789" y="410766"/>
                </a:lnTo>
                <a:lnTo>
                  <a:pt x="44649" y="401836"/>
                </a:lnTo>
                <a:lnTo>
                  <a:pt x="71438" y="383977"/>
                </a:lnTo>
                <a:lnTo>
                  <a:pt x="98227" y="357188"/>
                </a:lnTo>
                <a:lnTo>
                  <a:pt x="125016" y="321469"/>
                </a:lnTo>
                <a:lnTo>
                  <a:pt x="142875" y="276820"/>
                </a:lnTo>
                <a:lnTo>
                  <a:pt x="151805" y="250031"/>
                </a:lnTo>
                <a:lnTo>
                  <a:pt x="142875" y="223242"/>
                </a:lnTo>
                <a:lnTo>
                  <a:pt x="125016" y="205383"/>
                </a:lnTo>
                <a:lnTo>
                  <a:pt x="89297" y="196453"/>
                </a:lnTo>
                <a:lnTo>
                  <a:pt x="62508" y="196453"/>
                </a:lnTo>
                <a:lnTo>
                  <a:pt x="26789" y="196453"/>
                </a:lnTo>
                <a:lnTo>
                  <a:pt x="8930" y="196453"/>
                </a:lnTo>
                <a:lnTo>
                  <a:pt x="8930" y="187523"/>
                </a:lnTo>
                <a:lnTo>
                  <a:pt x="26789" y="178594"/>
                </a:lnTo>
                <a:lnTo>
                  <a:pt x="62508" y="160734"/>
                </a:lnTo>
                <a:lnTo>
                  <a:pt x="62508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705945" y="1428750"/>
            <a:ext cx="580431" cy="151805"/>
          </a:xfrm>
          <a:custGeom>
            <a:avLst/>
            <a:gdLst/>
            <a:ahLst/>
            <a:cxnLst/>
            <a:rect l="0" t="0" r="0" b="0"/>
            <a:pathLst>
              <a:path w="580431" h="151805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17860" y="89297"/>
                </a:lnTo>
                <a:lnTo>
                  <a:pt x="26789" y="107156"/>
                </a:lnTo>
                <a:lnTo>
                  <a:pt x="35719" y="116086"/>
                </a:lnTo>
                <a:lnTo>
                  <a:pt x="53578" y="116086"/>
                </a:lnTo>
                <a:lnTo>
                  <a:pt x="62508" y="107156"/>
                </a:lnTo>
                <a:lnTo>
                  <a:pt x="80368" y="98226"/>
                </a:lnTo>
                <a:lnTo>
                  <a:pt x="89297" y="80367"/>
                </a:lnTo>
                <a:lnTo>
                  <a:pt x="98227" y="53578"/>
                </a:lnTo>
                <a:lnTo>
                  <a:pt x="107157" y="35719"/>
                </a:lnTo>
                <a:lnTo>
                  <a:pt x="125016" y="17859"/>
                </a:lnTo>
                <a:lnTo>
                  <a:pt x="133946" y="0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17859"/>
                </a:lnTo>
                <a:lnTo>
                  <a:pt x="116086" y="44648"/>
                </a:lnTo>
                <a:lnTo>
                  <a:pt x="107157" y="71437"/>
                </a:lnTo>
                <a:lnTo>
                  <a:pt x="98227" y="98226"/>
                </a:lnTo>
                <a:lnTo>
                  <a:pt x="89297" y="125015"/>
                </a:lnTo>
                <a:lnTo>
                  <a:pt x="89297" y="142875"/>
                </a:lnTo>
                <a:lnTo>
                  <a:pt x="98227" y="151804"/>
                </a:lnTo>
                <a:lnTo>
                  <a:pt x="107157" y="151804"/>
                </a:lnTo>
                <a:lnTo>
                  <a:pt x="125016" y="142875"/>
                </a:lnTo>
                <a:lnTo>
                  <a:pt x="151805" y="125015"/>
                </a:lnTo>
                <a:lnTo>
                  <a:pt x="178594" y="98226"/>
                </a:lnTo>
                <a:lnTo>
                  <a:pt x="205383" y="71437"/>
                </a:lnTo>
                <a:lnTo>
                  <a:pt x="232172" y="44648"/>
                </a:lnTo>
                <a:lnTo>
                  <a:pt x="258961" y="17859"/>
                </a:lnTo>
                <a:lnTo>
                  <a:pt x="267891" y="8929"/>
                </a:lnTo>
                <a:lnTo>
                  <a:pt x="276821" y="8929"/>
                </a:lnTo>
                <a:lnTo>
                  <a:pt x="267891" y="17859"/>
                </a:lnTo>
                <a:lnTo>
                  <a:pt x="258961" y="26789"/>
                </a:lnTo>
                <a:lnTo>
                  <a:pt x="241102" y="44648"/>
                </a:lnTo>
                <a:lnTo>
                  <a:pt x="223243" y="71437"/>
                </a:lnTo>
                <a:lnTo>
                  <a:pt x="214313" y="89297"/>
                </a:lnTo>
                <a:lnTo>
                  <a:pt x="205383" y="107156"/>
                </a:lnTo>
                <a:lnTo>
                  <a:pt x="205383" y="116086"/>
                </a:lnTo>
                <a:lnTo>
                  <a:pt x="214313" y="116086"/>
                </a:lnTo>
                <a:lnTo>
                  <a:pt x="223243" y="116086"/>
                </a:lnTo>
                <a:lnTo>
                  <a:pt x="250032" y="98226"/>
                </a:lnTo>
                <a:lnTo>
                  <a:pt x="276821" y="80367"/>
                </a:lnTo>
                <a:lnTo>
                  <a:pt x="312539" y="62508"/>
                </a:lnTo>
                <a:lnTo>
                  <a:pt x="339328" y="44648"/>
                </a:lnTo>
                <a:lnTo>
                  <a:pt x="375047" y="17859"/>
                </a:lnTo>
                <a:lnTo>
                  <a:pt x="392907" y="8929"/>
                </a:lnTo>
                <a:lnTo>
                  <a:pt x="401836" y="8929"/>
                </a:lnTo>
                <a:lnTo>
                  <a:pt x="401836" y="17859"/>
                </a:lnTo>
                <a:lnTo>
                  <a:pt x="392907" y="26789"/>
                </a:lnTo>
                <a:lnTo>
                  <a:pt x="383977" y="44648"/>
                </a:lnTo>
                <a:lnTo>
                  <a:pt x="366118" y="62508"/>
                </a:lnTo>
                <a:lnTo>
                  <a:pt x="357188" y="71437"/>
                </a:lnTo>
                <a:lnTo>
                  <a:pt x="348258" y="80367"/>
                </a:lnTo>
                <a:lnTo>
                  <a:pt x="348258" y="89297"/>
                </a:lnTo>
                <a:lnTo>
                  <a:pt x="348258" y="80367"/>
                </a:lnTo>
                <a:lnTo>
                  <a:pt x="366118" y="80367"/>
                </a:lnTo>
                <a:lnTo>
                  <a:pt x="375047" y="71437"/>
                </a:lnTo>
                <a:lnTo>
                  <a:pt x="401836" y="53578"/>
                </a:lnTo>
                <a:lnTo>
                  <a:pt x="428625" y="35719"/>
                </a:lnTo>
                <a:lnTo>
                  <a:pt x="446485" y="26789"/>
                </a:lnTo>
                <a:lnTo>
                  <a:pt x="473274" y="17859"/>
                </a:lnTo>
                <a:lnTo>
                  <a:pt x="482203" y="8929"/>
                </a:lnTo>
                <a:lnTo>
                  <a:pt x="500063" y="8929"/>
                </a:lnTo>
                <a:lnTo>
                  <a:pt x="508993" y="17859"/>
                </a:lnTo>
                <a:lnTo>
                  <a:pt x="508993" y="26789"/>
                </a:lnTo>
                <a:lnTo>
                  <a:pt x="526852" y="35719"/>
                </a:lnTo>
                <a:lnTo>
                  <a:pt x="535782" y="44648"/>
                </a:lnTo>
                <a:lnTo>
                  <a:pt x="544711" y="44648"/>
                </a:lnTo>
                <a:lnTo>
                  <a:pt x="562571" y="44648"/>
                </a:lnTo>
                <a:lnTo>
                  <a:pt x="571500" y="44648"/>
                </a:lnTo>
                <a:lnTo>
                  <a:pt x="580430" y="35719"/>
                </a:lnTo>
                <a:lnTo>
                  <a:pt x="580430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1750219" y="1812726"/>
            <a:ext cx="473274" cy="535783"/>
          </a:xfrm>
          <a:custGeom>
            <a:avLst/>
            <a:gdLst/>
            <a:ahLst/>
            <a:cxnLst/>
            <a:rect l="0" t="0" r="0" b="0"/>
            <a:pathLst>
              <a:path w="473274" h="535783">
                <a:moveTo>
                  <a:pt x="258961" y="53578"/>
                </a:moveTo>
                <a:lnTo>
                  <a:pt x="258961" y="44649"/>
                </a:lnTo>
                <a:lnTo>
                  <a:pt x="258961" y="35719"/>
                </a:lnTo>
                <a:lnTo>
                  <a:pt x="250031" y="26789"/>
                </a:lnTo>
                <a:lnTo>
                  <a:pt x="241101" y="17860"/>
                </a:lnTo>
                <a:lnTo>
                  <a:pt x="223242" y="8930"/>
                </a:lnTo>
                <a:lnTo>
                  <a:pt x="205383" y="0"/>
                </a:lnTo>
                <a:lnTo>
                  <a:pt x="187523" y="0"/>
                </a:lnTo>
                <a:lnTo>
                  <a:pt x="160734" y="0"/>
                </a:lnTo>
                <a:lnTo>
                  <a:pt x="133945" y="17860"/>
                </a:lnTo>
                <a:lnTo>
                  <a:pt x="116086" y="35719"/>
                </a:lnTo>
                <a:lnTo>
                  <a:pt x="98226" y="62508"/>
                </a:lnTo>
                <a:lnTo>
                  <a:pt x="89297" y="89297"/>
                </a:lnTo>
                <a:lnTo>
                  <a:pt x="89297" y="107157"/>
                </a:lnTo>
                <a:lnTo>
                  <a:pt x="107156" y="125016"/>
                </a:lnTo>
                <a:lnTo>
                  <a:pt x="133945" y="151805"/>
                </a:lnTo>
                <a:lnTo>
                  <a:pt x="169664" y="169664"/>
                </a:lnTo>
                <a:lnTo>
                  <a:pt x="205383" y="196453"/>
                </a:lnTo>
                <a:lnTo>
                  <a:pt x="241101" y="232172"/>
                </a:lnTo>
                <a:lnTo>
                  <a:pt x="258961" y="258961"/>
                </a:lnTo>
                <a:lnTo>
                  <a:pt x="267890" y="294680"/>
                </a:lnTo>
                <a:lnTo>
                  <a:pt x="258961" y="321469"/>
                </a:lnTo>
                <a:lnTo>
                  <a:pt x="232172" y="339328"/>
                </a:lnTo>
                <a:lnTo>
                  <a:pt x="196453" y="357188"/>
                </a:lnTo>
                <a:lnTo>
                  <a:pt x="151804" y="366118"/>
                </a:lnTo>
                <a:lnTo>
                  <a:pt x="107156" y="357188"/>
                </a:lnTo>
                <a:lnTo>
                  <a:pt x="62508" y="348258"/>
                </a:lnTo>
                <a:lnTo>
                  <a:pt x="26789" y="339328"/>
                </a:lnTo>
                <a:lnTo>
                  <a:pt x="8929" y="330399"/>
                </a:lnTo>
                <a:lnTo>
                  <a:pt x="0" y="312539"/>
                </a:lnTo>
                <a:lnTo>
                  <a:pt x="17859" y="303610"/>
                </a:lnTo>
                <a:lnTo>
                  <a:pt x="44648" y="294680"/>
                </a:lnTo>
                <a:lnTo>
                  <a:pt x="89297" y="285750"/>
                </a:lnTo>
                <a:lnTo>
                  <a:pt x="133945" y="276821"/>
                </a:lnTo>
                <a:lnTo>
                  <a:pt x="187523" y="276821"/>
                </a:lnTo>
                <a:lnTo>
                  <a:pt x="241101" y="267891"/>
                </a:lnTo>
                <a:lnTo>
                  <a:pt x="285750" y="258961"/>
                </a:lnTo>
                <a:lnTo>
                  <a:pt x="312539" y="250032"/>
                </a:lnTo>
                <a:lnTo>
                  <a:pt x="339328" y="250032"/>
                </a:lnTo>
                <a:lnTo>
                  <a:pt x="339328" y="250032"/>
                </a:lnTo>
                <a:lnTo>
                  <a:pt x="339328" y="258961"/>
                </a:lnTo>
                <a:lnTo>
                  <a:pt x="339328" y="285750"/>
                </a:lnTo>
                <a:lnTo>
                  <a:pt x="330398" y="312539"/>
                </a:lnTo>
                <a:lnTo>
                  <a:pt x="321469" y="357188"/>
                </a:lnTo>
                <a:lnTo>
                  <a:pt x="312539" y="392907"/>
                </a:lnTo>
                <a:lnTo>
                  <a:pt x="312539" y="437555"/>
                </a:lnTo>
                <a:lnTo>
                  <a:pt x="312539" y="473274"/>
                </a:lnTo>
                <a:lnTo>
                  <a:pt x="312539" y="508993"/>
                </a:lnTo>
                <a:lnTo>
                  <a:pt x="312539" y="526852"/>
                </a:lnTo>
                <a:lnTo>
                  <a:pt x="312539" y="535782"/>
                </a:lnTo>
                <a:lnTo>
                  <a:pt x="312539" y="535782"/>
                </a:lnTo>
                <a:lnTo>
                  <a:pt x="312539" y="517922"/>
                </a:lnTo>
                <a:lnTo>
                  <a:pt x="312539" y="491133"/>
                </a:lnTo>
                <a:lnTo>
                  <a:pt x="303609" y="446485"/>
                </a:lnTo>
                <a:lnTo>
                  <a:pt x="303609" y="392907"/>
                </a:lnTo>
                <a:lnTo>
                  <a:pt x="303609" y="339328"/>
                </a:lnTo>
                <a:lnTo>
                  <a:pt x="303609" y="285750"/>
                </a:lnTo>
                <a:lnTo>
                  <a:pt x="321469" y="241102"/>
                </a:lnTo>
                <a:lnTo>
                  <a:pt x="348258" y="214313"/>
                </a:lnTo>
                <a:lnTo>
                  <a:pt x="383976" y="205383"/>
                </a:lnTo>
                <a:lnTo>
                  <a:pt x="419695" y="205383"/>
                </a:lnTo>
                <a:lnTo>
                  <a:pt x="446484" y="214313"/>
                </a:lnTo>
                <a:lnTo>
                  <a:pt x="464344" y="223243"/>
                </a:lnTo>
                <a:lnTo>
                  <a:pt x="473273" y="241102"/>
                </a:lnTo>
                <a:lnTo>
                  <a:pt x="473273" y="258961"/>
                </a:lnTo>
                <a:lnTo>
                  <a:pt x="455414" y="285750"/>
                </a:lnTo>
                <a:lnTo>
                  <a:pt x="428625" y="303610"/>
                </a:lnTo>
                <a:lnTo>
                  <a:pt x="410765" y="321469"/>
                </a:lnTo>
                <a:lnTo>
                  <a:pt x="383976" y="330399"/>
                </a:lnTo>
                <a:lnTo>
                  <a:pt x="375047" y="330399"/>
                </a:lnTo>
                <a:lnTo>
                  <a:pt x="366117" y="321469"/>
                </a:lnTo>
                <a:lnTo>
                  <a:pt x="375047" y="294680"/>
                </a:lnTo>
                <a:lnTo>
                  <a:pt x="375047" y="2946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303859" y="1973461"/>
            <a:ext cx="160736" cy="196454"/>
          </a:xfrm>
          <a:custGeom>
            <a:avLst/>
            <a:gdLst/>
            <a:ahLst/>
            <a:cxnLst/>
            <a:rect l="0" t="0" r="0" b="0"/>
            <a:pathLst>
              <a:path w="160736" h="196454">
                <a:moveTo>
                  <a:pt x="44649" y="0"/>
                </a:moveTo>
                <a:lnTo>
                  <a:pt x="44649" y="8929"/>
                </a:lnTo>
                <a:lnTo>
                  <a:pt x="44649" y="17859"/>
                </a:lnTo>
                <a:lnTo>
                  <a:pt x="53579" y="35718"/>
                </a:lnTo>
                <a:lnTo>
                  <a:pt x="44649" y="62508"/>
                </a:lnTo>
                <a:lnTo>
                  <a:pt x="35719" y="89297"/>
                </a:lnTo>
                <a:lnTo>
                  <a:pt x="26789" y="116086"/>
                </a:lnTo>
                <a:lnTo>
                  <a:pt x="1786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8930" y="196453"/>
                </a:lnTo>
                <a:lnTo>
                  <a:pt x="17860" y="178593"/>
                </a:lnTo>
                <a:lnTo>
                  <a:pt x="35719" y="160734"/>
                </a:lnTo>
                <a:lnTo>
                  <a:pt x="62508" y="125015"/>
                </a:lnTo>
                <a:lnTo>
                  <a:pt x="89297" y="98226"/>
                </a:lnTo>
                <a:lnTo>
                  <a:pt x="107157" y="62508"/>
                </a:lnTo>
                <a:lnTo>
                  <a:pt x="133946" y="44648"/>
                </a:lnTo>
                <a:lnTo>
                  <a:pt x="142875" y="35718"/>
                </a:lnTo>
                <a:lnTo>
                  <a:pt x="151805" y="35718"/>
                </a:lnTo>
                <a:lnTo>
                  <a:pt x="151805" y="35718"/>
                </a:lnTo>
                <a:lnTo>
                  <a:pt x="160735" y="44648"/>
                </a:lnTo>
                <a:lnTo>
                  <a:pt x="160735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527102" y="2089547"/>
            <a:ext cx="35719" cy="53579"/>
          </a:xfrm>
          <a:custGeom>
            <a:avLst/>
            <a:gdLst/>
            <a:ahLst/>
            <a:cxnLst/>
            <a:rect l="0" t="0" r="0" b="0"/>
            <a:pathLst>
              <a:path w="35719" h="53579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17859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8" y="35718"/>
                </a:lnTo>
                <a:lnTo>
                  <a:pt x="35718" y="17859"/>
                </a:lnTo>
                <a:lnTo>
                  <a:pt x="35718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2509242" y="1866304"/>
            <a:ext cx="53579" cy="53580"/>
          </a:xfrm>
          <a:custGeom>
            <a:avLst/>
            <a:gdLst/>
            <a:ahLst/>
            <a:cxnLst/>
            <a:rect l="0" t="0" r="0" b="0"/>
            <a:pathLst>
              <a:path w="53579" h="5358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26790"/>
                </a:lnTo>
                <a:lnTo>
                  <a:pt x="17860" y="35719"/>
                </a:lnTo>
                <a:lnTo>
                  <a:pt x="35719" y="44649"/>
                </a:lnTo>
                <a:lnTo>
                  <a:pt x="53578" y="53579"/>
                </a:lnTo>
                <a:lnTo>
                  <a:pt x="53578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2643188" y="1848445"/>
            <a:ext cx="303610" cy="276821"/>
          </a:xfrm>
          <a:custGeom>
            <a:avLst/>
            <a:gdLst/>
            <a:ahLst/>
            <a:cxnLst/>
            <a:rect l="0" t="0" r="0" b="0"/>
            <a:pathLst>
              <a:path w="303610" h="276821">
                <a:moveTo>
                  <a:pt x="8929" y="125016"/>
                </a:moveTo>
                <a:lnTo>
                  <a:pt x="8929" y="133945"/>
                </a:lnTo>
                <a:lnTo>
                  <a:pt x="8929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2"/>
                </a:lnTo>
                <a:lnTo>
                  <a:pt x="0" y="250031"/>
                </a:lnTo>
                <a:lnTo>
                  <a:pt x="0" y="250031"/>
                </a:lnTo>
                <a:lnTo>
                  <a:pt x="8929" y="250031"/>
                </a:lnTo>
                <a:lnTo>
                  <a:pt x="17859" y="241102"/>
                </a:lnTo>
                <a:lnTo>
                  <a:pt x="35718" y="223242"/>
                </a:lnTo>
                <a:lnTo>
                  <a:pt x="53578" y="205383"/>
                </a:lnTo>
                <a:lnTo>
                  <a:pt x="71437" y="196453"/>
                </a:lnTo>
                <a:lnTo>
                  <a:pt x="89296" y="187524"/>
                </a:lnTo>
                <a:lnTo>
                  <a:pt x="98226" y="196453"/>
                </a:lnTo>
                <a:lnTo>
                  <a:pt x="107156" y="205383"/>
                </a:lnTo>
                <a:lnTo>
                  <a:pt x="116085" y="223242"/>
                </a:lnTo>
                <a:lnTo>
                  <a:pt x="125015" y="241102"/>
                </a:lnTo>
                <a:lnTo>
                  <a:pt x="125015" y="258961"/>
                </a:lnTo>
                <a:lnTo>
                  <a:pt x="133945" y="267891"/>
                </a:lnTo>
                <a:lnTo>
                  <a:pt x="142875" y="267891"/>
                </a:lnTo>
                <a:lnTo>
                  <a:pt x="151804" y="267891"/>
                </a:lnTo>
                <a:lnTo>
                  <a:pt x="160734" y="258961"/>
                </a:lnTo>
                <a:lnTo>
                  <a:pt x="178593" y="241102"/>
                </a:lnTo>
                <a:lnTo>
                  <a:pt x="187523" y="214313"/>
                </a:lnTo>
                <a:lnTo>
                  <a:pt x="205382" y="178594"/>
                </a:lnTo>
                <a:lnTo>
                  <a:pt x="214312" y="133945"/>
                </a:lnTo>
                <a:lnTo>
                  <a:pt x="232171" y="89297"/>
                </a:lnTo>
                <a:lnTo>
                  <a:pt x="250031" y="44649"/>
                </a:lnTo>
                <a:lnTo>
                  <a:pt x="258960" y="17859"/>
                </a:lnTo>
                <a:lnTo>
                  <a:pt x="258960" y="0"/>
                </a:lnTo>
                <a:lnTo>
                  <a:pt x="258960" y="8930"/>
                </a:lnTo>
                <a:lnTo>
                  <a:pt x="250031" y="26789"/>
                </a:lnTo>
                <a:lnTo>
                  <a:pt x="241101" y="62508"/>
                </a:lnTo>
                <a:lnTo>
                  <a:pt x="232171" y="107156"/>
                </a:lnTo>
                <a:lnTo>
                  <a:pt x="223242" y="142875"/>
                </a:lnTo>
                <a:lnTo>
                  <a:pt x="223242" y="187524"/>
                </a:lnTo>
                <a:lnTo>
                  <a:pt x="223242" y="214313"/>
                </a:lnTo>
                <a:lnTo>
                  <a:pt x="223242" y="241102"/>
                </a:lnTo>
                <a:lnTo>
                  <a:pt x="232171" y="258961"/>
                </a:lnTo>
                <a:lnTo>
                  <a:pt x="241101" y="267891"/>
                </a:lnTo>
                <a:lnTo>
                  <a:pt x="258960" y="276820"/>
                </a:lnTo>
                <a:lnTo>
                  <a:pt x="276820" y="267891"/>
                </a:lnTo>
                <a:lnTo>
                  <a:pt x="294679" y="258961"/>
                </a:lnTo>
                <a:lnTo>
                  <a:pt x="303609" y="232172"/>
                </a:lnTo>
                <a:lnTo>
                  <a:pt x="303609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2768203" y="1902023"/>
            <a:ext cx="241103" cy="35720"/>
          </a:xfrm>
          <a:custGeom>
            <a:avLst/>
            <a:gdLst/>
            <a:ahLst/>
            <a:cxnLst/>
            <a:rect l="0" t="0" r="0" b="0"/>
            <a:pathLst>
              <a:path w="241103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35719" y="26789"/>
                </a:lnTo>
                <a:lnTo>
                  <a:pt x="62508" y="17860"/>
                </a:lnTo>
                <a:lnTo>
                  <a:pt x="107156" y="17860"/>
                </a:lnTo>
                <a:lnTo>
                  <a:pt x="151805" y="8930"/>
                </a:lnTo>
                <a:lnTo>
                  <a:pt x="196453" y="8930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152180" y="1928812"/>
            <a:ext cx="160735" cy="196454"/>
          </a:xfrm>
          <a:custGeom>
            <a:avLst/>
            <a:gdLst/>
            <a:ahLst/>
            <a:cxnLst/>
            <a:rect l="0" t="0" r="0" b="0"/>
            <a:pathLst>
              <a:path w="160735" h="196454">
                <a:moveTo>
                  <a:pt x="44648" y="17860"/>
                </a:moveTo>
                <a:lnTo>
                  <a:pt x="35718" y="17860"/>
                </a:lnTo>
                <a:lnTo>
                  <a:pt x="26789" y="17860"/>
                </a:lnTo>
                <a:lnTo>
                  <a:pt x="17859" y="17860"/>
                </a:lnTo>
                <a:lnTo>
                  <a:pt x="8929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0"/>
                </a:lnTo>
                <a:lnTo>
                  <a:pt x="35718" y="0"/>
                </a:lnTo>
                <a:lnTo>
                  <a:pt x="62508" y="0"/>
                </a:lnTo>
                <a:lnTo>
                  <a:pt x="89297" y="0"/>
                </a:lnTo>
                <a:lnTo>
                  <a:pt x="116086" y="0"/>
                </a:lnTo>
                <a:lnTo>
                  <a:pt x="125015" y="17860"/>
                </a:lnTo>
                <a:lnTo>
                  <a:pt x="133945" y="35719"/>
                </a:lnTo>
                <a:lnTo>
                  <a:pt x="125015" y="53578"/>
                </a:lnTo>
                <a:lnTo>
                  <a:pt x="107156" y="89297"/>
                </a:lnTo>
                <a:lnTo>
                  <a:pt x="80367" y="125016"/>
                </a:lnTo>
                <a:lnTo>
                  <a:pt x="62508" y="151805"/>
                </a:lnTo>
                <a:lnTo>
                  <a:pt x="35718" y="169664"/>
                </a:lnTo>
                <a:lnTo>
                  <a:pt x="26789" y="187524"/>
                </a:lnTo>
                <a:lnTo>
                  <a:pt x="26789" y="196453"/>
                </a:lnTo>
                <a:lnTo>
                  <a:pt x="35718" y="196453"/>
                </a:lnTo>
                <a:lnTo>
                  <a:pt x="53578" y="196453"/>
                </a:lnTo>
                <a:lnTo>
                  <a:pt x="89297" y="178594"/>
                </a:lnTo>
                <a:lnTo>
                  <a:pt x="125015" y="160735"/>
                </a:lnTo>
                <a:lnTo>
                  <a:pt x="160734" y="151805"/>
                </a:lnTo>
                <a:lnTo>
                  <a:pt x="160734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4196953" y="1821656"/>
            <a:ext cx="26790" cy="258962"/>
          </a:xfrm>
          <a:custGeom>
            <a:avLst/>
            <a:gdLst/>
            <a:ahLst/>
            <a:cxnLst/>
            <a:rect l="0" t="0" r="0" b="0"/>
            <a:pathLst>
              <a:path w="26790" h="258962">
                <a:moveTo>
                  <a:pt x="26789" y="0"/>
                </a:moveTo>
                <a:lnTo>
                  <a:pt x="26789" y="0"/>
                </a:lnTo>
                <a:lnTo>
                  <a:pt x="17860" y="17859"/>
                </a:lnTo>
                <a:lnTo>
                  <a:pt x="17860" y="35719"/>
                </a:lnTo>
                <a:lnTo>
                  <a:pt x="17860" y="62508"/>
                </a:lnTo>
                <a:lnTo>
                  <a:pt x="17860" y="98227"/>
                </a:lnTo>
                <a:lnTo>
                  <a:pt x="8930" y="133945"/>
                </a:lnTo>
                <a:lnTo>
                  <a:pt x="8930" y="169664"/>
                </a:lnTo>
                <a:lnTo>
                  <a:pt x="0" y="205383"/>
                </a:lnTo>
                <a:lnTo>
                  <a:pt x="0" y="232172"/>
                </a:lnTo>
                <a:lnTo>
                  <a:pt x="0" y="241102"/>
                </a:lnTo>
                <a:lnTo>
                  <a:pt x="8930" y="258961"/>
                </a:lnTo>
                <a:lnTo>
                  <a:pt x="8930" y="250031"/>
                </a:lnTo>
                <a:lnTo>
                  <a:pt x="17860" y="241102"/>
                </a:lnTo>
                <a:lnTo>
                  <a:pt x="17860" y="214313"/>
                </a:lnTo>
                <a:lnTo>
                  <a:pt x="26789" y="187523"/>
                </a:lnTo>
                <a:lnTo>
                  <a:pt x="26789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4080867" y="1785937"/>
            <a:ext cx="357189" cy="330400"/>
          </a:xfrm>
          <a:custGeom>
            <a:avLst/>
            <a:gdLst/>
            <a:ahLst/>
            <a:cxnLst/>
            <a:rect l="0" t="0" r="0" b="0"/>
            <a:pathLst>
              <a:path w="357189" h="330400">
                <a:moveTo>
                  <a:pt x="26789" y="0"/>
                </a:moveTo>
                <a:lnTo>
                  <a:pt x="17860" y="0"/>
                </a:lnTo>
                <a:lnTo>
                  <a:pt x="8930" y="893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17860"/>
                </a:lnTo>
                <a:lnTo>
                  <a:pt x="62508" y="26789"/>
                </a:lnTo>
                <a:lnTo>
                  <a:pt x="98227" y="35719"/>
                </a:lnTo>
                <a:lnTo>
                  <a:pt x="160735" y="44649"/>
                </a:lnTo>
                <a:lnTo>
                  <a:pt x="214313" y="62508"/>
                </a:lnTo>
                <a:lnTo>
                  <a:pt x="276821" y="80367"/>
                </a:lnTo>
                <a:lnTo>
                  <a:pt x="321469" y="107157"/>
                </a:lnTo>
                <a:lnTo>
                  <a:pt x="348258" y="142875"/>
                </a:lnTo>
                <a:lnTo>
                  <a:pt x="357188" y="178594"/>
                </a:lnTo>
                <a:lnTo>
                  <a:pt x="348258" y="223242"/>
                </a:lnTo>
                <a:lnTo>
                  <a:pt x="321469" y="258961"/>
                </a:lnTo>
                <a:lnTo>
                  <a:pt x="276821" y="294680"/>
                </a:lnTo>
                <a:lnTo>
                  <a:pt x="232172" y="312539"/>
                </a:lnTo>
                <a:lnTo>
                  <a:pt x="196453" y="321469"/>
                </a:lnTo>
                <a:lnTo>
                  <a:pt x="160735" y="330399"/>
                </a:lnTo>
                <a:lnTo>
                  <a:pt x="133946" y="321469"/>
                </a:lnTo>
                <a:lnTo>
                  <a:pt x="125016" y="312539"/>
                </a:lnTo>
                <a:lnTo>
                  <a:pt x="133946" y="294680"/>
                </a:lnTo>
                <a:lnTo>
                  <a:pt x="160735" y="267891"/>
                </a:lnTo>
                <a:lnTo>
                  <a:pt x="160735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491633" y="1982390"/>
            <a:ext cx="214313" cy="142876"/>
          </a:xfrm>
          <a:custGeom>
            <a:avLst/>
            <a:gdLst/>
            <a:ahLst/>
            <a:cxnLst/>
            <a:rect l="0" t="0" r="0" b="0"/>
            <a:pathLst>
              <a:path w="214313" h="142876">
                <a:moveTo>
                  <a:pt x="26789" y="89297"/>
                </a:moveTo>
                <a:lnTo>
                  <a:pt x="17859" y="89297"/>
                </a:lnTo>
                <a:lnTo>
                  <a:pt x="17859" y="98227"/>
                </a:lnTo>
                <a:lnTo>
                  <a:pt x="0" y="98227"/>
                </a:lnTo>
                <a:lnTo>
                  <a:pt x="0" y="98227"/>
                </a:lnTo>
                <a:lnTo>
                  <a:pt x="8930" y="98227"/>
                </a:lnTo>
                <a:lnTo>
                  <a:pt x="26789" y="98227"/>
                </a:lnTo>
                <a:lnTo>
                  <a:pt x="53578" y="89297"/>
                </a:lnTo>
                <a:lnTo>
                  <a:pt x="89297" y="80368"/>
                </a:lnTo>
                <a:lnTo>
                  <a:pt x="125015" y="62508"/>
                </a:lnTo>
                <a:lnTo>
                  <a:pt x="151805" y="44649"/>
                </a:lnTo>
                <a:lnTo>
                  <a:pt x="178594" y="26789"/>
                </a:lnTo>
                <a:lnTo>
                  <a:pt x="187523" y="8930"/>
                </a:lnTo>
                <a:lnTo>
                  <a:pt x="187523" y="0"/>
                </a:lnTo>
                <a:lnTo>
                  <a:pt x="178594" y="0"/>
                </a:lnTo>
                <a:lnTo>
                  <a:pt x="151805" y="0"/>
                </a:lnTo>
                <a:lnTo>
                  <a:pt x="116086" y="26789"/>
                </a:lnTo>
                <a:lnTo>
                  <a:pt x="80367" y="44649"/>
                </a:lnTo>
                <a:lnTo>
                  <a:pt x="44648" y="71438"/>
                </a:lnTo>
                <a:lnTo>
                  <a:pt x="17859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8930" y="142875"/>
                </a:lnTo>
                <a:lnTo>
                  <a:pt x="35719" y="142875"/>
                </a:lnTo>
                <a:lnTo>
                  <a:pt x="71437" y="133946"/>
                </a:lnTo>
                <a:lnTo>
                  <a:pt x="116086" y="116086"/>
                </a:lnTo>
                <a:lnTo>
                  <a:pt x="160734" y="98227"/>
                </a:lnTo>
                <a:lnTo>
                  <a:pt x="214312" y="62508"/>
                </a:lnTo>
                <a:lnTo>
                  <a:pt x="214312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732734" y="1946672"/>
            <a:ext cx="133947" cy="142876"/>
          </a:xfrm>
          <a:custGeom>
            <a:avLst/>
            <a:gdLst/>
            <a:ahLst/>
            <a:cxnLst/>
            <a:rect l="0" t="0" r="0" b="0"/>
            <a:pathLst>
              <a:path w="133947" h="142876">
                <a:moveTo>
                  <a:pt x="53579" y="0"/>
                </a:moveTo>
                <a:lnTo>
                  <a:pt x="44649" y="8929"/>
                </a:lnTo>
                <a:lnTo>
                  <a:pt x="26789" y="8929"/>
                </a:lnTo>
                <a:lnTo>
                  <a:pt x="893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8"/>
                </a:lnTo>
                <a:lnTo>
                  <a:pt x="26789" y="44648"/>
                </a:lnTo>
                <a:lnTo>
                  <a:pt x="53579" y="62507"/>
                </a:lnTo>
                <a:lnTo>
                  <a:pt x="80368" y="71437"/>
                </a:lnTo>
                <a:lnTo>
                  <a:pt x="107157" y="80367"/>
                </a:lnTo>
                <a:lnTo>
                  <a:pt x="125016" y="98226"/>
                </a:lnTo>
                <a:lnTo>
                  <a:pt x="133946" y="107156"/>
                </a:lnTo>
                <a:lnTo>
                  <a:pt x="125016" y="116086"/>
                </a:lnTo>
                <a:lnTo>
                  <a:pt x="107157" y="125015"/>
                </a:lnTo>
                <a:lnTo>
                  <a:pt x="89297" y="142875"/>
                </a:lnTo>
                <a:lnTo>
                  <a:pt x="62508" y="142875"/>
                </a:lnTo>
                <a:lnTo>
                  <a:pt x="35719" y="142875"/>
                </a:lnTo>
                <a:lnTo>
                  <a:pt x="26789" y="142875"/>
                </a:lnTo>
                <a:lnTo>
                  <a:pt x="26789" y="133945"/>
                </a:lnTo>
                <a:lnTo>
                  <a:pt x="26789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884539" y="1991320"/>
            <a:ext cx="107157" cy="107157"/>
          </a:xfrm>
          <a:custGeom>
            <a:avLst/>
            <a:gdLst/>
            <a:ahLst/>
            <a:cxnLst/>
            <a:rect l="0" t="0" r="0" b="0"/>
            <a:pathLst>
              <a:path w="107157" h="107157">
                <a:moveTo>
                  <a:pt x="107156" y="0"/>
                </a:moveTo>
                <a:lnTo>
                  <a:pt x="98227" y="8930"/>
                </a:lnTo>
                <a:lnTo>
                  <a:pt x="80367" y="17859"/>
                </a:lnTo>
                <a:lnTo>
                  <a:pt x="62508" y="35719"/>
                </a:lnTo>
                <a:lnTo>
                  <a:pt x="35719" y="62508"/>
                </a:lnTo>
                <a:lnTo>
                  <a:pt x="17859" y="80367"/>
                </a:lnTo>
                <a:lnTo>
                  <a:pt x="893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8930" y="98227"/>
                </a:lnTo>
                <a:lnTo>
                  <a:pt x="26789" y="98227"/>
                </a:lnTo>
                <a:lnTo>
                  <a:pt x="44649" y="80367"/>
                </a:lnTo>
                <a:lnTo>
                  <a:pt x="4464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4955977" y="1821656"/>
            <a:ext cx="35719" cy="17860"/>
          </a:xfrm>
          <a:custGeom>
            <a:avLst/>
            <a:gdLst/>
            <a:ahLst/>
            <a:cxnLst/>
            <a:rect l="0" t="0" r="0" b="0"/>
            <a:pathLst>
              <a:path w="35719" h="17860">
                <a:moveTo>
                  <a:pt x="26789" y="8930"/>
                </a:moveTo>
                <a:lnTo>
                  <a:pt x="17859" y="8930"/>
                </a:lnTo>
                <a:lnTo>
                  <a:pt x="8929" y="893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17859" y="17859"/>
                </a:lnTo>
                <a:lnTo>
                  <a:pt x="35718" y="17859"/>
                </a:lnTo>
                <a:lnTo>
                  <a:pt x="35718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5036344" y="1982390"/>
            <a:ext cx="526852" cy="294681"/>
          </a:xfrm>
          <a:custGeom>
            <a:avLst/>
            <a:gdLst/>
            <a:ahLst/>
            <a:cxnLst/>
            <a:rect l="0" t="0" r="0" b="0"/>
            <a:pathLst>
              <a:path w="526852" h="294681">
                <a:moveTo>
                  <a:pt x="80367" y="0"/>
                </a:moveTo>
                <a:lnTo>
                  <a:pt x="80367" y="0"/>
                </a:lnTo>
                <a:lnTo>
                  <a:pt x="62508" y="0"/>
                </a:lnTo>
                <a:lnTo>
                  <a:pt x="44648" y="8930"/>
                </a:lnTo>
                <a:lnTo>
                  <a:pt x="26789" y="17860"/>
                </a:lnTo>
                <a:lnTo>
                  <a:pt x="8929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17859" y="53579"/>
                </a:lnTo>
                <a:lnTo>
                  <a:pt x="35719" y="53579"/>
                </a:lnTo>
                <a:lnTo>
                  <a:pt x="62508" y="44649"/>
                </a:lnTo>
                <a:lnTo>
                  <a:pt x="98226" y="35719"/>
                </a:lnTo>
                <a:lnTo>
                  <a:pt x="125015" y="26789"/>
                </a:lnTo>
                <a:lnTo>
                  <a:pt x="151804" y="17860"/>
                </a:lnTo>
                <a:lnTo>
                  <a:pt x="169664" y="17860"/>
                </a:lnTo>
                <a:lnTo>
                  <a:pt x="187523" y="26789"/>
                </a:lnTo>
                <a:lnTo>
                  <a:pt x="187523" y="44649"/>
                </a:lnTo>
                <a:lnTo>
                  <a:pt x="187523" y="62508"/>
                </a:lnTo>
                <a:lnTo>
                  <a:pt x="187523" y="89297"/>
                </a:lnTo>
                <a:lnTo>
                  <a:pt x="178594" y="116086"/>
                </a:lnTo>
                <a:lnTo>
                  <a:pt x="169664" y="142875"/>
                </a:lnTo>
                <a:lnTo>
                  <a:pt x="160734" y="160735"/>
                </a:lnTo>
                <a:lnTo>
                  <a:pt x="160734" y="178594"/>
                </a:lnTo>
                <a:lnTo>
                  <a:pt x="151804" y="187524"/>
                </a:lnTo>
                <a:lnTo>
                  <a:pt x="151804" y="187524"/>
                </a:lnTo>
                <a:lnTo>
                  <a:pt x="160734" y="187524"/>
                </a:lnTo>
                <a:lnTo>
                  <a:pt x="169664" y="169664"/>
                </a:lnTo>
                <a:lnTo>
                  <a:pt x="187523" y="151805"/>
                </a:lnTo>
                <a:lnTo>
                  <a:pt x="205383" y="125016"/>
                </a:lnTo>
                <a:lnTo>
                  <a:pt x="223242" y="107157"/>
                </a:lnTo>
                <a:lnTo>
                  <a:pt x="250031" y="89297"/>
                </a:lnTo>
                <a:lnTo>
                  <a:pt x="267890" y="80368"/>
                </a:lnTo>
                <a:lnTo>
                  <a:pt x="276820" y="71438"/>
                </a:lnTo>
                <a:lnTo>
                  <a:pt x="294679" y="71438"/>
                </a:lnTo>
                <a:lnTo>
                  <a:pt x="303609" y="71438"/>
                </a:lnTo>
                <a:lnTo>
                  <a:pt x="312539" y="71438"/>
                </a:lnTo>
                <a:lnTo>
                  <a:pt x="321469" y="71438"/>
                </a:lnTo>
                <a:lnTo>
                  <a:pt x="339328" y="71438"/>
                </a:lnTo>
                <a:lnTo>
                  <a:pt x="357187" y="62508"/>
                </a:lnTo>
                <a:lnTo>
                  <a:pt x="392906" y="62508"/>
                </a:lnTo>
                <a:lnTo>
                  <a:pt x="419695" y="62508"/>
                </a:lnTo>
                <a:lnTo>
                  <a:pt x="455414" y="71438"/>
                </a:lnTo>
                <a:lnTo>
                  <a:pt x="482203" y="89297"/>
                </a:lnTo>
                <a:lnTo>
                  <a:pt x="508992" y="107157"/>
                </a:lnTo>
                <a:lnTo>
                  <a:pt x="517922" y="142875"/>
                </a:lnTo>
                <a:lnTo>
                  <a:pt x="526851" y="178594"/>
                </a:lnTo>
                <a:lnTo>
                  <a:pt x="517922" y="223243"/>
                </a:lnTo>
                <a:lnTo>
                  <a:pt x="482203" y="258961"/>
                </a:lnTo>
                <a:lnTo>
                  <a:pt x="437554" y="294680"/>
                </a:lnTo>
                <a:lnTo>
                  <a:pt x="437554" y="2946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1777008" y="2402086"/>
            <a:ext cx="276821" cy="357188"/>
          </a:xfrm>
          <a:custGeom>
            <a:avLst/>
            <a:gdLst/>
            <a:ahLst/>
            <a:cxnLst/>
            <a:rect l="0" t="0" r="0" b="0"/>
            <a:pathLst>
              <a:path w="276821" h="357188">
                <a:moveTo>
                  <a:pt x="17859" y="17859"/>
                </a:move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0" y="35718"/>
                </a:lnTo>
                <a:lnTo>
                  <a:pt x="0" y="53578"/>
                </a:lnTo>
                <a:lnTo>
                  <a:pt x="8930" y="71437"/>
                </a:lnTo>
                <a:lnTo>
                  <a:pt x="26789" y="89297"/>
                </a:lnTo>
                <a:lnTo>
                  <a:pt x="44648" y="116086"/>
                </a:lnTo>
                <a:lnTo>
                  <a:pt x="80367" y="133945"/>
                </a:lnTo>
                <a:lnTo>
                  <a:pt x="125015" y="160734"/>
                </a:lnTo>
                <a:lnTo>
                  <a:pt x="169664" y="196453"/>
                </a:lnTo>
                <a:lnTo>
                  <a:pt x="223242" y="232172"/>
                </a:lnTo>
                <a:lnTo>
                  <a:pt x="258961" y="258961"/>
                </a:lnTo>
                <a:lnTo>
                  <a:pt x="276820" y="285750"/>
                </a:lnTo>
                <a:lnTo>
                  <a:pt x="267890" y="312539"/>
                </a:lnTo>
                <a:lnTo>
                  <a:pt x="258961" y="330398"/>
                </a:lnTo>
                <a:lnTo>
                  <a:pt x="223242" y="348258"/>
                </a:lnTo>
                <a:lnTo>
                  <a:pt x="187523" y="357187"/>
                </a:lnTo>
                <a:lnTo>
                  <a:pt x="142875" y="357187"/>
                </a:lnTo>
                <a:lnTo>
                  <a:pt x="98226" y="357187"/>
                </a:lnTo>
                <a:lnTo>
                  <a:pt x="71437" y="348258"/>
                </a:lnTo>
                <a:lnTo>
                  <a:pt x="44648" y="339328"/>
                </a:lnTo>
                <a:lnTo>
                  <a:pt x="44648" y="330398"/>
                </a:lnTo>
                <a:lnTo>
                  <a:pt x="53578" y="321469"/>
                </a:lnTo>
                <a:lnTo>
                  <a:pt x="80367" y="312539"/>
                </a:lnTo>
                <a:lnTo>
                  <a:pt x="116086" y="303609"/>
                </a:lnTo>
                <a:lnTo>
                  <a:pt x="116086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2143125" y="2598539"/>
            <a:ext cx="214314" cy="437555"/>
          </a:xfrm>
          <a:custGeom>
            <a:avLst/>
            <a:gdLst/>
            <a:ahLst/>
            <a:cxnLst/>
            <a:rect l="0" t="0" r="0" b="0"/>
            <a:pathLst>
              <a:path w="214314" h="437555">
                <a:moveTo>
                  <a:pt x="98227" y="0"/>
                </a:moveTo>
                <a:lnTo>
                  <a:pt x="89297" y="8930"/>
                </a:lnTo>
                <a:lnTo>
                  <a:pt x="89297" y="26789"/>
                </a:lnTo>
                <a:lnTo>
                  <a:pt x="89297" y="53578"/>
                </a:lnTo>
                <a:lnTo>
                  <a:pt x="89297" y="98227"/>
                </a:lnTo>
                <a:lnTo>
                  <a:pt x="89297" y="160734"/>
                </a:lnTo>
                <a:lnTo>
                  <a:pt x="89297" y="214312"/>
                </a:lnTo>
                <a:lnTo>
                  <a:pt x="80367" y="276820"/>
                </a:lnTo>
                <a:lnTo>
                  <a:pt x="80367" y="330398"/>
                </a:lnTo>
                <a:lnTo>
                  <a:pt x="71438" y="375047"/>
                </a:lnTo>
                <a:lnTo>
                  <a:pt x="71438" y="410765"/>
                </a:lnTo>
                <a:lnTo>
                  <a:pt x="62508" y="428625"/>
                </a:lnTo>
                <a:lnTo>
                  <a:pt x="53578" y="437554"/>
                </a:lnTo>
                <a:lnTo>
                  <a:pt x="53578" y="428625"/>
                </a:lnTo>
                <a:lnTo>
                  <a:pt x="44648" y="410765"/>
                </a:lnTo>
                <a:lnTo>
                  <a:pt x="35719" y="366117"/>
                </a:lnTo>
                <a:lnTo>
                  <a:pt x="26789" y="303609"/>
                </a:lnTo>
                <a:lnTo>
                  <a:pt x="8930" y="232172"/>
                </a:lnTo>
                <a:lnTo>
                  <a:pt x="0" y="160734"/>
                </a:lnTo>
                <a:lnTo>
                  <a:pt x="0" y="98227"/>
                </a:lnTo>
                <a:lnTo>
                  <a:pt x="8930" y="44649"/>
                </a:lnTo>
                <a:lnTo>
                  <a:pt x="35719" y="17859"/>
                </a:lnTo>
                <a:lnTo>
                  <a:pt x="80367" y="8930"/>
                </a:lnTo>
                <a:lnTo>
                  <a:pt x="116086" y="8930"/>
                </a:lnTo>
                <a:lnTo>
                  <a:pt x="160734" y="17859"/>
                </a:lnTo>
                <a:lnTo>
                  <a:pt x="187523" y="44649"/>
                </a:lnTo>
                <a:lnTo>
                  <a:pt x="205383" y="62508"/>
                </a:lnTo>
                <a:lnTo>
                  <a:pt x="214313" y="89297"/>
                </a:lnTo>
                <a:lnTo>
                  <a:pt x="205383" y="116086"/>
                </a:lnTo>
                <a:lnTo>
                  <a:pt x="196453" y="133945"/>
                </a:lnTo>
                <a:lnTo>
                  <a:pt x="169664" y="151805"/>
                </a:lnTo>
                <a:lnTo>
                  <a:pt x="151805" y="160734"/>
                </a:lnTo>
                <a:lnTo>
                  <a:pt x="125016" y="169664"/>
                </a:lnTo>
                <a:lnTo>
                  <a:pt x="98227" y="169664"/>
                </a:lnTo>
                <a:lnTo>
                  <a:pt x="80367" y="160734"/>
                </a:lnTo>
                <a:lnTo>
                  <a:pt x="71438" y="142875"/>
                </a:lnTo>
                <a:lnTo>
                  <a:pt x="71438" y="125016"/>
                </a:lnTo>
                <a:lnTo>
                  <a:pt x="80367" y="98227"/>
                </a:lnTo>
                <a:lnTo>
                  <a:pt x="80367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2491383" y="2562820"/>
            <a:ext cx="241102" cy="223244"/>
          </a:xfrm>
          <a:custGeom>
            <a:avLst/>
            <a:gdLst/>
            <a:ahLst/>
            <a:cxnLst/>
            <a:rect l="0" t="0" r="0" b="0"/>
            <a:pathLst>
              <a:path w="241102" h="223244">
                <a:moveTo>
                  <a:pt x="0" y="62508"/>
                </a:moveTo>
                <a:lnTo>
                  <a:pt x="8930" y="71438"/>
                </a:lnTo>
                <a:lnTo>
                  <a:pt x="8930" y="80368"/>
                </a:lnTo>
                <a:lnTo>
                  <a:pt x="17859" y="98227"/>
                </a:lnTo>
                <a:lnTo>
                  <a:pt x="26789" y="125016"/>
                </a:lnTo>
                <a:lnTo>
                  <a:pt x="26789" y="151805"/>
                </a:lnTo>
                <a:lnTo>
                  <a:pt x="26789" y="178594"/>
                </a:lnTo>
                <a:lnTo>
                  <a:pt x="26789" y="205383"/>
                </a:lnTo>
                <a:lnTo>
                  <a:pt x="26789" y="214313"/>
                </a:lnTo>
                <a:lnTo>
                  <a:pt x="17859" y="223243"/>
                </a:lnTo>
                <a:lnTo>
                  <a:pt x="17859" y="214313"/>
                </a:lnTo>
                <a:lnTo>
                  <a:pt x="8930" y="196453"/>
                </a:lnTo>
                <a:lnTo>
                  <a:pt x="8930" y="169664"/>
                </a:lnTo>
                <a:lnTo>
                  <a:pt x="17859" y="133946"/>
                </a:lnTo>
                <a:lnTo>
                  <a:pt x="26789" y="98227"/>
                </a:lnTo>
                <a:lnTo>
                  <a:pt x="35719" y="62508"/>
                </a:lnTo>
                <a:lnTo>
                  <a:pt x="53578" y="26789"/>
                </a:lnTo>
                <a:lnTo>
                  <a:pt x="71437" y="8930"/>
                </a:lnTo>
                <a:lnTo>
                  <a:pt x="89297" y="0"/>
                </a:lnTo>
                <a:lnTo>
                  <a:pt x="116086" y="0"/>
                </a:lnTo>
                <a:lnTo>
                  <a:pt x="133945" y="8930"/>
                </a:lnTo>
                <a:lnTo>
                  <a:pt x="151805" y="26789"/>
                </a:lnTo>
                <a:lnTo>
                  <a:pt x="169664" y="35719"/>
                </a:lnTo>
                <a:lnTo>
                  <a:pt x="178594" y="53578"/>
                </a:lnTo>
                <a:lnTo>
                  <a:pt x="187523" y="62508"/>
                </a:lnTo>
                <a:lnTo>
                  <a:pt x="187523" y="80368"/>
                </a:lnTo>
                <a:lnTo>
                  <a:pt x="196453" y="89297"/>
                </a:lnTo>
                <a:lnTo>
                  <a:pt x="205383" y="98227"/>
                </a:lnTo>
                <a:lnTo>
                  <a:pt x="205383" y="116086"/>
                </a:lnTo>
                <a:lnTo>
                  <a:pt x="214312" y="125016"/>
                </a:lnTo>
                <a:lnTo>
                  <a:pt x="223242" y="142875"/>
                </a:lnTo>
                <a:lnTo>
                  <a:pt x="223242" y="160735"/>
                </a:lnTo>
                <a:lnTo>
                  <a:pt x="232172" y="169664"/>
                </a:lnTo>
                <a:lnTo>
                  <a:pt x="241101" y="169664"/>
                </a:lnTo>
                <a:lnTo>
                  <a:pt x="241101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2786063" y="2411015"/>
            <a:ext cx="473274" cy="419697"/>
          </a:xfrm>
          <a:custGeom>
            <a:avLst/>
            <a:gdLst/>
            <a:ahLst/>
            <a:cxnLst/>
            <a:rect l="0" t="0" r="0" b="0"/>
            <a:pathLst>
              <a:path w="473274" h="419697">
                <a:moveTo>
                  <a:pt x="0" y="294680"/>
                </a:moveTo>
                <a:lnTo>
                  <a:pt x="0" y="294680"/>
                </a:lnTo>
                <a:lnTo>
                  <a:pt x="8929" y="303610"/>
                </a:lnTo>
                <a:lnTo>
                  <a:pt x="17859" y="312540"/>
                </a:lnTo>
                <a:lnTo>
                  <a:pt x="26789" y="321469"/>
                </a:lnTo>
                <a:lnTo>
                  <a:pt x="26789" y="339329"/>
                </a:lnTo>
                <a:lnTo>
                  <a:pt x="35718" y="348258"/>
                </a:lnTo>
                <a:lnTo>
                  <a:pt x="35718" y="357188"/>
                </a:lnTo>
                <a:lnTo>
                  <a:pt x="35718" y="366118"/>
                </a:lnTo>
                <a:lnTo>
                  <a:pt x="26789" y="366118"/>
                </a:lnTo>
                <a:lnTo>
                  <a:pt x="26789" y="357188"/>
                </a:lnTo>
                <a:lnTo>
                  <a:pt x="26789" y="348258"/>
                </a:lnTo>
                <a:lnTo>
                  <a:pt x="26789" y="321469"/>
                </a:lnTo>
                <a:lnTo>
                  <a:pt x="26789" y="285751"/>
                </a:lnTo>
                <a:lnTo>
                  <a:pt x="44648" y="250032"/>
                </a:lnTo>
                <a:lnTo>
                  <a:pt x="62507" y="223243"/>
                </a:lnTo>
                <a:lnTo>
                  <a:pt x="80367" y="205383"/>
                </a:lnTo>
                <a:lnTo>
                  <a:pt x="98226" y="196454"/>
                </a:lnTo>
                <a:lnTo>
                  <a:pt x="125015" y="205383"/>
                </a:lnTo>
                <a:lnTo>
                  <a:pt x="151804" y="223243"/>
                </a:lnTo>
                <a:lnTo>
                  <a:pt x="169664" y="241102"/>
                </a:lnTo>
                <a:lnTo>
                  <a:pt x="187523" y="276821"/>
                </a:lnTo>
                <a:lnTo>
                  <a:pt x="205382" y="294680"/>
                </a:lnTo>
                <a:lnTo>
                  <a:pt x="214312" y="312540"/>
                </a:lnTo>
                <a:lnTo>
                  <a:pt x="223242" y="330399"/>
                </a:lnTo>
                <a:lnTo>
                  <a:pt x="232171" y="330399"/>
                </a:lnTo>
                <a:lnTo>
                  <a:pt x="241101" y="321469"/>
                </a:lnTo>
                <a:lnTo>
                  <a:pt x="250031" y="312540"/>
                </a:lnTo>
                <a:lnTo>
                  <a:pt x="258960" y="294680"/>
                </a:lnTo>
                <a:lnTo>
                  <a:pt x="276820" y="267891"/>
                </a:lnTo>
                <a:lnTo>
                  <a:pt x="285750" y="250032"/>
                </a:lnTo>
                <a:lnTo>
                  <a:pt x="303609" y="241102"/>
                </a:lnTo>
                <a:lnTo>
                  <a:pt x="321468" y="241102"/>
                </a:lnTo>
                <a:lnTo>
                  <a:pt x="330398" y="250032"/>
                </a:lnTo>
                <a:lnTo>
                  <a:pt x="339328" y="276821"/>
                </a:lnTo>
                <a:lnTo>
                  <a:pt x="348257" y="303610"/>
                </a:lnTo>
                <a:lnTo>
                  <a:pt x="348257" y="330399"/>
                </a:lnTo>
                <a:lnTo>
                  <a:pt x="348257" y="348258"/>
                </a:lnTo>
                <a:lnTo>
                  <a:pt x="348257" y="366118"/>
                </a:lnTo>
                <a:lnTo>
                  <a:pt x="348257" y="375048"/>
                </a:lnTo>
                <a:lnTo>
                  <a:pt x="357187" y="375048"/>
                </a:lnTo>
                <a:lnTo>
                  <a:pt x="357187" y="366118"/>
                </a:lnTo>
                <a:lnTo>
                  <a:pt x="357187" y="348258"/>
                </a:lnTo>
                <a:lnTo>
                  <a:pt x="366117" y="312540"/>
                </a:lnTo>
                <a:lnTo>
                  <a:pt x="366117" y="276821"/>
                </a:lnTo>
                <a:lnTo>
                  <a:pt x="366117" y="223243"/>
                </a:lnTo>
                <a:lnTo>
                  <a:pt x="375046" y="169665"/>
                </a:lnTo>
                <a:lnTo>
                  <a:pt x="383976" y="107157"/>
                </a:lnTo>
                <a:lnTo>
                  <a:pt x="392906" y="62508"/>
                </a:lnTo>
                <a:lnTo>
                  <a:pt x="401835" y="26789"/>
                </a:lnTo>
                <a:lnTo>
                  <a:pt x="410765" y="0"/>
                </a:lnTo>
                <a:lnTo>
                  <a:pt x="419695" y="0"/>
                </a:lnTo>
                <a:lnTo>
                  <a:pt x="419695" y="8930"/>
                </a:lnTo>
                <a:lnTo>
                  <a:pt x="428625" y="26789"/>
                </a:lnTo>
                <a:lnTo>
                  <a:pt x="428625" y="62508"/>
                </a:lnTo>
                <a:lnTo>
                  <a:pt x="428625" y="107157"/>
                </a:lnTo>
                <a:lnTo>
                  <a:pt x="437554" y="160735"/>
                </a:lnTo>
                <a:lnTo>
                  <a:pt x="437554" y="214313"/>
                </a:lnTo>
                <a:lnTo>
                  <a:pt x="437554" y="267891"/>
                </a:lnTo>
                <a:lnTo>
                  <a:pt x="446484" y="312540"/>
                </a:lnTo>
                <a:lnTo>
                  <a:pt x="455414" y="348258"/>
                </a:lnTo>
                <a:lnTo>
                  <a:pt x="464343" y="383977"/>
                </a:lnTo>
                <a:lnTo>
                  <a:pt x="473273" y="401836"/>
                </a:lnTo>
                <a:lnTo>
                  <a:pt x="473273" y="419696"/>
                </a:lnTo>
                <a:lnTo>
                  <a:pt x="473273" y="419696"/>
                </a:lnTo>
                <a:lnTo>
                  <a:pt x="464343" y="410766"/>
                </a:lnTo>
                <a:lnTo>
                  <a:pt x="437554" y="392906"/>
                </a:lnTo>
                <a:lnTo>
                  <a:pt x="401835" y="357188"/>
                </a:lnTo>
                <a:lnTo>
                  <a:pt x="357187" y="321469"/>
                </a:lnTo>
                <a:lnTo>
                  <a:pt x="303609" y="276821"/>
                </a:lnTo>
                <a:lnTo>
                  <a:pt x="258960" y="232173"/>
                </a:lnTo>
                <a:lnTo>
                  <a:pt x="232171" y="196454"/>
                </a:lnTo>
                <a:lnTo>
                  <a:pt x="214312" y="178594"/>
                </a:lnTo>
                <a:lnTo>
                  <a:pt x="223242" y="160735"/>
                </a:lnTo>
                <a:lnTo>
                  <a:pt x="250031" y="160735"/>
                </a:lnTo>
                <a:lnTo>
                  <a:pt x="294679" y="169665"/>
                </a:lnTo>
                <a:lnTo>
                  <a:pt x="294679" y="16966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3303984" y="2536031"/>
            <a:ext cx="303611" cy="267891"/>
          </a:xfrm>
          <a:custGeom>
            <a:avLst/>
            <a:gdLst/>
            <a:ahLst/>
            <a:cxnLst/>
            <a:rect l="0" t="0" r="0" b="0"/>
            <a:pathLst>
              <a:path w="303611" h="267891">
                <a:moveTo>
                  <a:pt x="44649" y="44649"/>
                </a:moveTo>
                <a:lnTo>
                  <a:pt x="26789" y="35719"/>
                </a:lnTo>
                <a:lnTo>
                  <a:pt x="1786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8930" y="17860"/>
                </a:lnTo>
                <a:lnTo>
                  <a:pt x="26789" y="17860"/>
                </a:lnTo>
                <a:lnTo>
                  <a:pt x="53579" y="8930"/>
                </a:lnTo>
                <a:lnTo>
                  <a:pt x="89297" y="8930"/>
                </a:lnTo>
                <a:lnTo>
                  <a:pt x="125016" y="0"/>
                </a:lnTo>
                <a:lnTo>
                  <a:pt x="151805" y="0"/>
                </a:lnTo>
                <a:lnTo>
                  <a:pt x="178594" y="0"/>
                </a:lnTo>
                <a:lnTo>
                  <a:pt x="196454" y="0"/>
                </a:lnTo>
                <a:lnTo>
                  <a:pt x="205383" y="8930"/>
                </a:lnTo>
                <a:lnTo>
                  <a:pt x="205383" y="17860"/>
                </a:lnTo>
                <a:lnTo>
                  <a:pt x="196454" y="35719"/>
                </a:lnTo>
                <a:lnTo>
                  <a:pt x="178594" y="53578"/>
                </a:lnTo>
                <a:lnTo>
                  <a:pt x="160735" y="71438"/>
                </a:lnTo>
                <a:lnTo>
                  <a:pt x="151805" y="89297"/>
                </a:lnTo>
                <a:lnTo>
                  <a:pt x="151805" y="107157"/>
                </a:lnTo>
                <a:lnTo>
                  <a:pt x="151805" y="116086"/>
                </a:lnTo>
                <a:lnTo>
                  <a:pt x="169664" y="133946"/>
                </a:lnTo>
                <a:lnTo>
                  <a:pt x="196454" y="151805"/>
                </a:lnTo>
                <a:lnTo>
                  <a:pt x="223243" y="169664"/>
                </a:lnTo>
                <a:lnTo>
                  <a:pt x="258961" y="187524"/>
                </a:lnTo>
                <a:lnTo>
                  <a:pt x="285750" y="205383"/>
                </a:lnTo>
                <a:lnTo>
                  <a:pt x="303610" y="223242"/>
                </a:lnTo>
                <a:lnTo>
                  <a:pt x="303610" y="232172"/>
                </a:lnTo>
                <a:lnTo>
                  <a:pt x="294680" y="250032"/>
                </a:lnTo>
                <a:lnTo>
                  <a:pt x="276821" y="258961"/>
                </a:lnTo>
                <a:lnTo>
                  <a:pt x="250032" y="258961"/>
                </a:lnTo>
                <a:lnTo>
                  <a:pt x="223243" y="267890"/>
                </a:lnTo>
                <a:lnTo>
                  <a:pt x="196454" y="267890"/>
                </a:lnTo>
                <a:lnTo>
                  <a:pt x="178594" y="258961"/>
                </a:lnTo>
                <a:lnTo>
                  <a:pt x="160735" y="250032"/>
                </a:lnTo>
                <a:lnTo>
                  <a:pt x="169664" y="241102"/>
                </a:lnTo>
                <a:lnTo>
                  <a:pt x="187524" y="223242"/>
                </a:lnTo>
                <a:lnTo>
                  <a:pt x="187524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4304109" y="2455664"/>
            <a:ext cx="17861" cy="312540"/>
          </a:xfrm>
          <a:custGeom>
            <a:avLst/>
            <a:gdLst/>
            <a:ahLst/>
            <a:cxnLst/>
            <a:rect l="0" t="0" r="0" b="0"/>
            <a:pathLst>
              <a:path w="17861" h="31254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26789"/>
                </a:lnTo>
                <a:lnTo>
                  <a:pt x="17860" y="53578"/>
                </a:lnTo>
                <a:lnTo>
                  <a:pt x="17860" y="98227"/>
                </a:lnTo>
                <a:lnTo>
                  <a:pt x="17860" y="142875"/>
                </a:lnTo>
                <a:lnTo>
                  <a:pt x="17860" y="187524"/>
                </a:lnTo>
                <a:lnTo>
                  <a:pt x="17860" y="232172"/>
                </a:lnTo>
                <a:lnTo>
                  <a:pt x="17860" y="267891"/>
                </a:lnTo>
                <a:lnTo>
                  <a:pt x="17860" y="294680"/>
                </a:lnTo>
                <a:lnTo>
                  <a:pt x="17860" y="303609"/>
                </a:lnTo>
                <a:lnTo>
                  <a:pt x="17860" y="312539"/>
                </a:lnTo>
                <a:lnTo>
                  <a:pt x="17860" y="312539"/>
                </a:lnTo>
                <a:lnTo>
                  <a:pt x="8930" y="294680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4125516" y="2705695"/>
            <a:ext cx="321469" cy="53579"/>
          </a:xfrm>
          <a:custGeom>
            <a:avLst/>
            <a:gdLst/>
            <a:ahLst/>
            <a:cxnLst/>
            <a:rect l="0" t="0" r="0" b="0"/>
            <a:pathLst>
              <a:path w="321469" h="53579">
                <a:moveTo>
                  <a:pt x="8929" y="0"/>
                </a:moveTo>
                <a:lnTo>
                  <a:pt x="8929" y="8930"/>
                </a:lnTo>
                <a:lnTo>
                  <a:pt x="0" y="17860"/>
                </a:lnTo>
                <a:lnTo>
                  <a:pt x="0" y="35719"/>
                </a:lnTo>
                <a:lnTo>
                  <a:pt x="17859" y="44649"/>
                </a:lnTo>
                <a:lnTo>
                  <a:pt x="44648" y="53578"/>
                </a:lnTo>
                <a:lnTo>
                  <a:pt x="80367" y="53578"/>
                </a:lnTo>
                <a:lnTo>
                  <a:pt x="125015" y="53578"/>
                </a:lnTo>
                <a:lnTo>
                  <a:pt x="178593" y="53578"/>
                </a:lnTo>
                <a:lnTo>
                  <a:pt x="232172" y="44649"/>
                </a:lnTo>
                <a:lnTo>
                  <a:pt x="276820" y="35719"/>
                </a:lnTo>
                <a:lnTo>
                  <a:pt x="321468" y="17860"/>
                </a:lnTo>
                <a:lnTo>
                  <a:pt x="321468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4063008" y="2509242"/>
            <a:ext cx="276821" cy="35720"/>
          </a:xfrm>
          <a:custGeom>
            <a:avLst/>
            <a:gdLst/>
            <a:ahLst/>
            <a:cxnLst/>
            <a:rect l="0" t="0" r="0" b="0"/>
            <a:pathLst>
              <a:path w="276821" h="3572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26789" y="17860"/>
                </a:lnTo>
                <a:lnTo>
                  <a:pt x="62508" y="26789"/>
                </a:lnTo>
                <a:lnTo>
                  <a:pt x="107156" y="35719"/>
                </a:lnTo>
                <a:lnTo>
                  <a:pt x="160734" y="35719"/>
                </a:lnTo>
                <a:lnTo>
                  <a:pt x="223242" y="26789"/>
                </a:lnTo>
                <a:lnTo>
                  <a:pt x="276820" y="17860"/>
                </a:lnTo>
                <a:lnTo>
                  <a:pt x="276820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4563070" y="2571750"/>
            <a:ext cx="553642" cy="383977"/>
          </a:xfrm>
          <a:custGeom>
            <a:avLst/>
            <a:gdLst/>
            <a:ahLst/>
            <a:cxnLst/>
            <a:rect l="0" t="0" r="0" b="0"/>
            <a:pathLst>
              <a:path w="553642" h="383977">
                <a:moveTo>
                  <a:pt x="8930" y="0"/>
                </a:moveTo>
                <a:lnTo>
                  <a:pt x="8930" y="8930"/>
                </a:lnTo>
                <a:lnTo>
                  <a:pt x="8930" y="26789"/>
                </a:lnTo>
                <a:lnTo>
                  <a:pt x="0" y="62508"/>
                </a:lnTo>
                <a:lnTo>
                  <a:pt x="8930" y="98227"/>
                </a:lnTo>
                <a:lnTo>
                  <a:pt x="8930" y="133945"/>
                </a:lnTo>
                <a:lnTo>
                  <a:pt x="8930" y="160734"/>
                </a:lnTo>
                <a:lnTo>
                  <a:pt x="17860" y="187523"/>
                </a:lnTo>
                <a:lnTo>
                  <a:pt x="17860" y="196453"/>
                </a:lnTo>
                <a:lnTo>
                  <a:pt x="26789" y="205383"/>
                </a:lnTo>
                <a:lnTo>
                  <a:pt x="26789" y="205383"/>
                </a:lnTo>
                <a:lnTo>
                  <a:pt x="35719" y="187523"/>
                </a:lnTo>
                <a:lnTo>
                  <a:pt x="44649" y="178594"/>
                </a:lnTo>
                <a:lnTo>
                  <a:pt x="53578" y="151805"/>
                </a:lnTo>
                <a:lnTo>
                  <a:pt x="62508" y="125016"/>
                </a:lnTo>
                <a:lnTo>
                  <a:pt x="71438" y="98227"/>
                </a:lnTo>
                <a:lnTo>
                  <a:pt x="89297" y="71438"/>
                </a:lnTo>
                <a:lnTo>
                  <a:pt x="98227" y="62508"/>
                </a:lnTo>
                <a:lnTo>
                  <a:pt x="116086" y="53578"/>
                </a:lnTo>
                <a:lnTo>
                  <a:pt x="125016" y="62508"/>
                </a:lnTo>
                <a:lnTo>
                  <a:pt x="133946" y="80367"/>
                </a:lnTo>
                <a:lnTo>
                  <a:pt x="133946" y="98227"/>
                </a:lnTo>
                <a:lnTo>
                  <a:pt x="142875" y="125016"/>
                </a:lnTo>
                <a:lnTo>
                  <a:pt x="142875" y="142875"/>
                </a:lnTo>
                <a:lnTo>
                  <a:pt x="142875" y="160734"/>
                </a:lnTo>
                <a:lnTo>
                  <a:pt x="142875" y="178594"/>
                </a:lnTo>
                <a:lnTo>
                  <a:pt x="142875" y="187523"/>
                </a:lnTo>
                <a:lnTo>
                  <a:pt x="142875" y="187523"/>
                </a:lnTo>
                <a:lnTo>
                  <a:pt x="142875" y="178594"/>
                </a:lnTo>
                <a:lnTo>
                  <a:pt x="151805" y="160734"/>
                </a:lnTo>
                <a:lnTo>
                  <a:pt x="160735" y="142875"/>
                </a:lnTo>
                <a:lnTo>
                  <a:pt x="178594" y="125016"/>
                </a:lnTo>
                <a:lnTo>
                  <a:pt x="187524" y="107156"/>
                </a:lnTo>
                <a:lnTo>
                  <a:pt x="205383" y="98227"/>
                </a:lnTo>
                <a:lnTo>
                  <a:pt x="223243" y="98227"/>
                </a:lnTo>
                <a:lnTo>
                  <a:pt x="232172" y="98227"/>
                </a:lnTo>
                <a:lnTo>
                  <a:pt x="241102" y="107156"/>
                </a:lnTo>
                <a:lnTo>
                  <a:pt x="258961" y="116086"/>
                </a:lnTo>
                <a:lnTo>
                  <a:pt x="267891" y="125016"/>
                </a:lnTo>
                <a:lnTo>
                  <a:pt x="276821" y="133945"/>
                </a:lnTo>
                <a:lnTo>
                  <a:pt x="285750" y="142875"/>
                </a:lnTo>
                <a:lnTo>
                  <a:pt x="294680" y="142875"/>
                </a:lnTo>
                <a:lnTo>
                  <a:pt x="303610" y="133945"/>
                </a:lnTo>
                <a:lnTo>
                  <a:pt x="312539" y="125016"/>
                </a:lnTo>
                <a:lnTo>
                  <a:pt x="321469" y="107156"/>
                </a:lnTo>
                <a:lnTo>
                  <a:pt x="339328" y="98227"/>
                </a:lnTo>
                <a:lnTo>
                  <a:pt x="357188" y="89297"/>
                </a:lnTo>
                <a:lnTo>
                  <a:pt x="366118" y="98227"/>
                </a:lnTo>
                <a:lnTo>
                  <a:pt x="383977" y="116086"/>
                </a:lnTo>
                <a:lnTo>
                  <a:pt x="392907" y="151805"/>
                </a:lnTo>
                <a:lnTo>
                  <a:pt x="410766" y="187523"/>
                </a:lnTo>
                <a:lnTo>
                  <a:pt x="419696" y="232171"/>
                </a:lnTo>
                <a:lnTo>
                  <a:pt x="419696" y="267890"/>
                </a:lnTo>
                <a:lnTo>
                  <a:pt x="428625" y="312539"/>
                </a:lnTo>
                <a:lnTo>
                  <a:pt x="428625" y="339328"/>
                </a:lnTo>
                <a:lnTo>
                  <a:pt x="419696" y="357187"/>
                </a:lnTo>
                <a:lnTo>
                  <a:pt x="410766" y="375046"/>
                </a:lnTo>
                <a:lnTo>
                  <a:pt x="401836" y="383976"/>
                </a:lnTo>
                <a:lnTo>
                  <a:pt x="392907" y="383976"/>
                </a:lnTo>
                <a:lnTo>
                  <a:pt x="375047" y="375046"/>
                </a:lnTo>
                <a:lnTo>
                  <a:pt x="366118" y="357187"/>
                </a:lnTo>
                <a:lnTo>
                  <a:pt x="357188" y="330398"/>
                </a:lnTo>
                <a:lnTo>
                  <a:pt x="357188" y="294679"/>
                </a:lnTo>
                <a:lnTo>
                  <a:pt x="366118" y="241101"/>
                </a:lnTo>
                <a:lnTo>
                  <a:pt x="375047" y="187523"/>
                </a:lnTo>
                <a:lnTo>
                  <a:pt x="383977" y="142875"/>
                </a:lnTo>
                <a:lnTo>
                  <a:pt x="401836" y="98227"/>
                </a:lnTo>
                <a:lnTo>
                  <a:pt x="428625" y="71438"/>
                </a:lnTo>
                <a:lnTo>
                  <a:pt x="446485" y="53578"/>
                </a:lnTo>
                <a:lnTo>
                  <a:pt x="482203" y="53578"/>
                </a:lnTo>
                <a:lnTo>
                  <a:pt x="508993" y="53578"/>
                </a:lnTo>
                <a:lnTo>
                  <a:pt x="535782" y="71438"/>
                </a:lnTo>
                <a:lnTo>
                  <a:pt x="544711" y="98227"/>
                </a:lnTo>
                <a:lnTo>
                  <a:pt x="553641" y="116086"/>
                </a:lnTo>
                <a:lnTo>
                  <a:pt x="544711" y="142875"/>
                </a:lnTo>
                <a:lnTo>
                  <a:pt x="517922" y="160734"/>
                </a:lnTo>
                <a:lnTo>
                  <a:pt x="482203" y="169664"/>
                </a:lnTo>
                <a:lnTo>
                  <a:pt x="437555" y="169664"/>
                </a:lnTo>
                <a:lnTo>
                  <a:pt x="392907" y="160734"/>
                </a:lnTo>
                <a:lnTo>
                  <a:pt x="348258" y="151805"/>
                </a:lnTo>
                <a:lnTo>
                  <a:pt x="321469" y="133945"/>
                </a:lnTo>
                <a:lnTo>
                  <a:pt x="312539" y="116086"/>
                </a:lnTo>
                <a:lnTo>
                  <a:pt x="303610" y="107156"/>
                </a:lnTo>
                <a:lnTo>
                  <a:pt x="312539" y="98227"/>
                </a:lnTo>
                <a:lnTo>
                  <a:pt x="312539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5241727" y="2411015"/>
            <a:ext cx="8930" cy="321470"/>
          </a:xfrm>
          <a:custGeom>
            <a:avLst/>
            <a:gdLst/>
            <a:ahLst/>
            <a:cxnLst/>
            <a:rect l="0" t="0" r="0" b="0"/>
            <a:pathLst>
              <a:path w="8930" h="321470">
                <a:moveTo>
                  <a:pt x="8929" y="8930"/>
                </a:moveTo>
                <a:lnTo>
                  <a:pt x="8929" y="8930"/>
                </a:lnTo>
                <a:lnTo>
                  <a:pt x="8929" y="0"/>
                </a:lnTo>
                <a:lnTo>
                  <a:pt x="0" y="8930"/>
                </a:lnTo>
                <a:lnTo>
                  <a:pt x="0" y="17860"/>
                </a:lnTo>
                <a:lnTo>
                  <a:pt x="8929" y="35719"/>
                </a:lnTo>
                <a:lnTo>
                  <a:pt x="8929" y="71438"/>
                </a:lnTo>
                <a:lnTo>
                  <a:pt x="8929" y="116087"/>
                </a:lnTo>
                <a:lnTo>
                  <a:pt x="0" y="160735"/>
                </a:lnTo>
                <a:lnTo>
                  <a:pt x="0" y="214313"/>
                </a:lnTo>
                <a:lnTo>
                  <a:pt x="0" y="250032"/>
                </a:lnTo>
                <a:lnTo>
                  <a:pt x="0" y="285751"/>
                </a:lnTo>
                <a:lnTo>
                  <a:pt x="0" y="312540"/>
                </a:lnTo>
                <a:lnTo>
                  <a:pt x="0" y="321469"/>
                </a:lnTo>
                <a:lnTo>
                  <a:pt x="0" y="312540"/>
                </a:lnTo>
                <a:lnTo>
                  <a:pt x="8929" y="303610"/>
                </a:lnTo>
                <a:lnTo>
                  <a:pt x="8929" y="30361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5375672" y="2625328"/>
            <a:ext cx="616149" cy="142876"/>
          </a:xfrm>
          <a:custGeom>
            <a:avLst/>
            <a:gdLst/>
            <a:ahLst/>
            <a:cxnLst/>
            <a:rect l="0" t="0" r="0" b="0"/>
            <a:pathLst>
              <a:path w="616149" h="142876">
                <a:moveTo>
                  <a:pt x="0" y="98227"/>
                </a:moveTo>
                <a:lnTo>
                  <a:pt x="8930" y="98227"/>
                </a:lnTo>
                <a:lnTo>
                  <a:pt x="26789" y="98227"/>
                </a:lnTo>
                <a:lnTo>
                  <a:pt x="44648" y="107156"/>
                </a:lnTo>
                <a:lnTo>
                  <a:pt x="71437" y="98227"/>
                </a:lnTo>
                <a:lnTo>
                  <a:pt x="98226" y="89297"/>
                </a:lnTo>
                <a:lnTo>
                  <a:pt x="125016" y="80367"/>
                </a:lnTo>
                <a:lnTo>
                  <a:pt x="142875" y="62508"/>
                </a:lnTo>
                <a:lnTo>
                  <a:pt x="160734" y="44649"/>
                </a:lnTo>
                <a:lnTo>
                  <a:pt x="169664" y="26789"/>
                </a:lnTo>
                <a:lnTo>
                  <a:pt x="169664" y="17860"/>
                </a:lnTo>
                <a:lnTo>
                  <a:pt x="160734" y="0"/>
                </a:lnTo>
                <a:lnTo>
                  <a:pt x="160734" y="0"/>
                </a:lnTo>
                <a:lnTo>
                  <a:pt x="142875" y="0"/>
                </a:lnTo>
                <a:lnTo>
                  <a:pt x="133945" y="8930"/>
                </a:lnTo>
                <a:lnTo>
                  <a:pt x="125016" y="26789"/>
                </a:lnTo>
                <a:lnTo>
                  <a:pt x="116086" y="53578"/>
                </a:lnTo>
                <a:lnTo>
                  <a:pt x="107156" y="80367"/>
                </a:lnTo>
                <a:lnTo>
                  <a:pt x="98226" y="107156"/>
                </a:lnTo>
                <a:lnTo>
                  <a:pt x="98226" y="125016"/>
                </a:lnTo>
                <a:lnTo>
                  <a:pt x="107156" y="142875"/>
                </a:lnTo>
                <a:lnTo>
                  <a:pt x="116086" y="142875"/>
                </a:lnTo>
                <a:lnTo>
                  <a:pt x="133945" y="142875"/>
                </a:lnTo>
                <a:lnTo>
                  <a:pt x="151805" y="133945"/>
                </a:lnTo>
                <a:lnTo>
                  <a:pt x="169664" y="116086"/>
                </a:lnTo>
                <a:lnTo>
                  <a:pt x="196453" y="89297"/>
                </a:lnTo>
                <a:lnTo>
                  <a:pt x="214312" y="71438"/>
                </a:lnTo>
                <a:lnTo>
                  <a:pt x="241101" y="53578"/>
                </a:lnTo>
                <a:lnTo>
                  <a:pt x="258961" y="26789"/>
                </a:lnTo>
                <a:lnTo>
                  <a:pt x="267891" y="26789"/>
                </a:lnTo>
                <a:lnTo>
                  <a:pt x="276820" y="26789"/>
                </a:lnTo>
                <a:lnTo>
                  <a:pt x="276820" y="44649"/>
                </a:lnTo>
                <a:lnTo>
                  <a:pt x="276820" y="71438"/>
                </a:lnTo>
                <a:lnTo>
                  <a:pt x="276820" y="89297"/>
                </a:lnTo>
                <a:lnTo>
                  <a:pt x="276820" y="116086"/>
                </a:lnTo>
                <a:lnTo>
                  <a:pt x="267891" y="133945"/>
                </a:lnTo>
                <a:lnTo>
                  <a:pt x="267891" y="142875"/>
                </a:lnTo>
                <a:lnTo>
                  <a:pt x="258961" y="142875"/>
                </a:lnTo>
                <a:lnTo>
                  <a:pt x="258961" y="142875"/>
                </a:lnTo>
                <a:lnTo>
                  <a:pt x="267891" y="142875"/>
                </a:lnTo>
                <a:lnTo>
                  <a:pt x="267891" y="125016"/>
                </a:lnTo>
                <a:lnTo>
                  <a:pt x="276820" y="107156"/>
                </a:lnTo>
                <a:lnTo>
                  <a:pt x="285750" y="89297"/>
                </a:lnTo>
                <a:lnTo>
                  <a:pt x="303609" y="71438"/>
                </a:lnTo>
                <a:lnTo>
                  <a:pt x="312539" y="53578"/>
                </a:lnTo>
                <a:lnTo>
                  <a:pt x="321469" y="44649"/>
                </a:lnTo>
                <a:lnTo>
                  <a:pt x="330398" y="53578"/>
                </a:lnTo>
                <a:lnTo>
                  <a:pt x="339328" y="62508"/>
                </a:lnTo>
                <a:lnTo>
                  <a:pt x="348258" y="80367"/>
                </a:lnTo>
                <a:lnTo>
                  <a:pt x="357187" y="98227"/>
                </a:lnTo>
                <a:lnTo>
                  <a:pt x="366117" y="116086"/>
                </a:lnTo>
                <a:lnTo>
                  <a:pt x="375047" y="125016"/>
                </a:lnTo>
                <a:lnTo>
                  <a:pt x="383976" y="133945"/>
                </a:lnTo>
                <a:lnTo>
                  <a:pt x="383976" y="133945"/>
                </a:lnTo>
                <a:lnTo>
                  <a:pt x="401836" y="125016"/>
                </a:lnTo>
                <a:lnTo>
                  <a:pt x="419695" y="116086"/>
                </a:lnTo>
                <a:lnTo>
                  <a:pt x="446484" y="107156"/>
                </a:lnTo>
                <a:lnTo>
                  <a:pt x="464344" y="89297"/>
                </a:lnTo>
                <a:lnTo>
                  <a:pt x="500062" y="71438"/>
                </a:lnTo>
                <a:lnTo>
                  <a:pt x="535781" y="62508"/>
                </a:lnTo>
                <a:lnTo>
                  <a:pt x="562570" y="53578"/>
                </a:lnTo>
                <a:lnTo>
                  <a:pt x="589359" y="62508"/>
                </a:lnTo>
                <a:lnTo>
                  <a:pt x="607219" y="80367"/>
                </a:lnTo>
                <a:lnTo>
                  <a:pt x="616148" y="89297"/>
                </a:lnTo>
                <a:lnTo>
                  <a:pt x="607219" y="98227"/>
                </a:lnTo>
                <a:lnTo>
                  <a:pt x="580430" y="107156"/>
                </a:lnTo>
                <a:lnTo>
                  <a:pt x="58043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1866305" y="3134320"/>
            <a:ext cx="294680" cy="383977"/>
          </a:xfrm>
          <a:custGeom>
            <a:avLst/>
            <a:gdLst/>
            <a:ahLst/>
            <a:cxnLst/>
            <a:rect l="0" t="0" r="0" b="0"/>
            <a:pathLst>
              <a:path w="294680" h="383977">
                <a:moveTo>
                  <a:pt x="160734" y="89297"/>
                </a:moveTo>
                <a:lnTo>
                  <a:pt x="160734" y="80367"/>
                </a:lnTo>
                <a:lnTo>
                  <a:pt x="160734" y="80367"/>
                </a:lnTo>
                <a:lnTo>
                  <a:pt x="169664" y="62508"/>
                </a:lnTo>
                <a:lnTo>
                  <a:pt x="169664" y="53578"/>
                </a:lnTo>
                <a:lnTo>
                  <a:pt x="178593" y="35719"/>
                </a:lnTo>
                <a:lnTo>
                  <a:pt x="178593" y="26789"/>
                </a:lnTo>
                <a:lnTo>
                  <a:pt x="169664" y="8930"/>
                </a:lnTo>
                <a:lnTo>
                  <a:pt x="160734" y="0"/>
                </a:lnTo>
                <a:lnTo>
                  <a:pt x="142875" y="0"/>
                </a:lnTo>
                <a:lnTo>
                  <a:pt x="125015" y="0"/>
                </a:lnTo>
                <a:lnTo>
                  <a:pt x="107156" y="8930"/>
                </a:lnTo>
                <a:lnTo>
                  <a:pt x="89297" y="26789"/>
                </a:lnTo>
                <a:lnTo>
                  <a:pt x="71437" y="44648"/>
                </a:lnTo>
                <a:lnTo>
                  <a:pt x="62508" y="71437"/>
                </a:lnTo>
                <a:lnTo>
                  <a:pt x="62508" y="89297"/>
                </a:lnTo>
                <a:lnTo>
                  <a:pt x="80367" y="107156"/>
                </a:lnTo>
                <a:lnTo>
                  <a:pt x="98226" y="125016"/>
                </a:lnTo>
                <a:lnTo>
                  <a:pt x="133945" y="142875"/>
                </a:lnTo>
                <a:lnTo>
                  <a:pt x="169664" y="160734"/>
                </a:lnTo>
                <a:lnTo>
                  <a:pt x="214312" y="187523"/>
                </a:lnTo>
                <a:lnTo>
                  <a:pt x="250031" y="214312"/>
                </a:lnTo>
                <a:lnTo>
                  <a:pt x="276820" y="241101"/>
                </a:lnTo>
                <a:lnTo>
                  <a:pt x="294679" y="276820"/>
                </a:lnTo>
                <a:lnTo>
                  <a:pt x="285750" y="303609"/>
                </a:lnTo>
                <a:lnTo>
                  <a:pt x="258961" y="330398"/>
                </a:lnTo>
                <a:lnTo>
                  <a:pt x="214312" y="357187"/>
                </a:lnTo>
                <a:lnTo>
                  <a:pt x="169664" y="375047"/>
                </a:lnTo>
                <a:lnTo>
                  <a:pt x="125015" y="383976"/>
                </a:lnTo>
                <a:lnTo>
                  <a:pt x="71437" y="383976"/>
                </a:lnTo>
                <a:lnTo>
                  <a:pt x="35718" y="383976"/>
                </a:lnTo>
                <a:lnTo>
                  <a:pt x="8929" y="375047"/>
                </a:lnTo>
                <a:lnTo>
                  <a:pt x="0" y="366117"/>
                </a:lnTo>
                <a:lnTo>
                  <a:pt x="0" y="357187"/>
                </a:lnTo>
                <a:lnTo>
                  <a:pt x="0" y="35718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2205633" y="3357562"/>
            <a:ext cx="214313" cy="339329"/>
          </a:xfrm>
          <a:custGeom>
            <a:avLst/>
            <a:gdLst/>
            <a:ahLst/>
            <a:cxnLst/>
            <a:rect l="0" t="0" r="0" b="0"/>
            <a:pathLst>
              <a:path w="214313" h="339329">
                <a:moveTo>
                  <a:pt x="8930" y="0"/>
                </a:moveTo>
                <a:lnTo>
                  <a:pt x="17859" y="8930"/>
                </a:lnTo>
                <a:lnTo>
                  <a:pt x="17859" y="26789"/>
                </a:lnTo>
                <a:lnTo>
                  <a:pt x="26789" y="53578"/>
                </a:lnTo>
                <a:lnTo>
                  <a:pt x="35719" y="98227"/>
                </a:lnTo>
                <a:lnTo>
                  <a:pt x="53578" y="142875"/>
                </a:lnTo>
                <a:lnTo>
                  <a:pt x="62508" y="196453"/>
                </a:lnTo>
                <a:lnTo>
                  <a:pt x="71437" y="241102"/>
                </a:lnTo>
                <a:lnTo>
                  <a:pt x="80367" y="285750"/>
                </a:lnTo>
                <a:lnTo>
                  <a:pt x="80367" y="312539"/>
                </a:lnTo>
                <a:lnTo>
                  <a:pt x="71437" y="330399"/>
                </a:lnTo>
                <a:lnTo>
                  <a:pt x="62508" y="339328"/>
                </a:lnTo>
                <a:lnTo>
                  <a:pt x="53578" y="330399"/>
                </a:lnTo>
                <a:lnTo>
                  <a:pt x="35719" y="312539"/>
                </a:lnTo>
                <a:lnTo>
                  <a:pt x="26789" y="285750"/>
                </a:lnTo>
                <a:lnTo>
                  <a:pt x="17859" y="241102"/>
                </a:lnTo>
                <a:lnTo>
                  <a:pt x="8930" y="196453"/>
                </a:lnTo>
                <a:lnTo>
                  <a:pt x="0" y="142875"/>
                </a:lnTo>
                <a:lnTo>
                  <a:pt x="8930" y="98227"/>
                </a:lnTo>
                <a:lnTo>
                  <a:pt x="26789" y="62508"/>
                </a:lnTo>
                <a:lnTo>
                  <a:pt x="53578" y="35719"/>
                </a:lnTo>
                <a:lnTo>
                  <a:pt x="89297" y="17859"/>
                </a:lnTo>
                <a:lnTo>
                  <a:pt x="125015" y="8930"/>
                </a:lnTo>
                <a:lnTo>
                  <a:pt x="169664" y="17859"/>
                </a:lnTo>
                <a:lnTo>
                  <a:pt x="196453" y="26789"/>
                </a:lnTo>
                <a:lnTo>
                  <a:pt x="214312" y="44649"/>
                </a:lnTo>
                <a:lnTo>
                  <a:pt x="205383" y="62508"/>
                </a:lnTo>
                <a:lnTo>
                  <a:pt x="187523" y="89297"/>
                </a:lnTo>
                <a:lnTo>
                  <a:pt x="160734" y="107156"/>
                </a:lnTo>
                <a:lnTo>
                  <a:pt x="116086" y="116086"/>
                </a:lnTo>
                <a:lnTo>
                  <a:pt x="89297" y="125016"/>
                </a:lnTo>
                <a:lnTo>
                  <a:pt x="53578" y="125016"/>
                </a:lnTo>
                <a:lnTo>
                  <a:pt x="35719" y="107156"/>
                </a:lnTo>
                <a:lnTo>
                  <a:pt x="26789" y="98227"/>
                </a:lnTo>
                <a:lnTo>
                  <a:pt x="26789" y="80367"/>
                </a:lnTo>
                <a:lnTo>
                  <a:pt x="35719" y="62508"/>
                </a:lnTo>
                <a:lnTo>
                  <a:pt x="35719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2473523" y="3339703"/>
            <a:ext cx="71439" cy="142876"/>
          </a:xfrm>
          <a:custGeom>
            <a:avLst/>
            <a:gdLst/>
            <a:ahLst/>
            <a:cxnLst/>
            <a:rect l="0" t="0" r="0" b="0"/>
            <a:pathLst>
              <a:path w="71439" h="142876">
                <a:moveTo>
                  <a:pt x="0" y="35718"/>
                </a:moveTo>
                <a:lnTo>
                  <a:pt x="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17860" y="89297"/>
                </a:lnTo>
                <a:lnTo>
                  <a:pt x="26790" y="107156"/>
                </a:lnTo>
                <a:lnTo>
                  <a:pt x="26790" y="125015"/>
                </a:lnTo>
                <a:lnTo>
                  <a:pt x="35719" y="142875"/>
                </a:lnTo>
                <a:lnTo>
                  <a:pt x="35719" y="142875"/>
                </a:lnTo>
                <a:lnTo>
                  <a:pt x="44649" y="142875"/>
                </a:lnTo>
                <a:lnTo>
                  <a:pt x="44649" y="133945"/>
                </a:lnTo>
                <a:lnTo>
                  <a:pt x="35719" y="107156"/>
                </a:lnTo>
                <a:lnTo>
                  <a:pt x="35719" y="80367"/>
                </a:lnTo>
                <a:lnTo>
                  <a:pt x="35719" y="62508"/>
                </a:lnTo>
                <a:lnTo>
                  <a:pt x="35719" y="35718"/>
                </a:lnTo>
                <a:lnTo>
                  <a:pt x="44649" y="17859"/>
                </a:lnTo>
                <a:lnTo>
                  <a:pt x="53579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2616398" y="3339703"/>
            <a:ext cx="8931" cy="89298"/>
          </a:xfrm>
          <a:custGeom>
            <a:avLst/>
            <a:gdLst/>
            <a:ahLst/>
            <a:cxnLst/>
            <a:rect l="0" t="0" r="0" b="0"/>
            <a:pathLst>
              <a:path w="8931" h="89298">
                <a:moveTo>
                  <a:pt x="8930" y="0"/>
                </a:moveTo>
                <a:lnTo>
                  <a:pt x="893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80367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2678906" y="3223617"/>
            <a:ext cx="80368" cy="53579"/>
          </a:xfrm>
          <a:custGeom>
            <a:avLst/>
            <a:gdLst/>
            <a:ahLst/>
            <a:cxnLst/>
            <a:rect l="0" t="0" r="0" b="0"/>
            <a:pathLst>
              <a:path w="80368" h="53579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26789" y="8929"/>
                </a:lnTo>
                <a:lnTo>
                  <a:pt x="44649" y="17859"/>
                </a:lnTo>
                <a:lnTo>
                  <a:pt x="53578" y="26789"/>
                </a:lnTo>
                <a:lnTo>
                  <a:pt x="71438" y="44648"/>
                </a:lnTo>
                <a:lnTo>
                  <a:pt x="80367" y="53578"/>
                </a:lnTo>
                <a:lnTo>
                  <a:pt x="80367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2803922" y="3098601"/>
            <a:ext cx="366118" cy="339329"/>
          </a:xfrm>
          <a:custGeom>
            <a:avLst/>
            <a:gdLst/>
            <a:ahLst/>
            <a:cxnLst/>
            <a:rect l="0" t="0" r="0" b="0"/>
            <a:pathLst>
              <a:path w="366118" h="339329">
                <a:moveTo>
                  <a:pt x="0" y="303610"/>
                </a:moveTo>
                <a:lnTo>
                  <a:pt x="0" y="303610"/>
                </a:lnTo>
                <a:lnTo>
                  <a:pt x="0" y="303610"/>
                </a:lnTo>
                <a:lnTo>
                  <a:pt x="0" y="303610"/>
                </a:lnTo>
                <a:lnTo>
                  <a:pt x="8930" y="294680"/>
                </a:lnTo>
                <a:lnTo>
                  <a:pt x="8930" y="294680"/>
                </a:lnTo>
                <a:lnTo>
                  <a:pt x="17859" y="294680"/>
                </a:lnTo>
                <a:lnTo>
                  <a:pt x="26789" y="294680"/>
                </a:lnTo>
                <a:lnTo>
                  <a:pt x="44648" y="294680"/>
                </a:lnTo>
                <a:lnTo>
                  <a:pt x="62508" y="303610"/>
                </a:lnTo>
                <a:lnTo>
                  <a:pt x="80367" y="321469"/>
                </a:lnTo>
                <a:lnTo>
                  <a:pt x="98226" y="330399"/>
                </a:lnTo>
                <a:lnTo>
                  <a:pt x="116086" y="339328"/>
                </a:lnTo>
                <a:lnTo>
                  <a:pt x="133945" y="339328"/>
                </a:lnTo>
                <a:lnTo>
                  <a:pt x="151805" y="330399"/>
                </a:lnTo>
                <a:lnTo>
                  <a:pt x="169664" y="321469"/>
                </a:lnTo>
                <a:lnTo>
                  <a:pt x="178594" y="294680"/>
                </a:lnTo>
                <a:lnTo>
                  <a:pt x="196453" y="267891"/>
                </a:lnTo>
                <a:lnTo>
                  <a:pt x="205383" y="241102"/>
                </a:lnTo>
                <a:lnTo>
                  <a:pt x="223242" y="205383"/>
                </a:lnTo>
                <a:lnTo>
                  <a:pt x="232172" y="169664"/>
                </a:lnTo>
                <a:lnTo>
                  <a:pt x="241101" y="125016"/>
                </a:lnTo>
                <a:lnTo>
                  <a:pt x="250031" y="89297"/>
                </a:lnTo>
                <a:lnTo>
                  <a:pt x="267891" y="53578"/>
                </a:lnTo>
                <a:lnTo>
                  <a:pt x="276820" y="26789"/>
                </a:lnTo>
                <a:lnTo>
                  <a:pt x="285750" y="8930"/>
                </a:lnTo>
                <a:lnTo>
                  <a:pt x="285750" y="0"/>
                </a:lnTo>
                <a:lnTo>
                  <a:pt x="294680" y="0"/>
                </a:lnTo>
                <a:lnTo>
                  <a:pt x="294680" y="17860"/>
                </a:lnTo>
                <a:lnTo>
                  <a:pt x="294680" y="44649"/>
                </a:lnTo>
                <a:lnTo>
                  <a:pt x="285750" y="80367"/>
                </a:lnTo>
                <a:lnTo>
                  <a:pt x="285750" y="133945"/>
                </a:lnTo>
                <a:lnTo>
                  <a:pt x="294680" y="187524"/>
                </a:lnTo>
                <a:lnTo>
                  <a:pt x="294680" y="232172"/>
                </a:lnTo>
                <a:lnTo>
                  <a:pt x="303609" y="276820"/>
                </a:lnTo>
                <a:lnTo>
                  <a:pt x="321469" y="312539"/>
                </a:lnTo>
                <a:lnTo>
                  <a:pt x="339328" y="330399"/>
                </a:lnTo>
                <a:lnTo>
                  <a:pt x="348258" y="339328"/>
                </a:lnTo>
                <a:lnTo>
                  <a:pt x="366117" y="339328"/>
                </a:lnTo>
                <a:lnTo>
                  <a:pt x="366117" y="321469"/>
                </a:lnTo>
                <a:lnTo>
                  <a:pt x="366117" y="303610"/>
                </a:lnTo>
                <a:lnTo>
                  <a:pt x="357187" y="276820"/>
                </a:lnTo>
                <a:lnTo>
                  <a:pt x="357187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2973586" y="3277195"/>
            <a:ext cx="205384" cy="44649"/>
          </a:xfrm>
          <a:custGeom>
            <a:avLst/>
            <a:gdLst/>
            <a:ahLst/>
            <a:cxnLst/>
            <a:rect l="0" t="0" r="0" b="0"/>
            <a:pathLst>
              <a:path w="205384" h="4464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17859" y="26789"/>
                </a:lnTo>
                <a:lnTo>
                  <a:pt x="44648" y="35719"/>
                </a:lnTo>
                <a:lnTo>
                  <a:pt x="89297" y="44648"/>
                </a:lnTo>
                <a:lnTo>
                  <a:pt x="125016" y="44648"/>
                </a:lnTo>
                <a:lnTo>
                  <a:pt x="169664" y="44648"/>
                </a:lnTo>
                <a:lnTo>
                  <a:pt x="205383" y="35719"/>
                </a:lnTo>
                <a:lnTo>
                  <a:pt x="205383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3393281" y="3223617"/>
            <a:ext cx="303611" cy="133946"/>
          </a:xfrm>
          <a:custGeom>
            <a:avLst/>
            <a:gdLst/>
            <a:ahLst/>
            <a:cxnLst/>
            <a:rect l="0" t="0" r="0" b="0"/>
            <a:pathLst>
              <a:path w="303611" h="133946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16086"/>
                </a:lnTo>
                <a:lnTo>
                  <a:pt x="17860" y="125015"/>
                </a:lnTo>
                <a:lnTo>
                  <a:pt x="26789" y="133945"/>
                </a:lnTo>
                <a:lnTo>
                  <a:pt x="35719" y="133945"/>
                </a:lnTo>
                <a:lnTo>
                  <a:pt x="62508" y="133945"/>
                </a:lnTo>
                <a:lnTo>
                  <a:pt x="89297" y="125015"/>
                </a:lnTo>
                <a:lnTo>
                  <a:pt x="116086" y="133945"/>
                </a:lnTo>
                <a:lnTo>
                  <a:pt x="151805" y="133945"/>
                </a:lnTo>
                <a:lnTo>
                  <a:pt x="187524" y="133945"/>
                </a:lnTo>
                <a:lnTo>
                  <a:pt x="223242" y="133945"/>
                </a:lnTo>
                <a:lnTo>
                  <a:pt x="250032" y="125015"/>
                </a:lnTo>
                <a:lnTo>
                  <a:pt x="276821" y="116086"/>
                </a:lnTo>
                <a:lnTo>
                  <a:pt x="285750" y="98226"/>
                </a:lnTo>
                <a:lnTo>
                  <a:pt x="303610" y="80367"/>
                </a:lnTo>
                <a:lnTo>
                  <a:pt x="30361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3554016" y="3062882"/>
            <a:ext cx="17860" cy="446486"/>
          </a:xfrm>
          <a:custGeom>
            <a:avLst/>
            <a:gdLst/>
            <a:ahLst/>
            <a:cxnLst/>
            <a:rect l="0" t="0" r="0" b="0"/>
            <a:pathLst>
              <a:path w="17860" h="446486">
                <a:moveTo>
                  <a:pt x="17859" y="0"/>
                </a:moveTo>
                <a:lnTo>
                  <a:pt x="17859" y="17860"/>
                </a:lnTo>
                <a:lnTo>
                  <a:pt x="8929" y="44649"/>
                </a:lnTo>
                <a:lnTo>
                  <a:pt x="8929" y="89297"/>
                </a:lnTo>
                <a:lnTo>
                  <a:pt x="0" y="142875"/>
                </a:lnTo>
                <a:lnTo>
                  <a:pt x="0" y="205383"/>
                </a:lnTo>
                <a:lnTo>
                  <a:pt x="0" y="276821"/>
                </a:lnTo>
                <a:lnTo>
                  <a:pt x="0" y="330399"/>
                </a:lnTo>
                <a:lnTo>
                  <a:pt x="0" y="383977"/>
                </a:lnTo>
                <a:lnTo>
                  <a:pt x="8929" y="419696"/>
                </a:lnTo>
                <a:lnTo>
                  <a:pt x="8929" y="446485"/>
                </a:lnTo>
                <a:lnTo>
                  <a:pt x="8929" y="446485"/>
                </a:lnTo>
                <a:lnTo>
                  <a:pt x="8929" y="44648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4652367" y="3071812"/>
            <a:ext cx="71439" cy="401837"/>
          </a:xfrm>
          <a:custGeom>
            <a:avLst/>
            <a:gdLst/>
            <a:ahLst/>
            <a:cxnLst/>
            <a:rect l="0" t="0" r="0" b="0"/>
            <a:pathLst>
              <a:path w="71439" h="401837">
                <a:moveTo>
                  <a:pt x="44649" y="8930"/>
                </a:moveTo>
                <a:lnTo>
                  <a:pt x="44649" y="893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26789"/>
                </a:lnTo>
                <a:lnTo>
                  <a:pt x="35719" y="62508"/>
                </a:lnTo>
                <a:lnTo>
                  <a:pt x="26789" y="107156"/>
                </a:lnTo>
                <a:lnTo>
                  <a:pt x="17860" y="169664"/>
                </a:lnTo>
                <a:lnTo>
                  <a:pt x="8930" y="232172"/>
                </a:lnTo>
                <a:lnTo>
                  <a:pt x="0" y="285750"/>
                </a:lnTo>
                <a:lnTo>
                  <a:pt x="0" y="339328"/>
                </a:lnTo>
                <a:lnTo>
                  <a:pt x="8930" y="375047"/>
                </a:lnTo>
                <a:lnTo>
                  <a:pt x="17860" y="392906"/>
                </a:lnTo>
                <a:lnTo>
                  <a:pt x="35719" y="401836"/>
                </a:lnTo>
                <a:lnTo>
                  <a:pt x="53578" y="392906"/>
                </a:lnTo>
                <a:lnTo>
                  <a:pt x="62508" y="375047"/>
                </a:lnTo>
                <a:lnTo>
                  <a:pt x="71438" y="348258"/>
                </a:lnTo>
                <a:lnTo>
                  <a:pt x="71438" y="34825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4250531" y="3027164"/>
            <a:ext cx="428626" cy="80368"/>
          </a:xfrm>
          <a:custGeom>
            <a:avLst/>
            <a:gdLst/>
            <a:ahLst/>
            <a:cxnLst/>
            <a:rect l="0" t="0" r="0" b="0"/>
            <a:pathLst>
              <a:path w="428626" h="80368">
                <a:moveTo>
                  <a:pt x="0" y="80367"/>
                </a:moveTo>
                <a:lnTo>
                  <a:pt x="0" y="80367"/>
                </a:lnTo>
                <a:lnTo>
                  <a:pt x="17860" y="80367"/>
                </a:lnTo>
                <a:lnTo>
                  <a:pt x="35719" y="71437"/>
                </a:lnTo>
                <a:lnTo>
                  <a:pt x="80367" y="62507"/>
                </a:lnTo>
                <a:lnTo>
                  <a:pt x="142875" y="53578"/>
                </a:lnTo>
                <a:lnTo>
                  <a:pt x="214313" y="44648"/>
                </a:lnTo>
                <a:lnTo>
                  <a:pt x="294680" y="35718"/>
                </a:lnTo>
                <a:lnTo>
                  <a:pt x="366117" y="17859"/>
                </a:lnTo>
                <a:lnTo>
                  <a:pt x="428625" y="0"/>
                </a:lnTo>
                <a:lnTo>
                  <a:pt x="42862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4848820" y="3152179"/>
            <a:ext cx="205384" cy="250033"/>
          </a:xfrm>
          <a:custGeom>
            <a:avLst/>
            <a:gdLst/>
            <a:ahLst/>
            <a:cxnLst/>
            <a:rect l="0" t="0" r="0" b="0"/>
            <a:pathLst>
              <a:path w="205384" h="250033">
                <a:moveTo>
                  <a:pt x="0" y="160735"/>
                </a:moveTo>
                <a:lnTo>
                  <a:pt x="8930" y="160735"/>
                </a:lnTo>
                <a:lnTo>
                  <a:pt x="26789" y="169664"/>
                </a:lnTo>
                <a:lnTo>
                  <a:pt x="53578" y="169664"/>
                </a:lnTo>
                <a:lnTo>
                  <a:pt x="80368" y="160735"/>
                </a:lnTo>
                <a:lnTo>
                  <a:pt x="116086" y="151805"/>
                </a:lnTo>
                <a:lnTo>
                  <a:pt x="151805" y="133946"/>
                </a:lnTo>
                <a:lnTo>
                  <a:pt x="178594" y="116086"/>
                </a:lnTo>
                <a:lnTo>
                  <a:pt x="196453" y="89297"/>
                </a:lnTo>
                <a:lnTo>
                  <a:pt x="205383" y="53578"/>
                </a:lnTo>
                <a:lnTo>
                  <a:pt x="205383" y="26789"/>
                </a:lnTo>
                <a:lnTo>
                  <a:pt x="205383" y="8930"/>
                </a:lnTo>
                <a:lnTo>
                  <a:pt x="196453" y="0"/>
                </a:lnTo>
                <a:lnTo>
                  <a:pt x="169664" y="8930"/>
                </a:lnTo>
                <a:lnTo>
                  <a:pt x="151805" y="35719"/>
                </a:lnTo>
                <a:lnTo>
                  <a:pt x="116086" y="62508"/>
                </a:lnTo>
                <a:lnTo>
                  <a:pt x="89297" y="107157"/>
                </a:lnTo>
                <a:lnTo>
                  <a:pt x="62508" y="151805"/>
                </a:lnTo>
                <a:lnTo>
                  <a:pt x="44649" y="196453"/>
                </a:lnTo>
                <a:lnTo>
                  <a:pt x="26789" y="223242"/>
                </a:lnTo>
                <a:lnTo>
                  <a:pt x="17860" y="250032"/>
                </a:lnTo>
                <a:lnTo>
                  <a:pt x="17860" y="250032"/>
                </a:lnTo>
                <a:lnTo>
                  <a:pt x="35719" y="250032"/>
                </a:lnTo>
                <a:lnTo>
                  <a:pt x="53578" y="241102"/>
                </a:lnTo>
                <a:lnTo>
                  <a:pt x="53578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5063133" y="3178968"/>
            <a:ext cx="214313" cy="250033"/>
          </a:xfrm>
          <a:custGeom>
            <a:avLst/>
            <a:gdLst/>
            <a:ahLst/>
            <a:cxnLst/>
            <a:rect l="0" t="0" r="0" b="0"/>
            <a:pathLst>
              <a:path w="214313" h="250033">
                <a:moveTo>
                  <a:pt x="133945" y="0"/>
                </a:moveTo>
                <a:lnTo>
                  <a:pt x="133945" y="8930"/>
                </a:lnTo>
                <a:lnTo>
                  <a:pt x="125015" y="17860"/>
                </a:lnTo>
                <a:lnTo>
                  <a:pt x="116086" y="35719"/>
                </a:lnTo>
                <a:lnTo>
                  <a:pt x="107156" y="53578"/>
                </a:lnTo>
                <a:lnTo>
                  <a:pt x="116086" y="71438"/>
                </a:lnTo>
                <a:lnTo>
                  <a:pt x="125015" y="89297"/>
                </a:lnTo>
                <a:lnTo>
                  <a:pt x="142875" y="107157"/>
                </a:lnTo>
                <a:lnTo>
                  <a:pt x="160734" y="125016"/>
                </a:lnTo>
                <a:lnTo>
                  <a:pt x="178594" y="142875"/>
                </a:lnTo>
                <a:lnTo>
                  <a:pt x="187523" y="160735"/>
                </a:lnTo>
                <a:lnTo>
                  <a:pt x="196453" y="187524"/>
                </a:lnTo>
                <a:lnTo>
                  <a:pt x="178594" y="205383"/>
                </a:lnTo>
                <a:lnTo>
                  <a:pt x="160734" y="223243"/>
                </a:lnTo>
                <a:lnTo>
                  <a:pt x="133945" y="241102"/>
                </a:lnTo>
                <a:lnTo>
                  <a:pt x="98226" y="250032"/>
                </a:lnTo>
                <a:lnTo>
                  <a:pt x="62508" y="250032"/>
                </a:lnTo>
                <a:lnTo>
                  <a:pt x="35719" y="250032"/>
                </a:lnTo>
                <a:lnTo>
                  <a:pt x="8930" y="241102"/>
                </a:lnTo>
                <a:lnTo>
                  <a:pt x="0" y="232172"/>
                </a:lnTo>
                <a:lnTo>
                  <a:pt x="0" y="223243"/>
                </a:lnTo>
                <a:lnTo>
                  <a:pt x="8930" y="205383"/>
                </a:lnTo>
                <a:lnTo>
                  <a:pt x="26789" y="187524"/>
                </a:lnTo>
                <a:lnTo>
                  <a:pt x="53578" y="169664"/>
                </a:lnTo>
                <a:lnTo>
                  <a:pt x="89297" y="151805"/>
                </a:lnTo>
                <a:lnTo>
                  <a:pt x="133945" y="125016"/>
                </a:lnTo>
                <a:lnTo>
                  <a:pt x="169664" y="98227"/>
                </a:lnTo>
                <a:lnTo>
                  <a:pt x="214312" y="62508"/>
                </a:lnTo>
                <a:lnTo>
                  <a:pt x="214312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5384602" y="3009304"/>
            <a:ext cx="187524" cy="330400"/>
          </a:xfrm>
          <a:custGeom>
            <a:avLst/>
            <a:gdLst/>
            <a:ahLst/>
            <a:cxnLst/>
            <a:rect l="0" t="0" r="0" b="0"/>
            <a:pathLst>
              <a:path w="187524" h="330400">
                <a:moveTo>
                  <a:pt x="44648" y="35719"/>
                </a:moveTo>
                <a:lnTo>
                  <a:pt x="44648" y="26789"/>
                </a:lnTo>
                <a:lnTo>
                  <a:pt x="44648" y="17860"/>
                </a:lnTo>
                <a:lnTo>
                  <a:pt x="44648" y="8930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17860"/>
                </a:lnTo>
                <a:lnTo>
                  <a:pt x="26789" y="35719"/>
                </a:lnTo>
                <a:lnTo>
                  <a:pt x="17859" y="62508"/>
                </a:lnTo>
                <a:lnTo>
                  <a:pt x="8929" y="89297"/>
                </a:lnTo>
                <a:lnTo>
                  <a:pt x="0" y="125016"/>
                </a:lnTo>
                <a:lnTo>
                  <a:pt x="0" y="169664"/>
                </a:lnTo>
                <a:lnTo>
                  <a:pt x="0" y="214313"/>
                </a:lnTo>
                <a:lnTo>
                  <a:pt x="17859" y="250032"/>
                </a:lnTo>
                <a:lnTo>
                  <a:pt x="35718" y="285750"/>
                </a:lnTo>
                <a:lnTo>
                  <a:pt x="62507" y="312539"/>
                </a:lnTo>
                <a:lnTo>
                  <a:pt x="89296" y="321469"/>
                </a:lnTo>
                <a:lnTo>
                  <a:pt x="125015" y="330399"/>
                </a:lnTo>
                <a:lnTo>
                  <a:pt x="151804" y="330399"/>
                </a:lnTo>
                <a:lnTo>
                  <a:pt x="169664" y="321469"/>
                </a:lnTo>
                <a:lnTo>
                  <a:pt x="187523" y="303610"/>
                </a:lnTo>
                <a:lnTo>
                  <a:pt x="187523" y="285750"/>
                </a:lnTo>
                <a:lnTo>
                  <a:pt x="178593" y="258961"/>
                </a:lnTo>
                <a:lnTo>
                  <a:pt x="178593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5223867" y="3116461"/>
            <a:ext cx="321470" cy="53579"/>
          </a:xfrm>
          <a:custGeom>
            <a:avLst/>
            <a:gdLst/>
            <a:ahLst/>
            <a:cxnLst/>
            <a:rect l="0" t="0" r="0" b="0"/>
            <a:pathLst>
              <a:path w="321470" h="53579">
                <a:moveTo>
                  <a:pt x="0" y="53578"/>
                </a:moveTo>
                <a:lnTo>
                  <a:pt x="8930" y="44648"/>
                </a:lnTo>
                <a:lnTo>
                  <a:pt x="35719" y="44648"/>
                </a:lnTo>
                <a:lnTo>
                  <a:pt x="62508" y="35718"/>
                </a:lnTo>
                <a:lnTo>
                  <a:pt x="107156" y="35718"/>
                </a:lnTo>
                <a:lnTo>
                  <a:pt x="160735" y="26789"/>
                </a:lnTo>
                <a:lnTo>
                  <a:pt x="205383" y="26789"/>
                </a:lnTo>
                <a:lnTo>
                  <a:pt x="250031" y="17859"/>
                </a:lnTo>
                <a:lnTo>
                  <a:pt x="285750" y="8929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5607844" y="3196828"/>
            <a:ext cx="8930" cy="89298"/>
          </a:xfrm>
          <a:custGeom>
            <a:avLst/>
            <a:gdLst/>
            <a:ahLst/>
            <a:cxnLst/>
            <a:rect l="0" t="0" r="0" b="0"/>
            <a:pathLst>
              <a:path w="8930" h="89298">
                <a:moveTo>
                  <a:pt x="8929" y="0"/>
                </a:moveTo>
                <a:lnTo>
                  <a:pt x="8929" y="8929"/>
                </a:lnTo>
                <a:lnTo>
                  <a:pt x="0" y="2678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29" y="89297"/>
                </a:lnTo>
                <a:lnTo>
                  <a:pt x="8929" y="89297"/>
                </a:lnTo>
                <a:lnTo>
                  <a:pt x="8929" y="71437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5607844" y="2991445"/>
            <a:ext cx="80368" cy="35720"/>
          </a:xfrm>
          <a:custGeom>
            <a:avLst/>
            <a:gdLst/>
            <a:ahLst/>
            <a:cxnLst/>
            <a:rect l="0" t="0" r="0" b="0"/>
            <a:pathLst>
              <a:path w="80368" h="35720">
                <a:moveTo>
                  <a:pt x="0" y="0"/>
                </a:moveTo>
                <a:lnTo>
                  <a:pt x="0" y="8930"/>
                </a:lnTo>
                <a:lnTo>
                  <a:pt x="8929" y="8930"/>
                </a:lnTo>
                <a:lnTo>
                  <a:pt x="17859" y="17859"/>
                </a:lnTo>
                <a:lnTo>
                  <a:pt x="26789" y="26789"/>
                </a:lnTo>
                <a:lnTo>
                  <a:pt x="44648" y="35719"/>
                </a:lnTo>
                <a:lnTo>
                  <a:pt x="62508" y="35719"/>
                </a:lnTo>
                <a:lnTo>
                  <a:pt x="80367" y="26789"/>
                </a:lnTo>
                <a:lnTo>
                  <a:pt x="80367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5723930" y="3143250"/>
            <a:ext cx="267891" cy="142876"/>
          </a:xfrm>
          <a:custGeom>
            <a:avLst/>
            <a:gdLst/>
            <a:ahLst/>
            <a:cxnLst/>
            <a:rect l="0" t="0" r="0" b="0"/>
            <a:pathLst>
              <a:path w="267891" h="142876">
                <a:moveTo>
                  <a:pt x="26789" y="0"/>
                </a:moveTo>
                <a:lnTo>
                  <a:pt x="17859" y="8929"/>
                </a:lnTo>
                <a:lnTo>
                  <a:pt x="8929" y="35718"/>
                </a:lnTo>
                <a:lnTo>
                  <a:pt x="8929" y="62507"/>
                </a:lnTo>
                <a:lnTo>
                  <a:pt x="0" y="8929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8929" y="142875"/>
                </a:lnTo>
                <a:lnTo>
                  <a:pt x="17859" y="133945"/>
                </a:lnTo>
                <a:lnTo>
                  <a:pt x="26789" y="125015"/>
                </a:lnTo>
                <a:lnTo>
                  <a:pt x="44648" y="98226"/>
                </a:lnTo>
                <a:lnTo>
                  <a:pt x="62508" y="71437"/>
                </a:lnTo>
                <a:lnTo>
                  <a:pt x="80367" y="53578"/>
                </a:lnTo>
                <a:lnTo>
                  <a:pt x="107156" y="35718"/>
                </a:lnTo>
                <a:lnTo>
                  <a:pt x="133945" y="26789"/>
                </a:lnTo>
                <a:lnTo>
                  <a:pt x="151804" y="26789"/>
                </a:lnTo>
                <a:lnTo>
                  <a:pt x="169664" y="44648"/>
                </a:lnTo>
                <a:lnTo>
                  <a:pt x="187523" y="62507"/>
                </a:lnTo>
                <a:lnTo>
                  <a:pt x="205383" y="80367"/>
                </a:lnTo>
                <a:lnTo>
                  <a:pt x="214312" y="98226"/>
                </a:lnTo>
                <a:lnTo>
                  <a:pt x="223242" y="116086"/>
                </a:lnTo>
                <a:lnTo>
                  <a:pt x="223242" y="125015"/>
                </a:lnTo>
                <a:lnTo>
                  <a:pt x="232172" y="133945"/>
                </a:lnTo>
                <a:lnTo>
                  <a:pt x="232172" y="125015"/>
                </a:lnTo>
                <a:lnTo>
                  <a:pt x="241101" y="98226"/>
                </a:lnTo>
                <a:lnTo>
                  <a:pt x="250031" y="80367"/>
                </a:lnTo>
                <a:lnTo>
                  <a:pt x="267890" y="44648"/>
                </a:lnTo>
                <a:lnTo>
                  <a:pt x="267890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6045398" y="3161109"/>
            <a:ext cx="151806" cy="276821"/>
          </a:xfrm>
          <a:custGeom>
            <a:avLst/>
            <a:gdLst/>
            <a:ahLst/>
            <a:cxnLst/>
            <a:rect l="0" t="0" r="0" b="0"/>
            <a:pathLst>
              <a:path w="151806" h="276821">
                <a:moveTo>
                  <a:pt x="80368" y="0"/>
                </a:moveTo>
                <a:lnTo>
                  <a:pt x="80368" y="8930"/>
                </a:lnTo>
                <a:lnTo>
                  <a:pt x="80368" y="8930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26789"/>
                </a:lnTo>
                <a:lnTo>
                  <a:pt x="62508" y="26789"/>
                </a:lnTo>
                <a:lnTo>
                  <a:pt x="53579" y="26789"/>
                </a:lnTo>
                <a:lnTo>
                  <a:pt x="44649" y="17859"/>
                </a:lnTo>
                <a:lnTo>
                  <a:pt x="35719" y="17859"/>
                </a:lnTo>
                <a:lnTo>
                  <a:pt x="2679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17860" y="53578"/>
                </a:lnTo>
                <a:lnTo>
                  <a:pt x="35719" y="62508"/>
                </a:lnTo>
                <a:lnTo>
                  <a:pt x="62508" y="53578"/>
                </a:lnTo>
                <a:lnTo>
                  <a:pt x="80368" y="44648"/>
                </a:lnTo>
                <a:lnTo>
                  <a:pt x="98227" y="35719"/>
                </a:lnTo>
                <a:lnTo>
                  <a:pt x="116086" y="26789"/>
                </a:lnTo>
                <a:lnTo>
                  <a:pt x="133946" y="17859"/>
                </a:lnTo>
                <a:lnTo>
                  <a:pt x="142875" y="17859"/>
                </a:lnTo>
                <a:lnTo>
                  <a:pt x="151805" y="26789"/>
                </a:lnTo>
                <a:lnTo>
                  <a:pt x="151805" y="53578"/>
                </a:lnTo>
                <a:lnTo>
                  <a:pt x="142875" y="89297"/>
                </a:lnTo>
                <a:lnTo>
                  <a:pt x="133946" y="133945"/>
                </a:lnTo>
                <a:lnTo>
                  <a:pt x="116086" y="187523"/>
                </a:lnTo>
                <a:lnTo>
                  <a:pt x="89297" y="232172"/>
                </a:lnTo>
                <a:lnTo>
                  <a:pt x="62508" y="276820"/>
                </a:lnTo>
                <a:lnTo>
                  <a:pt x="62508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1544836" y="973336"/>
            <a:ext cx="6259712" cy="3750469"/>
          </a:xfrm>
          <a:custGeom>
            <a:avLst/>
            <a:gdLst/>
            <a:ahLst/>
            <a:cxnLst/>
            <a:rect l="0" t="0" r="0" b="0"/>
            <a:pathLst>
              <a:path w="6259712" h="3750469">
                <a:moveTo>
                  <a:pt x="0" y="0"/>
                </a:moveTo>
                <a:lnTo>
                  <a:pt x="8930" y="0"/>
                </a:lnTo>
                <a:lnTo>
                  <a:pt x="35719" y="8930"/>
                </a:lnTo>
                <a:lnTo>
                  <a:pt x="80367" y="35719"/>
                </a:lnTo>
                <a:lnTo>
                  <a:pt x="142875" y="62508"/>
                </a:lnTo>
                <a:lnTo>
                  <a:pt x="205383" y="98226"/>
                </a:lnTo>
                <a:lnTo>
                  <a:pt x="294680" y="151805"/>
                </a:lnTo>
                <a:lnTo>
                  <a:pt x="392906" y="205383"/>
                </a:lnTo>
                <a:lnTo>
                  <a:pt x="491133" y="267891"/>
                </a:lnTo>
                <a:lnTo>
                  <a:pt x="607219" y="339328"/>
                </a:lnTo>
                <a:lnTo>
                  <a:pt x="732234" y="419695"/>
                </a:lnTo>
                <a:lnTo>
                  <a:pt x="875109" y="508992"/>
                </a:lnTo>
                <a:lnTo>
                  <a:pt x="1026914" y="607218"/>
                </a:lnTo>
                <a:lnTo>
                  <a:pt x="1196578" y="705445"/>
                </a:lnTo>
                <a:lnTo>
                  <a:pt x="1366242" y="821531"/>
                </a:lnTo>
                <a:lnTo>
                  <a:pt x="1553766" y="937617"/>
                </a:lnTo>
                <a:lnTo>
                  <a:pt x="1750219" y="1053703"/>
                </a:lnTo>
                <a:lnTo>
                  <a:pt x="1946672" y="1178718"/>
                </a:lnTo>
                <a:lnTo>
                  <a:pt x="2160984" y="1312664"/>
                </a:lnTo>
                <a:lnTo>
                  <a:pt x="2375297" y="1446609"/>
                </a:lnTo>
                <a:lnTo>
                  <a:pt x="2607469" y="1589484"/>
                </a:lnTo>
                <a:lnTo>
                  <a:pt x="2848570" y="1732359"/>
                </a:lnTo>
                <a:lnTo>
                  <a:pt x="3098602" y="1884164"/>
                </a:lnTo>
                <a:lnTo>
                  <a:pt x="3348633" y="2018109"/>
                </a:lnTo>
                <a:lnTo>
                  <a:pt x="3598664" y="2160984"/>
                </a:lnTo>
                <a:lnTo>
                  <a:pt x="3857625" y="2303859"/>
                </a:lnTo>
                <a:lnTo>
                  <a:pt x="4107656" y="2446734"/>
                </a:lnTo>
                <a:lnTo>
                  <a:pt x="4348758" y="2589609"/>
                </a:lnTo>
                <a:lnTo>
                  <a:pt x="4580930" y="2741414"/>
                </a:lnTo>
                <a:lnTo>
                  <a:pt x="4804172" y="2875359"/>
                </a:lnTo>
                <a:lnTo>
                  <a:pt x="5018484" y="3009304"/>
                </a:lnTo>
                <a:lnTo>
                  <a:pt x="5214937" y="3134320"/>
                </a:lnTo>
                <a:lnTo>
                  <a:pt x="5402461" y="3259335"/>
                </a:lnTo>
                <a:lnTo>
                  <a:pt x="5572125" y="3366492"/>
                </a:lnTo>
                <a:lnTo>
                  <a:pt x="5732859" y="3464718"/>
                </a:lnTo>
                <a:lnTo>
                  <a:pt x="5875734" y="3554015"/>
                </a:lnTo>
                <a:lnTo>
                  <a:pt x="6009680" y="3625453"/>
                </a:lnTo>
                <a:lnTo>
                  <a:pt x="6107906" y="3687960"/>
                </a:lnTo>
                <a:lnTo>
                  <a:pt x="6188273" y="3732609"/>
                </a:lnTo>
                <a:lnTo>
                  <a:pt x="6259711" y="3750468"/>
                </a:lnTo>
                <a:lnTo>
                  <a:pt x="6259711" y="37504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1696641" y="1160859"/>
            <a:ext cx="3429001" cy="3009306"/>
          </a:xfrm>
          <a:custGeom>
            <a:avLst/>
            <a:gdLst/>
            <a:ahLst/>
            <a:cxnLst/>
            <a:rect l="0" t="0" r="0" b="0"/>
            <a:pathLst>
              <a:path w="3429001" h="3009306">
                <a:moveTo>
                  <a:pt x="3429000" y="0"/>
                </a:moveTo>
                <a:lnTo>
                  <a:pt x="3393281" y="8930"/>
                </a:lnTo>
                <a:lnTo>
                  <a:pt x="3330773" y="35719"/>
                </a:lnTo>
                <a:lnTo>
                  <a:pt x="3259336" y="71438"/>
                </a:lnTo>
                <a:lnTo>
                  <a:pt x="3170039" y="133946"/>
                </a:lnTo>
                <a:lnTo>
                  <a:pt x="3062882" y="205383"/>
                </a:lnTo>
                <a:lnTo>
                  <a:pt x="2946797" y="303610"/>
                </a:lnTo>
                <a:lnTo>
                  <a:pt x="2821781" y="410766"/>
                </a:lnTo>
                <a:lnTo>
                  <a:pt x="2678906" y="535781"/>
                </a:lnTo>
                <a:lnTo>
                  <a:pt x="2509242" y="669727"/>
                </a:lnTo>
                <a:lnTo>
                  <a:pt x="2321718" y="830461"/>
                </a:lnTo>
                <a:lnTo>
                  <a:pt x="2107406" y="1000125"/>
                </a:lnTo>
                <a:lnTo>
                  <a:pt x="1875234" y="1196578"/>
                </a:lnTo>
                <a:lnTo>
                  <a:pt x="1616273" y="1401961"/>
                </a:lnTo>
                <a:lnTo>
                  <a:pt x="1348382" y="1625204"/>
                </a:lnTo>
                <a:lnTo>
                  <a:pt x="1071562" y="1875234"/>
                </a:lnTo>
                <a:lnTo>
                  <a:pt x="785812" y="2143125"/>
                </a:lnTo>
                <a:lnTo>
                  <a:pt x="508992" y="2428875"/>
                </a:lnTo>
                <a:lnTo>
                  <a:pt x="250031" y="2723555"/>
                </a:lnTo>
                <a:lnTo>
                  <a:pt x="0" y="3009305"/>
                </a:lnTo>
                <a:lnTo>
                  <a:pt x="0" y="30093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605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2076450"/>
            <a:ext cx="4791075" cy="270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 bwMode="auto">
          <a:xfrm>
            <a:off x="3500438" y="3598664"/>
            <a:ext cx="732235" cy="17860"/>
          </a:xfrm>
          <a:custGeom>
            <a:avLst/>
            <a:gdLst/>
            <a:ahLst/>
            <a:cxnLst/>
            <a:rect l="0" t="0" r="0" b="0"/>
            <a:pathLst>
              <a:path w="732235" h="17860">
                <a:moveTo>
                  <a:pt x="8929" y="8929"/>
                </a:move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8929"/>
                </a:lnTo>
                <a:lnTo>
                  <a:pt x="62507" y="8929"/>
                </a:lnTo>
                <a:lnTo>
                  <a:pt x="98226" y="8929"/>
                </a:lnTo>
                <a:lnTo>
                  <a:pt x="142875" y="8929"/>
                </a:lnTo>
                <a:lnTo>
                  <a:pt x="205382" y="8929"/>
                </a:lnTo>
                <a:lnTo>
                  <a:pt x="267890" y="8929"/>
                </a:lnTo>
                <a:lnTo>
                  <a:pt x="339328" y="8929"/>
                </a:lnTo>
                <a:lnTo>
                  <a:pt x="419695" y="0"/>
                </a:lnTo>
                <a:lnTo>
                  <a:pt x="500062" y="8929"/>
                </a:lnTo>
                <a:lnTo>
                  <a:pt x="589359" y="8929"/>
                </a:lnTo>
                <a:lnTo>
                  <a:pt x="669726" y="17859"/>
                </a:lnTo>
                <a:lnTo>
                  <a:pt x="732234" y="17859"/>
                </a:lnTo>
                <a:lnTo>
                  <a:pt x="732234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777508" y="4232671"/>
            <a:ext cx="464345" cy="44650"/>
          </a:xfrm>
          <a:custGeom>
            <a:avLst/>
            <a:gdLst/>
            <a:ahLst/>
            <a:cxnLst/>
            <a:rect l="0" t="0" r="0" b="0"/>
            <a:pathLst>
              <a:path w="464345" h="44650">
                <a:moveTo>
                  <a:pt x="464344" y="44649"/>
                </a:moveTo>
                <a:lnTo>
                  <a:pt x="464344" y="35719"/>
                </a:lnTo>
                <a:lnTo>
                  <a:pt x="446484" y="26790"/>
                </a:lnTo>
                <a:lnTo>
                  <a:pt x="428625" y="17860"/>
                </a:lnTo>
                <a:lnTo>
                  <a:pt x="410765" y="8930"/>
                </a:lnTo>
                <a:lnTo>
                  <a:pt x="375047" y="0"/>
                </a:lnTo>
                <a:lnTo>
                  <a:pt x="348258" y="0"/>
                </a:lnTo>
                <a:lnTo>
                  <a:pt x="312539" y="0"/>
                </a:lnTo>
                <a:lnTo>
                  <a:pt x="267890" y="0"/>
                </a:lnTo>
                <a:lnTo>
                  <a:pt x="232172" y="0"/>
                </a:lnTo>
                <a:lnTo>
                  <a:pt x="187523" y="0"/>
                </a:lnTo>
                <a:lnTo>
                  <a:pt x="133945" y="0"/>
                </a:lnTo>
                <a:lnTo>
                  <a:pt x="89297" y="0"/>
                </a:lnTo>
                <a:lnTo>
                  <a:pt x="44648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875234" y="4107656"/>
            <a:ext cx="4714876" cy="785814"/>
          </a:xfrm>
          <a:custGeom>
            <a:avLst/>
            <a:gdLst/>
            <a:ahLst/>
            <a:cxnLst/>
            <a:rect l="0" t="0" r="0" b="0"/>
            <a:pathLst>
              <a:path w="4714876" h="785814">
                <a:moveTo>
                  <a:pt x="3804047" y="133945"/>
                </a:moveTo>
                <a:lnTo>
                  <a:pt x="3759399" y="133945"/>
                </a:lnTo>
                <a:lnTo>
                  <a:pt x="3705821" y="125015"/>
                </a:lnTo>
                <a:lnTo>
                  <a:pt x="3652243" y="125015"/>
                </a:lnTo>
                <a:lnTo>
                  <a:pt x="3598664" y="116086"/>
                </a:lnTo>
                <a:lnTo>
                  <a:pt x="3545086" y="116086"/>
                </a:lnTo>
                <a:lnTo>
                  <a:pt x="3482579" y="107156"/>
                </a:lnTo>
                <a:lnTo>
                  <a:pt x="3437930" y="98226"/>
                </a:lnTo>
                <a:lnTo>
                  <a:pt x="3375422" y="89297"/>
                </a:lnTo>
                <a:lnTo>
                  <a:pt x="3321844" y="89297"/>
                </a:lnTo>
                <a:lnTo>
                  <a:pt x="3259336" y="80367"/>
                </a:lnTo>
                <a:lnTo>
                  <a:pt x="3196829" y="80367"/>
                </a:lnTo>
                <a:lnTo>
                  <a:pt x="3125391" y="71437"/>
                </a:lnTo>
                <a:lnTo>
                  <a:pt x="3053954" y="71437"/>
                </a:lnTo>
                <a:lnTo>
                  <a:pt x="2973586" y="71437"/>
                </a:lnTo>
                <a:lnTo>
                  <a:pt x="2893219" y="80367"/>
                </a:lnTo>
                <a:lnTo>
                  <a:pt x="2812852" y="80367"/>
                </a:lnTo>
                <a:lnTo>
                  <a:pt x="2732485" y="89297"/>
                </a:lnTo>
                <a:lnTo>
                  <a:pt x="2652118" y="89297"/>
                </a:lnTo>
                <a:lnTo>
                  <a:pt x="2562821" y="80367"/>
                </a:lnTo>
                <a:lnTo>
                  <a:pt x="2473524" y="80367"/>
                </a:lnTo>
                <a:lnTo>
                  <a:pt x="2384227" y="80367"/>
                </a:lnTo>
                <a:lnTo>
                  <a:pt x="2303860" y="80367"/>
                </a:lnTo>
                <a:lnTo>
                  <a:pt x="2214563" y="71437"/>
                </a:lnTo>
                <a:lnTo>
                  <a:pt x="2134196" y="71437"/>
                </a:lnTo>
                <a:lnTo>
                  <a:pt x="2044899" y="62508"/>
                </a:lnTo>
                <a:lnTo>
                  <a:pt x="1955602" y="62508"/>
                </a:lnTo>
                <a:lnTo>
                  <a:pt x="1866305" y="53578"/>
                </a:lnTo>
                <a:lnTo>
                  <a:pt x="1785938" y="44648"/>
                </a:lnTo>
                <a:lnTo>
                  <a:pt x="1696641" y="35719"/>
                </a:lnTo>
                <a:lnTo>
                  <a:pt x="1616274" y="35719"/>
                </a:lnTo>
                <a:lnTo>
                  <a:pt x="1526977" y="26789"/>
                </a:lnTo>
                <a:lnTo>
                  <a:pt x="1446610" y="26789"/>
                </a:lnTo>
                <a:lnTo>
                  <a:pt x="1357313" y="17859"/>
                </a:lnTo>
                <a:lnTo>
                  <a:pt x="1276946" y="17859"/>
                </a:lnTo>
                <a:lnTo>
                  <a:pt x="1196579" y="17859"/>
                </a:lnTo>
                <a:lnTo>
                  <a:pt x="1125141" y="8930"/>
                </a:lnTo>
                <a:lnTo>
                  <a:pt x="1053704" y="8930"/>
                </a:lnTo>
                <a:lnTo>
                  <a:pt x="973336" y="8930"/>
                </a:lnTo>
                <a:lnTo>
                  <a:pt x="901899" y="0"/>
                </a:lnTo>
                <a:lnTo>
                  <a:pt x="821532" y="0"/>
                </a:lnTo>
                <a:lnTo>
                  <a:pt x="750094" y="0"/>
                </a:lnTo>
                <a:lnTo>
                  <a:pt x="678657" y="0"/>
                </a:lnTo>
                <a:lnTo>
                  <a:pt x="598289" y="8930"/>
                </a:lnTo>
                <a:lnTo>
                  <a:pt x="535782" y="8930"/>
                </a:lnTo>
                <a:lnTo>
                  <a:pt x="464344" y="17859"/>
                </a:lnTo>
                <a:lnTo>
                  <a:pt x="401836" y="26789"/>
                </a:lnTo>
                <a:lnTo>
                  <a:pt x="348258" y="35719"/>
                </a:lnTo>
                <a:lnTo>
                  <a:pt x="294680" y="53578"/>
                </a:lnTo>
                <a:lnTo>
                  <a:pt x="241102" y="71437"/>
                </a:lnTo>
                <a:lnTo>
                  <a:pt x="196454" y="98226"/>
                </a:lnTo>
                <a:lnTo>
                  <a:pt x="160735" y="125015"/>
                </a:lnTo>
                <a:lnTo>
                  <a:pt x="125016" y="160734"/>
                </a:lnTo>
                <a:lnTo>
                  <a:pt x="89297" y="196453"/>
                </a:lnTo>
                <a:lnTo>
                  <a:pt x="53579" y="232172"/>
                </a:lnTo>
                <a:lnTo>
                  <a:pt x="26789" y="267890"/>
                </a:lnTo>
                <a:lnTo>
                  <a:pt x="8930" y="312539"/>
                </a:lnTo>
                <a:lnTo>
                  <a:pt x="0" y="348258"/>
                </a:lnTo>
                <a:lnTo>
                  <a:pt x="0" y="383976"/>
                </a:lnTo>
                <a:lnTo>
                  <a:pt x="0" y="419695"/>
                </a:lnTo>
                <a:lnTo>
                  <a:pt x="17860" y="455414"/>
                </a:lnTo>
                <a:lnTo>
                  <a:pt x="44649" y="491133"/>
                </a:lnTo>
                <a:lnTo>
                  <a:pt x="80368" y="517922"/>
                </a:lnTo>
                <a:lnTo>
                  <a:pt x="125016" y="544711"/>
                </a:lnTo>
                <a:lnTo>
                  <a:pt x="178594" y="562570"/>
                </a:lnTo>
                <a:lnTo>
                  <a:pt x="232172" y="580430"/>
                </a:lnTo>
                <a:lnTo>
                  <a:pt x="303610" y="607219"/>
                </a:lnTo>
                <a:lnTo>
                  <a:pt x="375047" y="625078"/>
                </a:lnTo>
                <a:lnTo>
                  <a:pt x="455414" y="634008"/>
                </a:lnTo>
                <a:lnTo>
                  <a:pt x="544711" y="642937"/>
                </a:lnTo>
                <a:lnTo>
                  <a:pt x="642938" y="660797"/>
                </a:lnTo>
                <a:lnTo>
                  <a:pt x="741164" y="669726"/>
                </a:lnTo>
                <a:lnTo>
                  <a:pt x="848321" y="678656"/>
                </a:lnTo>
                <a:lnTo>
                  <a:pt x="964407" y="687586"/>
                </a:lnTo>
                <a:lnTo>
                  <a:pt x="1080493" y="696515"/>
                </a:lnTo>
                <a:lnTo>
                  <a:pt x="1196579" y="696515"/>
                </a:lnTo>
                <a:lnTo>
                  <a:pt x="1321594" y="705445"/>
                </a:lnTo>
                <a:lnTo>
                  <a:pt x="1446610" y="714375"/>
                </a:lnTo>
                <a:lnTo>
                  <a:pt x="1571625" y="714375"/>
                </a:lnTo>
                <a:lnTo>
                  <a:pt x="1705571" y="723305"/>
                </a:lnTo>
                <a:lnTo>
                  <a:pt x="1839516" y="723305"/>
                </a:lnTo>
                <a:lnTo>
                  <a:pt x="1973461" y="732234"/>
                </a:lnTo>
                <a:lnTo>
                  <a:pt x="2107407" y="741164"/>
                </a:lnTo>
                <a:lnTo>
                  <a:pt x="2241352" y="759023"/>
                </a:lnTo>
                <a:lnTo>
                  <a:pt x="2384227" y="767953"/>
                </a:lnTo>
                <a:lnTo>
                  <a:pt x="2518172" y="776883"/>
                </a:lnTo>
                <a:lnTo>
                  <a:pt x="2661047" y="785813"/>
                </a:lnTo>
                <a:lnTo>
                  <a:pt x="2794993" y="785813"/>
                </a:lnTo>
                <a:lnTo>
                  <a:pt x="2928938" y="785813"/>
                </a:lnTo>
                <a:lnTo>
                  <a:pt x="3062883" y="785813"/>
                </a:lnTo>
                <a:lnTo>
                  <a:pt x="3205758" y="776883"/>
                </a:lnTo>
                <a:lnTo>
                  <a:pt x="3339704" y="767953"/>
                </a:lnTo>
                <a:lnTo>
                  <a:pt x="3464719" y="750094"/>
                </a:lnTo>
                <a:lnTo>
                  <a:pt x="3598664" y="741164"/>
                </a:lnTo>
                <a:lnTo>
                  <a:pt x="3714750" y="723305"/>
                </a:lnTo>
                <a:lnTo>
                  <a:pt x="3839766" y="705445"/>
                </a:lnTo>
                <a:lnTo>
                  <a:pt x="3946922" y="696515"/>
                </a:lnTo>
                <a:lnTo>
                  <a:pt x="4063008" y="678656"/>
                </a:lnTo>
                <a:lnTo>
                  <a:pt x="4170164" y="660797"/>
                </a:lnTo>
                <a:lnTo>
                  <a:pt x="4268391" y="642937"/>
                </a:lnTo>
                <a:lnTo>
                  <a:pt x="4357688" y="625078"/>
                </a:lnTo>
                <a:lnTo>
                  <a:pt x="4438055" y="607219"/>
                </a:lnTo>
                <a:lnTo>
                  <a:pt x="4509493" y="580430"/>
                </a:lnTo>
                <a:lnTo>
                  <a:pt x="4563071" y="553640"/>
                </a:lnTo>
                <a:lnTo>
                  <a:pt x="4607719" y="526851"/>
                </a:lnTo>
                <a:lnTo>
                  <a:pt x="4652368" y="500062"/>
                </a:lnTo>
                <a:lnTo>
                  <a:pt x="4679157" y="473273"/>
                </a:lnTo>
                <a:lnTo>
                  <a:pt x="4697016" y="446484"/>
                </a:lnTo>
                <a:lnTo>
                  <a:pt x="4714875" y="419695"/>
                </a:lnTo>
                <a:lnTo>
                  <a:pt x="4714875" y="392906"/>
                </a:lnTo>
                <a:lnTo>
                  <a:pt x="4714875" y="366117"/>
                </a:lnTo>
                <a:lnTo>
                  <a:pt x="4705946" y="339328"/>
                </a:lnTo>
                <a:lnTo>
                  <a:pt x="4688086" y="312539"/>
                </a:lnTo>
                <a:lnTo>
                  <a:pt x="4661297" y="285750"/>
                </a:lnTo>
                <a:lnTo>
                  <a:pt x="4625579" y="250031"/>
                </a:lnTo>
                <a:lnTo>
                  <a:pt x="4589860" y="223242"/>
                </a:lnTo>
                <a:lnTo>
                  <a:pt x="4536282" y="187523"/>
                </a:lnTo>
                <a:lnTo>
                  <a:pt x="4473774" y="160734"/>
                </a:lnTo>
                <a:lnTo>
                  <a:pt x="4402336" y="125015"/>
                </a:lnTo>
                <a:lnTo>
                  <a:pt x="4321969" y="98226"/>
                </a:lnTo>
                <a:lnTo>
                  <a:pt x="4241602" y="62508"/>
                </a:lnTo>
                <a:lnTo>
                  <a:pt x="4143375" y="44648"/>
                </a:lnTo>
                <a:lnTo>
                  <a:pt x="4027289" y="17859"/>
                </a:lnTo>
                <a:lnTo>
                  <a:pt x="3902274" y="8930"/>
                </a:lnTo>
                <a:lnTo>
                  <a:pt x="3768329" y="0"/>
                </a:lnTo>
                <a:lnTo>
                  <a:pt x="3607594" y="8930"/>
                </a:lnTo>
                <a:lnTo>
                  <a:pt x="3607594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162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Process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52" y="1360715"/>
            <a:ext cx="7637648" cy="450668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419695" y="2553891"/>
            <a:ext cx="1482329" cy="1214438"/>
          </a:xfrm>
          <a:custGeom>
            <a:avLst/>
            <a:gdLst/>
            <a:ahLst/>
            <a:cxnLst/>
            <a:rect l="0" t="0" r="0" b="0"/>
            <a:pathLst>
              <a:path w="1482329" h="1214438">
                <a:moveTo>
                  <a:pt x="276821" y="26789"/>
                </a:moveTo>
                <a:lnTo>
                  <a:pt x="267891" y="35718"/>
                </a:lnTo>
                <a:lnTo>
                  <a:pt x="241102" y="44648"/>
                </a:lnTo>
                <a:lnTo>
                  <a:pt x="214313" y="62507"/>
                </a:lnTo>
                <a:lnTo>
                  <a:pt x="187524" y="89297"/>
                </a:lnTo>
                <a:lnTo>
                  <a:pt x="160735" y="116086"/>
                </a:lnTo>
                <a:lnTo>
                  <a:pt x="133946" y="142875"/>
                </a:lnTo>
                <a:lnTo>
                  <a:pt x="107157" y="169664"/>
                </a:lnTo>
                <a:lnTo>
                  <a:pt x="89297" y="196453"/>
                </a:lnTo>
                <a:lnTo>
                  <a:pt x="71438" y="223242"/>
                </a:lnTo>
                <a:lnTo>
                  <a:pt x="62508" y="250030"/>
                </a:lnTo>
                <a:lnTo>
                  <a:pt x="53579" y="267890"/>
                </a:lnTo>
                <a:lnTo>
                  <a:pt x="35719" y="303609"/>
                </a:lnTo>
                <a:lnTo>
                  <a:pt x="26789" y="339327"/>
                </a:lnTo>
                <a:lnTo>
                  <a:pt x="8930" y="383976"/>
                </a:lnTo>
                <a:lnTo>
                  <a:pt x="0" y="428624"/>
                </a:lnTo>
                <a:lnTo>
                  <a:pt x="0" y="473273"/>
                </a:lnTo>
                <a:lnTo>
                  <a:pt x="0" y="526851"/>
                </a:lnTo>
                <a:lnTo>
                  <a:pt x="0" y="589359"/>
                </a:lnTo>
                <a:lnTo>
                  <a:pt x="17860" y="660796"/>
                </a:lnTo>
                <a:lnTo>
                  <a:pt x="35719" y="732234"/>
                </a:lnTo>
                <a:lnTo>
                  <a:pt x="62508" y="812601"/>
                </a:lnTo>
                <a:lnTo>
                  <a:pt x="98227" y="875109"/>
                </a:lnTo>
                <a:lnTo>
                  <a:pt x="133946" y="928687"/>
                </a:lnTo>
                <a:lnTo>
                  <a:pt x="169664" y="982265"/>
                </a:lnTo>
                <a:lnTo>
                  <a:pt x="205383" y="1026913"/>
                </a:lnTo>
                <a:lnTo>
                  <a:pt x="250032" y="1062632"/>
                </a:lnTo>
                <a:lnTo>
                  <a:pt x="294680" y="1098351"/>
                </a:lnTo>
                <a:lnTo>
                  <a:pt x="348258" y="1125140"/>
                </a:lnTo>
                <a:lnTo>
                  <a:pt x="410766" y="1142999"/>
                </a:lnTo>
                <a:lnTo>
                  <a:pt x="473274" y="1160859"/>
                </a:lnTo>
                <a:lnTo>
                  <a:pt x="535782" y="1178718"/>
                </a:lnTo>
                <a:lnTo>
                  <a:pt x="607219" y="1196577"/>
                </a:lnTo>
                <a:lnTo>
                  <a:pt x="678657" y="1205507"/>
                </a:lnTo>
                <a:lnTo>
                  <a:pt x="741164" y="1214437"/>
                </a:lnTo>
                <a:lnTo>
                  <a:pt x="812602" y="1214437"/>
                </a:lnTo>
                <a:lnTo>
                  <a:pt x="875110" y="1214437"/>
                </a:lnTo>
                <a:lnTo>
                  <a:pt x="937618" y="1205507"/>
                </a:lnTo>
                <a:lnTo>
                  <a:pt x="991196" y="1187648"/>
                </a:lnTo>
                <a:lnTo>
                  <a:pt x="1053703" y="1169788"/>
                </a:lnTo>
                <a:lnTo>
                  <a:pt x="1107282" y="1151929"/>
                </a:lnTo>
                <a:lnTo>
                  <a:pt x="1160860" y="1125140"/>
                </a:lnTo>
                <a:lnTo>
                  <a:pt x="1214438" y="1098351"/>
                </a:lnTo>
                <a:lnTo>
                  <a:pt x="1268016" y="1062632"/>
                </a:lnTo>
                <a:lnTo>
                  <a:pt x="1312664" y="1017984"/>
                </a:lnTo>
                <a:lnTo>
                  <a:pt x="1357313" y="982265"/>
                </a:lnTo>
                <a:lnTo>
                  <a:pt x="1393032" y="937616"/>
                </a:lnTo>
                <a:lnTo>
                  <a:pt x="1419821" y="892968"/>
                </a:lnTo>
                <a:lnTo>
                  <a:pt x="1446610" y="848320"/>
                </a:lnTo>
                <a:lnTo>
                  <a:pt x="1464469" y="785812"/>
                </a:lnTo>
                <a:lnTo>
                  <a:pt x="1473399" y="723304"/>
                </a:lnTo>
                <a:lnTo>
                  <a:pt x="1482328" y="642937"/>
                </a:lnTo>
                <a:lnTo>
                  <a:pt x="1482328" y="562570"/>
                </a:lnTo>
                <a:lnTo>
                  <a:pt x="1482328" y="491132"/>
                </a:lnTo>
                <a:lnTo>
                  <a:pt x="1455539" y="410765"/>
                </a:lnTo>
                <a:lnTo>
                  <a:pt x="1419821" y="339327"/>
                </a:lnTo>
                <a:lnTo>
                  <a:pt x="1375172" y="267890"/>
                </a:lnTo>
                <a:lnTo>
                  <a:pt x="1312664" y="205382"/>
                </a:lnTo>
                <a:lnTo>
                  <a:pt x="1250157" y="151804"/>
                </a:lnTo>
                <a:lnTo>
                  <a:pt x="1187649" y="98226"/>
                </a:lnTo>
                <a:lnTo>
                  <a:pt x="1125141" y="62507"/>
                </a:lnTo>
                <a:lnTo>
                  <a:pt x="1062633" y="35718"/>
                </a:lnTo>
                <a:lnTo>
                  <a:pt x="1000125" y="17859"/>
                </a:lnTo>
                <a:lnTo>
                  <a:pt x="937618" y="0"/>
                </a:lnTo>
                <a:lnTo>
                  <a:pt x="884039" y="0"/>
                </a:lnTo>
                <a:lnTo>
                  <a:pt x="821532" y="0"/>
                </a:lnTo>
                <a:lnTo>
                  <a:pt x="82153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625453" y="2911078"/>
            <a:ext cx="1526978" cy="607219"/>
          </a:xfrm>
          <a:custGeom>
            <a:avLst/>
            <a:gdLst/>
            <a:ahLst/>
            <a:cxnLst/>
            <a:rect l="0" t="0" r="0" b="0"/>
            <a:pathLst>
              <a:path w="1526978" h="607219">
                <a:moveTo>
                  <a:pt x="1357313" y="205383"/>
                </a:moveTo>
                <a:lnTo>
                  <a:pt x="1357313" y="205383"/>
                </a:lnTo>
                <a:lnTo>
                  <a:pt x="1357313" y="196453"/>
                </a:lnTo>
                <a:lnTo>
                  <a:pt x="1357313" y="196453"/>
                </a:lnTo>
                <a:lnTo>
                  <a:pt x="1357313" y="196453"/>
                </a:lnTo>
                <a:lnTo>
                  <a:pt x="1357313" y="196453"/>
                </a:lnTo>
                <a:lnTo>
                  <a:pt x="1366242" y="196453"/>
                </a:lnTo>
                <a:lnTo>
                  <a:pt x="1366242" y="196453"/>
                </a:lnTo>
                <a:lnTo>
                  <a:pt x="1366242" y="187523"/>
                </a:lnTo>
                <a:lnTo>
                  <a:pt x="1366242" y="187523"/>
                </a:lnTo>
                <a:lnTo>
                  <a:pt x="1366242" y="187523"/>
                </a:lnTo>
                <a:lnTo>
                  <a:pt x="1366242" y="178593"/>
                </a:lnTo>
                <a:lnTo>
                  <a:pt x="1357313" y="169664"/>
                </a:lnTo>
                <a:lnTo>
                  <a:pt x="1357313" y="169664"/>
                </a:lnTo>
                <a:lnTo>
                  <a:pt x="1348383" y="169664"/>
                </a:lnTo>
                <a:lnTo>
                  <a:pt x="1348383" y="160734"/>
                </a:lnTo>
                <a:lnTo>
                  <a:pt x="1339453" y="151804"/>
                </a:lnTo>
                <a:lnTo>
                  <a:pt x="1330524" y="142875"/>
                </a:lnTo>
                <a:lnTo>
                  <a:pt x="1312664" y="133945"/>
                </a:lnTo>
                <a:lnTo>
                  <a:pt x="1303735" y="116086"/>
                </a:lnTo>
                <a:lnTo>
                  <a:pt x="1294805" y="107156"/>
                </a:lnTo>
                <a:lnTo>
                  <a:pt x="1276945" y="98226"/>
                </a:lnTo>
                <a:lnTo>
                  <a:pt x="1259086" y="89297"/>
                </a:lnTo>
                <a:lnTo>
                  <a:pt x="1232297" y="80367"/>
                </a:lnTo>
                <a:lnTo>
                  <a:pt x="1205508" y="71437"/>
                </a:lnTo>
                <a:lnTo>
                  <a:pt x="1178719" y="62508"/>
                </a:lnTo>
                <a:lnTo>
                  <a:pt x="1143000" y="62508"/>
                </a:lnTo>
                <a:lnTo>
                  <a:pt x="1107281" y="53578"/>
                </a:lnTo>
                <a:lnTo>
                  <a:pt x="1062633" y="44648"/>
                </a:lnTo>
                <a:lnTo>
                  <a:pt x="1009055" y="35718"/>
                </a:lnTo>
                <a:lnTo>
                  <a:pt x="955477" y="35718"/>
                </a:lnTo>
                <a:lnTo>
                  <a:pt x="901899" y="26789"/>
                </a:lnTo>
                <a:lnTo>
                  <a:pt x="839391" y="17859"/>
                </a:lnTo>
                <a:lnTo>
                  <a:pt x="776883" y="17859"/>
                </a:lnTo>
                <a:lnTo>
                  <a:pt x="714375" y="8929"/>
                </a:lnTo>
                <a:lnTo>
                  <a:pt x="651867" y="8929"/>
                </a:lnTo>
                <a:lnTo>
                  <a:pt x="589360" y="0"/>
                </a:lnTo>
                <a:lnTo>
                  <a:pt x="535781" y="0"/>
                </a:lnTo>
                <a:lnTo>
                  <a:pt x="482203" y="0"/>
                </a:lnTo>
                <a:lnTo>
                  <a:pt x="428625" y="8929"/>
                </a:lnTo>
                <a:lnTo>
                  <a:pt x="375047" y="8929"/>
                </a:lnTo>
                <a:lnTo>
                  <a:pt x="321469" y="17859"/>
                </a:lnTo>
                <a:lnTo>
                  <a:pt x="276820" y="26789"/>
                </a:lnTo>
                <a:lnTo>
                  <a:pt x="232172" y="35718"/>
                </a:lnTo>
                <a:lnTo>
                  <a:pt x="187524" y="53578"/>
                </a:lnTo>
                <a:lnTo>
                  <a:pt x="151805" y="71437"/>
                </a:lnTo>
                <a:lnTo>
                  <a:pt x="116086" y="98226"/>
                </a:lnTo>
                <a:lnTo>
                  <a:pt x="89297" y="116086"/>
                </a:lnTo>
                <a:lnTo>
                  <a:pt x="62508" y="142875"/>
                </a:lnTo>
                <a:lnTo>
                  <a:pt x="44649" y="178593"/>
                </a:lnTo>
                <a:lnTo>
                  <a:pt x="26789" y="205383"/>
                </a:lnTo>
                <a:lnTo>
                  <a:pt x="17860" y="241101"/>
                </a:lnTo>
                <a:lnTo>
                  <a:pt x="8930" y="267890"/>
                </a:lnTo>
                <a:lnTo>
                  <a:pt x="0" y="294679"/>
                </a:lnTo>
                <a:lnTo>
                  <a:pt x="0" y="321468"/>
                </a:lnTo>
                <a:lnTo>
                  <a:pt x="8930" y="348258"/>
                </a:lnTo>
                <a:lnTo>
                  <a:pt x="8930" y="375047"/>
                </a:lnTo>
                <a:lnTo>
                  <a:pt x="26789" y="401836"/>
                </a:lnTo>
                <a:lnTo>
                  <a:pt x="35719" y="428625"/>
                </a:lnTo>
                <a:lnTo>
                  <a:pt x="62508" y="446484"/>
                </a:lnTo>
                <a:lnTo>
                  <a:pt x="80367" y="464343"/>
                </a:lnTo>
                <a:lnTo>
                  <a:pt x="116086" y="491133"/>
                </a:lnTo>
                <a:lnTo>
                  <a:pt x="151805" y="508992"/>
                </a:lnTo>
                <a:lnTo>
                  <a:pt x="187524" y="517922"/>
                </a:lnTo>
                <a:lnTo>
                  <a:pt x="223242" y="535781"/>
                </a:lnTo>
                <a:lnTo>
                  <a:pt x="267891" y="544711"/>
                </a:lnTo>
                <a:lnTo>
                  <a:pt x="312539" y="553640"/>
                </a:lnTo>
                <a:lnTo>
                  <a:pt x="366117" y="553640"/>
                </a:lnTo>
                <a:lnTo>
                  <a:pt x="428625" y="562570"/>
                </a:lnTo>
                <a:lnTo>
                  <a:pt x="482203" y="571500"/>
                </a:lnTo>
                <a:lnTo>
                  <a:pt x="544711" y="571500"/>
                </a:lnTo>
                <a:lnTo>
                  <a:pt x="598289" y="580429"/>
                </a:lnTo>
                <a:lnTo>
                  <a:pt x="651867" y="589359"/>
                </a:lnTo>
                <a:lnTo>
                  <a:pt x="696516" y="589359"/>
                </a:lnTo>
                <a:lnTo>
                  <a:pt x="741164" y="598289"/>
                </a:lnTo>
                <a:lnTo>
                  <a:pt x="785813" y="598289"/>
                </a:lnTo>
                <a:lnTo>
                  <a:pt x="839391" y="598289"/>
                </a:lnTo>
                <a:lnTo>
                  <a:pt x="892969" y="607218"/>
                </a:lnTo>
                <a:lnTo>
                  <a:pt x="946547" y="607218"/>
                </a:lnTo>
                <a:lnTo>
                  <a:pt x="1009055" y="598289"/>
                </a:lnTo>
                <a:lnTo>
                  <a:pt x="1062633" y="589359"/>
                </a:lnTo>
                <a:lnTo>
                  <a:pt x="1116211" y="580429"/>
                </a:lnTo>
                <a:lnTo>
                  <a:pt x="1169789" y="580429"/>
                </a:lnTo>
                <a:lnTo>
                  <a:pt x="1214438" y="571500"/>
                </a:lnTo>
                <a:lnTo>
                  <a:pt x="1259086" y="562570"/>
                </a:lnTo>
                <a:lnTo>
                  <a:pt x="1303735" y="553640"/>
                </a:lnTo>
                <a:lnTo>
                  <a:pt x="1339453" y="544711"/>
                </a:lnTo>
                <a:lnTo>
                  <a:pt x="1366242" y="535781"/>
                </a:lnTo>
                <a:lnTo>
                  <a:pt x="1401961" y="517922"/>
                </a:lnTo>
                <a:lnTo>
                  <a:pt x="1437680" y="500062"/>
                </a:lnTo>
                <a:lnTo>
                  <a:pt x="1464469" y="482203"/>
                </a:lnTo>
                <a:lnTo>
                  <a:pt x="1482328" y="455414"/>
                </a:lnTo>
                <a:lnTo>
                  <a:pt x="1500188" y="437554"/>
                </a:lnTo>
                <a:lnTo>
                  <a:pt x="1518047" y="410765"/>
                </a:lnTo>
                <a:lnTo>
                  <a:pt x="1526977" y="383976"/>
                </a:lnTo>
                <a:lnTo>
                  <a:pt x="1526977" y="348258"/>
                </a:lnTo>
                <a:lnTo>
                  <a:pt x="1526977" y="321468"/>
                </a:lnTo>
                <a:lnTo>
                  <a:pt x="1509117" y="294679"/>
                </a:lnTo>
                <a:lnTo>
                  <a:pt x="1491258" y="267890"/>
                </a:lnTo>
                <a:lnTo>
                  <a:pt x="1464469" y="232172"/>
                </a:lnTo>
                <a:lnTo>
                  <a:pt x="1419820" y="205383"/>
                </a:lnTo>
                <a:lnTo>
                  <a:pt x="1366242" y="178593"/>
                </a:lnTo>
                <a:lnTo>
                  <a:pt x="1294805" y="151804"/>
                </a:lnTo>
                <a:lnTo>
                  <a:pt x="1205508" y="133945"/>
                </a:lnTo>
                <a:lnTo>
                  <a:pt x="1116211" y="116086"/>
                </a:lnTo>
                <a:lnTo>
                  <a:pt x="1017985" y="107156"/>
                </a:lnTo>
                <a:lnTo>
                  <a:pt x="919758" y="107156"/>
                </a:lnTo>
                <a:lnTo>
                  <a:pt x="830461" y="98226"/>
                </a:lnTo>
                <a:lnTo>
                  <a:pt x="741164" y="107156"/>
                </a:lnTo>
                <a:lnTo>
                  <a:pt x="741164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411391" y="2687836"/>
            <a:ext cx="1169790" cy="1062633"/>
          </a:xfrm>
          <a:custGeom>
            <a:avLst/>
            <a:gdLst/>
            <a:ahLst/>
            <a:cxnLst/>
            <a:rect l="0" t="0" r="0" b="0"/>
            <a:pathLst>
              <a:path w="1169790" h="1062633">
                <a:moveTo>
                  <a:pt x="1009054" y="116085"/>
                </a:moveTo>
                <a:lnTo>
                  <a:pt x="1009054" y="116085"/>
                </a:lnTo>
                <a:lnTo>
                  <a:pt x="1009054" y="116085"/>
                </a:lnTo>
                <a:lnTo>
                  <a:pt x="1009054" y="116085"/>
                </a:lnTo>
                <a:lnTo>
                  <a:pt x="1009054" y="116085"/>
                </a:lnTo>
                <a:lnTo>
                  <a:pt x="1009054" y="116085"/>
                </a:lnTo>
                <a:lnTo>
                  <a:pt x="1017984" y="116085"/>
                </a:lnTo>
                <a:lnTo>
                  <a:pt x="1017984" y="116085"/>
                </a:lnTo>
                <a:lnTo>
                  <a:pt x="1017984" y="116085"/>
                </a:lnTo>
                <a:lnTo>
                  <a:pt x="1026914" y="116085"/>
                </a:lnTo>
                <a:lnTo>
                  <a:pt x="1035843" y="125015"/>
                </a:lnTo>
                <a:lnTo>
                  <a:pt x="1035843" y="125015"/>
                </a:lnTo>
                <a:lnTo>
                  <a:pt x="1035843" y="125015"/>
                </a:lnTo>
                <a:lnTo>
                  <a:pt x="1035843" y="125015"/>
                </a:lnTo>
                <a:lnTo>
                  <a:pt x="1035843" y="116085"/>
                </a:lnTo>
                <a:lnTo>
                  <a:pt x="1035843" y="116085"/>
                </a:lnTo>
                <a:lnTo>
                  <a:pt x="1035843" y="107156"/>
                </a:lnTo>
                <a:lnTo>
                  <a:pt x="1026914" y="98227"/>
                </a:lnTo>
                <a:lnTo>
                  <a:pt x="1017984" y="89297"/>
                </a:lnTo>
                <a:lnTo>
                  <a:pt x="1009054" y="80367"/>
                </a:lnTo>
                <a:lnTo>
                  <a:pt x="1000125" y="71437"/>
                </a:lnTo>
                <a:lnTo>
                  <a:pt x="991195" y="71437"/>
                </a:lnTo>
                <a:lnTo>
                  <a:pt x="973336" y="62508"/>
                </a:lnTo>
                <a:lnTo>
                  <a:pt x="964406" y="53578"/>
                </a:lnTo>
                <a:lnTo>
                  <a:pt x="946547" y="44648"/>
                </a:lnTo>
                <a:lnTo>
                  <a:pt x="928687" y="44648"/>
                </a:lnTo>
                <a:lnTo>
                  <a:pt x="901898" y="44648"/>
                </a:lnTo>
                <a:lnTo>
                  <a:pt x="884039" y="44648"/>
                </a:lnTo>
                <a:lnTo>
                  <a:pt x="848320" y="35719"/>
                </a:lnTo>
                <a:lnTo>
                  <a:pt x="821531" y="35719"/>
                </a:lnTo>
                <a:lnTo>
                  <a:pt x="785812" y="35719"/>
                </a:lnTo>
                <a:lnTo>
                  <a:pt x="750093" y="26789"/>
                </a:lnTo>
                <a:lnTo>
                  <a:pt x="714375" y="26789"/>
                </a:lnTo>
                <a:lnTo>
                  <a:pt x="678656" y="17859"/>
                </a:lnTo>
                <a:lnTo>
                  <a:pt x="634007" y="17859"/>
                </a:lnTo>
                <a:lnTo>
                  <a:pt x="598289" y="17859"/>
                </a:lnTo>
                <a:lnTo>
                  <a:pt x="562570" y="17859"/>
                </a:lnTo>
                <a:lnTo>
                  <a:pt x="535781" y="26789"/>
                </a:lnTo>
                <a:lnTo>
                  <a:pt x="500062" y="26789"/>
                </a:lnTo>
                <a:lnTo>
                  <a:pt x="473273" y="35719"/>
                </a:lnTo>
                <a:lnTo>
                  <a:pt x="446484" y="44648"/>
                </a:lnTo>
                <a:lnTo>
                  <a:pt x="410765" y="53578"/>
                </a:lnTo>
                <a:lnTo>
                  <a:pt x="383976" y="53578"/>
                </a:lnTo>
                <a:lnTo>
                  <a:pt x="357187" y="62508"/>
                </a:lnTo>
                <a:lnTo>
                  <a:pt x="330398" y="71437"/>
                </a:lnTo>
                <a:lnTo>
                  <a:pt x="303609" y="80367"/>
                </a:lnTo>
                <a:lnTo>
                  <a:pt x="285750" y="89297"/>
                </a:lnTo>
                <a:lnTo>
                  <a:pt x="250031" y="107156"/>
                </a:lnTo>
                <a:lnTo>
                  <a:pt x="223242" y="116085"/>
                </a:lnTo>
                <a:lnTo>
                  <a:pt x="196453" y="133945"/>
                </a:lnTo>
                <a:lnTo>
                  <a:pt x="160734" y="151804"/>
                </a:lnTo>
                <a:lnTo>
                  <a:pt x="133945" y="169664"/>
                </a:lnTo>
                <a:lnTo>
                  <a:pt x="107156" y="196453"/>
                </a:lnTo>
                <a:lnTo>
                  <a:pt x="89297" y="223242"/>
                </a:lnTo>
                <a:lnTo>
                  <a:pt x="71437" y="258960"/>
                </a:lnTo>
                <a:lnTo>
                  <a:pt x="53578" y="294679"/>
                </a:lnTo>
                <a:lnTo>
                  <a:pt x="35718" y="321468"/>
                </a:lnTo>
                <a:lnTo>
                  <a:pt x="26789" y="357187"/>
                </a:lnTo>
                <a:lnTo>
                  <a:pt x="17859" y="383976"/>
                </a:lnTo>
                <a:lnTo>
                  <a:pt x="8929" y="419695"/>
                </a:lnTo>
                <a:lnTo>
                  <a:pt x="0" y="446484"/>
                </a:lnTo>
                <a:lnTo>
                  <a:pt x="0" y="464343"/>
                </a:lnTo>
                <a:lnTo>
                  <a:pt x="0" y="491132"/>
                </a:lnTo>
                <a:lnTo>
                  <a:pt x="0" y="508992"/>
                </a:lnTo>
                <a:lnTo>
                  <a:pt x="0" y="535781"/>
                </a:lnTo>
                <a:lnTo>
                  <a:pt x="0" y="553640"/>
                </a:lnTo>
                <a:lnTo>
                  <a:pt x="8929" y="580429"/>
                </a:lnTo>
                <a:lnTo>
                  <a:pt x="17859" y="616148"/>
                </a:lnTo>
                <a:lnTo>
                  <a:pt x="17859" y="642937"/>
                </a:lnTo>
                <a:lnTo>
                  <a:pt x="35718" y="678656"/>
                </a:lnTo>
                <a:lnTo>
                  <a:pt x="44648" y="714375"/>
                </a:lnTo>
                <a:lnTo>
                  <a:pt x="53578" y="750093"/>
                </a:lnTo>
                <a:lnTo>
                  <a:pt x="71437" y="776882"/>
                </a:lnTo>
                <a:lnTo>
                  <a:pt x="80367" y="803671"/>
                </a:lnTo>
                <a:lnTo>
                  <a:pt x="98226" y="830460"/>
                </a:lnTo>
                <a:lnTo>
                  <a:pt x="116086" y="848320"/>
                </a:lnTo>
                <a:lnTo>
                  <a:pt x="133945" y="875109"/>
                </a:lnTo>
                <a:lnTo>
                  <a:pt x="160734" y="884039"/>
                </a:lnTo>
                <a:lnTo>
                  <a:pt x="178593" y="901898"/>
                </a:lnTo>
                <a:lnTo>
                  <a:pt x="214312" y="919757"/>
                </a:lnTo>
                <a:lnTo>
                  <a:pt x="241101" y="937617"/>
                </a:lnTo>
                <a:lnTo>
                  <a:pt x="267890" y="955476"/>
                </a:lnTo>
                <a:lnTo>
                  <a:pt x="312539" y="973335"/>
                </a:lnTo>
                <a:lnTo>
                  <a:pt x="348257" y="991195"/>
                </a:lnTo>
                <a:lnTo>
                  <a:pt x="383976" y="1009054"/>
                </a:lnTo>
                <a:lnTo>
                  <a:pt x="419695" y="1026914"/>
                </a:lnTo>
                <a:lnTo>
                  <a:pt x="455414" y="1035843"/>
                </a:lnTo>
                <a:lnTo>
                  <a:pt x="491132" y="1044773"/>
                </a:lnTo>
                <a:lnTo>
                  <a:pt x="526851" y="1062632"/>
                </a:lnTo>
                <a:lnTo>
                  <a:pt x="553640" y="1062632"/>
                </a:lnTo>
                <a:lnTo>
                  <a:pt x="580429" y="1062632"/>
                </a:lnTo>
                <a:lnTo>
                  <a:pt x="616148" y="1053703"/>
                </a:lnTo>
                <a:lnTo>
                  <a:pt x="642937" y="1044773"/>
                </a:lnTo>
                <a:lnTo>
                  <a:pt x="678656" y="1035843"/>
                </a:lnTo>
                <a:lnTo>
                  <a:pt x="705445" y="1026914"/>
                </a:lnTo>
                <a:lnTo>
                  <a:pt x="741164" y="1017984"/>
                </a:lnTo>
                <a:lnTo>
                  <a:pt x="776882" y="1009054"/>
                </a:lnTo>
                <a:lnTo>
                  <a:pt x="812601" y="1000125"/>
                </a:lnTo>
                <a:lnTo>
                  <a:pt x="848320" y="982265"/>
                </a:lnTo>
                <a:lnTo>
                  <a:pt x="884039" y="973335"/>
                </a:lnTo>
                <a:lnTo>
                  <a:pt x="919757" y="964406"/>
                </a:lnTo>
                <a:lnTo>
                  <a:pt x="946547" y="946546"/>
                </a:lnTo>
                <a:lnTo>
                  <a:pt x="973336" y="928687"/>
                </a:lnTo>
                <a:lnTo>
                  <a:pt x="1000125" y="901898"/>
                </a:lnTo>
                <a:lnTo>
                  <a:pt x="1026914" y="884039"/>
                </a:lnTo>
                <a:lnTo>
                  <a:pt x="1053703" y="866179"/>
                </a:lnTo>
                <a:lnTo>
                  <a:pt x="1071562" y="839390"/>
                </a:lnTo>
                <a:lnTo>
                  <a:pt x="1089422" y="812601"/>
                </a:lnTo>
                <a:lnTo>
                  <a:pt x="1098351" y="776882"/>
                </a:lnTo>
                <a:lnTo>
                  <a:pt x="1116211" y="741164"/>
                </a:lnTo>
                <a:lnTo>
                  <a:pt x="1125140" y="714375"/>
                </a:lnTo>
                <a:lnTo>
                  <a:pt x="1134070" y="678656"/>
                </a:lnTo>
                <a:lnTo>
                  <a:pt x="1143000" y="634007"/>
                </a:lnTo>
                <a:lnTo>
                  <a:pt x="1151929" y="598289"/>
                </a:lnTo>
                <a:lnTo>
                  <a:pt x="1160859" y="553640"/>
                </a:lnTo>
                <a:lnTo>
                  <a:pt x="1160859" y="517921"/>
                </a:lnTo>
                <a:lnTo>
                  <a:pt x="1169789" y="473273"/>
                </a:lnTo>
                <a:lnTo>
                  <a:pt x="1169789" y="428625"/>
                </a:lnTo>
                <a:lnTo>
                  <a:pt x="1160859" y="392906"/>
                </a:lnTo>
                <a:lnTo>
                  <a:pt x="1151929" y="348257"/>
                </a:lnTo>
                <a:lnTo>
                  <a:pt x="1134070" y="312539"/>
                </a:lnTo>
                <a:lnTo>
                  <a:pt x="1116211" y="267890"/>
                </a:lnTo>
                <a:lnTo>
                  <a:pt x="1089422" y="232171"/>
                </a:lnTo>
                <a:lnTo>
                  <a:pt x="1053703" y="187523"/>
                </a:lnTo>
                <a:lnTo>
                  <a:pt x="1017984" y="151804"/>
                </a:lnTo>
                <a:lnTo>
                  <a:pt x="973336" y="116085"/>
                </a:lnTo>
                <a:lnTo>
                  <a:pt x="937617" y="89297"/>
                </a:lnTo>
                <a:lnTo>
                  <a:pt x="892968" y="62508"/>
                </a:lnTo>
                <a:lnTo>
                  <a:pt x="857250" y="44648"/>
                </a:lnTo>
                <a:lnTo>
                  <a:pt x="821531" y="26789"/>
                </a:lnTo>
                <a:lnTo>
                  <a:pt x="785812" y="17859"/>
                </a:lnTo>
                <a:lnTo>
                  <a:pt x="750093" y="8930"/>
                </a:lnTo>
                <a:lnTo>
                  <a:pt x="714375" y="8930"/>
                </a:lnTo>
                <a:lnTo>
                  <a:pt x="678656" y="0"/>
                </a:lnTo>
                <a:lnTo>
                  <a:pt x="67865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902398" y="1839515"/>
            <a:ext cx="1464470" cy="1026915"/>
          </a:xfrm>
          <a:custGeom>
            <a:avLst/>
            <a:gdLst/>
            <a:ahLst/>
            <a:cxnLst/>
            <a:rect l="0" t="0" r="0" b="0"/>
            <a:pathLst>
              <a:path w="1464470" h="1026915">
                <a:moveTo>
                  <a:pt x="1205508" y="1026914"/>
                </a:moveTo>
                <a:lnTo>
                  <a:pt x="1205508" y="1017985"/>
                </a:lnTo>
                <a:lnTo>
                  <a:pt x="1205508" y="1017985"/>
                </a:lnTo>
                <a:lnTo>
                  <a:pt x="1214438" y="1009055"/>
                </a:lnTo>
                <a:lnTo>
                  <a:pt x="1214438" y="1000125"/>
                </a:lnTo>
                <a:lnTo>
                  <a:pt x="1223368" y="991196"/>
                </a:lnTo>
                <a:lnTo>
                  <a:pt x="1223368" y="982266"/>
                </a:lnTo>
                <a:lnTo>
                  <a:pt x="1232297" y="973336"/>
                </a:lnTo>
                <a:lnTo>
                  <a:pt x="1232297" y="964406"/>
                </a:lnTo>
                <a:lnTo>
                  <a:pt x="1241227" y="955477"/>
                </a:lnTo>
                <a:lnTo>
                  <a:pt x="1241227" y="937618"/>
                </a:lnTo>
                <a:lnTo>
                  <a:pt x="1250157" y="919758"/>
                </a:lnTo>
                <a:lnTo>
                  <a:pt x="1250157" y="901899"/>
                </a:lnTo>
                <a:lnTo>
                  <a:pt x="1259086" y="884040"/>
                </a:lnTo>
                <a:lnTo>
                  <a:pt x="1276946" y="857251"/>
                </a:lnTo>
                <a:lnTo>
                  <a:pt x="1276946" y="821532"/>
                </a:lnTo>
                <a:lnTo>
                  <a:pt x="1285875" y="794743"/>
                </a:lnTo>
                <a:lnTo>
                  <a:pt x="1294805" y="759024"/>
                </a:lnTo>
                <a:lnTo>
                  <a:pt x="1303735" y="714376"/>
                </a:lnTo>
                <a:lnTo>
                  <a:pt x="1303735" y="678657"/>
                </a:lnTo>
                <a:lnTo>
                  <a:pt x="1312665" y="634008"/>
                </a:lnTo>
                <a:lnTo>
                  <a:pt x="1312665" y="598289"/>
                </a:lnTo>
                <a:lnTo>
                  <a:pt x="1312665" y="553641"/>
                </a:lnTo>
                <a:lnTo>
                  <a:pt x="1321594" y="517922"/>
                </a:lnTo>
                <a:lnTo>
                  <a:pt x="1321594" y="491133"/>
                </a:lnTo>
                <a:lnTo>
                  <a:pt x="1330524" y="455414"/>
                </a:lnTo>
                <a:lnTo>
                  <a:pt x="1339454" y="428625"/>
                </a:lnTo>
                <a:lnTo>
                  <a:pt x="1348383" y="401836"/>
                </a:lnTo>
                <a:lnTo>
                  <a:pt x="1357313" y="375047"/>
                </a:lnTo>
                <a:lnTo>
                  <a:pt x="1366243" y="357188"/>
                </a:lnTo>
                <a:lnTo>
                  <a:pt x="1375172" y="330399"/>
                </a:lnTo>
                <a:lnTo>
                  <a:pt x="1384102" y="321469"/>
                </a:lnTo>
                <a:lnTo>
                  <a:pt x="1393032" y="303610"/>
                </a:lnTo>
                <a:lnTo>
                  <a:pt x="1401961" y="285750"/>
                </a:lnTo>
                <a:lnTo>
                  <a:pt x="1419821" y="276821"/>
                </a:lnTo>
                <a:lnTo>
                  <a:pt x="1428750" y="258961"/>
                </a:lnTo>
                <a:lnTo>
                  <a:pt x="1437680" y="250032"/>
                </a:lnTo>
                <a:lnTo>
                  <a:pt x="1446610" y="241102"/>
                </a:lnTo>
                <a:lnTo>
                  <a:pt x="1455540" y="232172"/>
                </a:lnTo>
                <a:lnTo>
                  <a:pt x="1455540" y="223243"/>
                </a:lnTo>
                <a:lnTo>
                  <a:pt x="1464469" y="214313"/>
                </a:lnTo>
                <a:lnTo>
                  <a:pt x="1464469" y="205383"/>
                </a:lnTo>
                <a:lnTo>
                  <a:pt x="1464469" y="196454"/>
                </a:lnTo>
                <a:lnTo>
                  <a:pt x="1464469" y="187524"/>
                </a:lnTo>
                <a:lnTo>
                  <a:pt x="1464469" y="187524"/>
                </a:lnTo>
                <a:lnTo>
                  <a:pt x="1455540" y="178594"/>
                </a:lnTo>
                <a:lnTo>
                  <a:pt x="1455540" y="169664"/>
                </a:lnTo>
                <a:lnTo>
                  <a:pt x="1455540" y="169664"/>
                </a:lnTo>
                <a:lnTo>
                  <a:pt x="1455540" y="160735"/>
                </a:lnTo>
                <a:lnTo>
                  <a:pt x="1455540" y="160735"/>
                </a:lnTo>
                <a:lnTo>
                  <a:pt x="1455540" y="151805"/>
                </a:lnTo>
                <a:lnTo>
                  <a:pt x="1464469" y="151805"/>
                </a:lnTo>
                <a:lnTo>
                  <a:pt x="1464469" y="142875"/>
                </a:lnTo>
                <a:lnTo>
                  <a:pt x="1464469" y="142875"/>
                </a:lnTo>
                <a:lnTo>
                  <a:pt x="1464469" y="142875"/>
                </a:lnTo>
                <a:lnTo>
                  <a:pt x="1464469" y="142875"/>
                </a:lnTo>
                <a:lnTo>
                  <a:pt x="1464469" y="142875"/>
                </a:lnTo>
                <a:lnTo>
                  <a:pt x="1464469" y="142875"/>
                </a:lnTo>
                <a:lnTo>
                  <a:pt x="1464469" y="142875"/>
                </a:lnTo>
                <a:lnTo>
                  <a:pt x="1464469" y="142875"/>
                </a:lnTo>
                <a:lnTo>
                  <a:pt x="1464469" y="142875"/>
                </a:lnTo>
                <a:lnTo>
                  <a:pt x="1464469" y="142875"/>
                </a:lnTo>
                <a:lnTo>
                  <a:pt x="1464469" y="142875"/>
                </a:lnTo>
                <a:lnTo>
                  <a:pt x="1464469" y="142875"/>
                </a:lnTo>
                <a:lnTo>
                  <a:pt x="1464469" y="142875"/>
                </a:lnTo>
                <a:lnTo>
                  <a:pt x="1464469" y="142875"/>
                </a:lnTo>
                <a:lnTo>
                  <a:pt x="1464469" y="142875"/>
                </a:lnTo>
                <a:lnTo>
                  <a:pt x="1464469" y="142875"/>
                </a:lnTo>
                <a:lnTo>
                  <a:pt x="1464469" y="142875"/>
                </a:lnTo>
                <a:lnTo>
                  <a:pt x="1464469" y="142875"/>
                </a:lnTo>
                <a:lnTo>
                  <a:pt x="1455540" y="142875"/>
                </a:lnTo>
                <a:lnTo>
                  <a:pt x="1446610" y="142875"/>
                </a:lnTo>
                <a:lnTo>
                  <a:pt x="1437680" y="133946"/>
                </a:lnTo>
                <a:lnTo>
                  <a:pt x="1428750" y="133946"/>
                </a:lnTo>
                <a:lnTo>
                  <a:pt x="1419821" y="133946"/>
                </a:lnTo>
                <a:lnTo>
                  <a:pt x="1401961" y="125016"/>
                </a:lnTo>
                <a:lnTo>
                  <a:pt x="1384102" y="125016"/>
                </a:lnTo>
                <a:lnTo>
                  <a:pt x="1366243" y="116086"/>
                </a:lnTo>
                <a:lnTo>
                  <a:pt x="1348383" y="116086"/>
                </a:lnTo>
                <a:lnTo>
                  <a:pt x="1330524" y="116086"/>
                </a:lnTo>
                <a:lnTo>
                  <a:pt x="1303735" y="107157"/>
                </a:lnTo>
                <a:lnTo>
                  <a:pt x="1276946" y="98227"/>
                </a:lnTo>
                <a:lnTo>
                  <a:pt x="1250157" y="98227"/>
                </a:lnTo>
                <a:lnTo>
                  <a:pt x="1223368" y="89297"/>
                </a:lnTo>
                <a:lnTo>
                  <a:pt x="1187649" y="80368"/>
                </a:lnTo>
                <a:lnTo>
                  <a:pt x="1151930" y="71438"/>
                </a:lnTo>
                <a:lnTo>
                  <a:pt x="1116211" y="71438"/>
                </a:lnTo>
                <a:lnTo>
                  <a:pt x="1071563" y="62508"/>
                </a:lnTo>
                <a:lnTo>
                  <a:pt x="1017985" y="62508"/>
                </a:lnTo>
                <a:lnTo>
                  <a:pt x="973336" y="53579"/>
                </a:lnTo>
                <a:lnTo>
                  <a:pt x="910829" y="53579"/>
                </a:lnTo>
                <a:lnTo>
                  <a:pt x="857250" y="44649"/>
                </a:lnTo>
                <a:lnTo>
                  <a:pt x="794743" y="44649"/>
                </a:lnTo>
                <a:lnTo>
                  <a:pt x="741165" y="44649"/>
                </a:lnTo>
                <a:lnTo>
                  <a:pt x="678657" y="44649"/>
                </a:lnTo>
                <a:lnTo>
                  <a:pt x="616149" y="44649"/>
                </a:lnTo>
                <a:lnTo>
                  <a:pt x="562571" y="35719"/>
                </a:lnTo>
                <a:lnTo>
                  <a:pt x="500063" y="35719"/>
                </a:lnTo>
                <a:lnTo>
                  <a:pt x="437555" y="35719"/>
                </a:lnTo>
                <a:lnTo>
                  <a:pt x="383977" y="35719"/>
                </a:lnTo>
                <a:lnTo>
                  <a:pt x="330399" y="35719"/>
                </a:lnTo>
                <a:lnTo>
                  <a:pt x="285750" y="35719"/>
                </a:lnTo>
                <a:lnTo>
                  <a:pt x="232172" y="26789"/>
                </a:lnTo>
                <a:lnTo>
                  <a:pt x="196454" y="26789"/>
                </a:lnTo>
                <a:lnTo>
                  <a:pt x="151805" y="26789"/>
                </a:lnTo>
                <a:lnTo>
                  <a:pt x="116086" y="26789"/>
                </a:lnTo>
                <a:lnTo>
                  <a:pt x="89297" y="26789"/>
                </a:lnTo>
                <a:lnTo>
                  <a:pt x="71438" y="17860"/>
                </a:lnTo>
                <a:lnTo>
                  <a:pt x="53579" y="17860"/>
                </a:lnTo>
                <a:lnTo>
                  <a:pt x="35719" y="17860"/>
                </a:lnTo>
                <a:lnTo>
                  <a:pt x="35719" y="8930"/>
                </a:lnTo>
                <a:lnTo>
                  <a:pt x="2679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384227" y="2250281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411016" y="1812726"/>
            <a:ext cx="1160860" cy="973338"/>
          </a:xfrm>
          <a:custGeom>
            <a:avLst/>
            <a:gdLst/>
            <a:ahLst/>
            <a:cxnLst/>
            <a:rect l="0" t="0" r="0" b="0"/>
            <a:pathLst>
              <a:path w="1160860" h="973338">
                <a:moveTo>
                  <a:pt x="1160859" y="116086"/>
                </a:moveTo>
                <a:lnTo>
                  <a:pt x="1160859" y="116086"/>
                </a:lnTo>
                <a:lnTo>
                  <a:pt x="1160859" y="107157"/>
                </a:lnTo>
                <a:lnTo>
                  <a:pt x="1160859" y="107157"/>
                </a:lnTo>
                <a:lnTo>
                  <a:pt x="1151929" y="98227"/>
                </a:lnTo>
                <a:lnTo>
                  <a:pt x="1143000" y="89297"/>
                </a:lnTo>
                <a:lnTo>
                  <a:pt x="1134070" y="89297"/>
                </a:lnTo>
                <a:lnTo>
                  <a:pt x="1125140" y="80368"/>
                </a:lnTo>
                <a:lnTo>
                  <a:pt x="1107281" y="71438"/>
                </a:lnTo>
                <a:lnTo>
                  <a:pt x="1089422" y="71438"/>
                </a:lnTo>
                <a:lnTo>
                  <a:pt x="1062632" y="62508"/>
                </a:lnTo>
                <a:lnTo>
                  <a:pt x="1026914" y="62508"/>
                </a:lnTo>
                <a:lnTo>
                  <a:pt x="1000125" y="53578"/>
                </a:lnTo>
                <a:lnTo>
                  <a:pt x="964406" y="44649"/>
                </a:lnTo>
                <a:lnTo>
                  <a:pt x="928687" y="35719"/>
                </a:lnTo>
                <a:lnTo>
                  <a:pt x="884039" y="35719"/>
                </a:lnTo>
                <a:lnTo>
                  <a:pt x="839390" y="26789"/>
                </a:lnTo>
                <a:lnTo>
                  <a:pt x="785812" y="17860"/>
                </a:lnTo>
                <a:lnTo>
                  <a:pt x="732234" y="17860"/>
                </a:lnTo>
                <a:lnTo>
                  <a:pt x="669726" y="8930"/>
                </a:lnTo>
                <a:lnTo>
                  <a:pt x="616148" y="8930"/>
                </a:lnTo>
                <a:lnTo>
                  <a:pt x="553640" y="0"/>
                </a:lnTo>
                <a:lnTo>
                  <a:pt x="491132" y="0"/>
                </a:lnTo>
                <a:lnTo>
                  <a:pt x="437554" y="0"/>
                </a:lnTo>
                <a:lnTo>
                  <a:pt x="375047" y="0"/>
                </a:lnTo>
                <a:lnTo>
                  <a:pt x="321468" y="0"/>
                </a:lnTo>
                <a:lnTo>
                  <a:pt x="267890" y="0"/>
                </a:lnTo>
                <a:lnTo>
                  <a:pt x="223242" y="0"/>
                </a:lnTo>
                <a:lnTo>
                  <a:pt x="178593" y="0"/>
                </a:lnTo>
                <a:lnTo>
                  <a:pt x="142875" y="0"/>
                </a:lnTo>
                <a:lnTo>
                  <a:pt x="107156" y="0"/>
                </a:lnTo>
                <a:lnTo>
                  <a:pt x="71437" y="8930"/>
                </a:lnTo>
                <a:lnTo>
                  <a:pt x="53578" y="8930"/>
                </a:lnTo>
                <a:lnTo>
                  <a:pt x="35718" y="8930"/>
                </a:lnTo>
                <a:lnTo>
                  <a:pt x="17859" y="17860"/>
                </a:lnTo>
                <a:lnTo>
                  <a:pt x="17859" y="17860"/>
                </a:lnTo>
                <a:lnTo>
                  <a:pt x="8929" y="17860"/>
                </a:lnTo>
                <a:lnTo>
                  <a:pt x="8929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44649"/>
                </a:lnTo>
                <a:lnTo>
                  <a:pt x="17859" y="53578"/>
                </a:lnTo>
                <a:lnTo>
                  <a:pt x="17859" y="62508"/>
                </a:lnTo>
                <a:lnTo>
                  <a:pt x="26789" y="80368"/>
                </a:lnTo>
                <a:lnTo>
                  <a:pt x="35718" y="98227"/>
                </a:lnTo>
                <a:lnTo>
                  <a:pt x="44648" y="116086"/>
                </a:lnTo>
                <a:lnTo>
                  <a:pt x="53578" y="142875"/>
                </a:lnTo>
                <a:lnTo>
                  <a:pt x="62507" y="169664"/>
                </a:lnTo>
                <a:lnTo>
                  <a:pt x="62507" y="196453"/>
                </a:lnTo>
                <a:lnTo>
                  <a:pt x="71437" y="223243"/>
                </a:lnTo>
                <a:lnTo>
                  <a:pt x="80367" y="258961"/>
                </a:lnTo>
                <a:lnTo>
                  <a:pt x="80367" y="294680"/>
                </a:lnTo>
                <a:lnTo>
                  <a:pt x="89297" y="321469"/>
                </a:lnTo>
                <a:lnTo>
                  <a:pt x="98226" y="357188"/>
                </a:lnTo>
                <a:lnTo>
                  <a:pt x="107156" y="401836"/>
                </a:lnTo>
                <a:lnTo>
                  <a:pt x="107156" y="437555"/>
                </a:lnTo>
                <a:lnTo>
                  <a:pt x="116086" y="482203"/>
                </a:lnTo>
                <a:lnTo>
                  <a:pt x="116086" y="526852"/>
                </a:lnTo>
                <a:lnTo>
                  <a:pt x="116086" y="571500"/>
                </a:lnTo>
                <a:lnTo>
                  <a:pt x="116086" y="607219"/>
                </a:lnTo>
                <a:lnTo>
                  <a:pt x="116086" y="651868"/>
                </a:lnTo>
                <a:lnTo>
                  <a:pt x="107156" y="687587"/>
                </a:lnTo>
                <a:lnTo>
                  <a:pt x="107156" y="723305"/>
                </a:lnTo>
                <a:lnTo>
                  <a:pt x="98226" y="759024"/>
                </a:lnTo>
                <a:lnTo>
                  <a:pt x="89297" y="785813"/>
                </a:lnTo>
                <a:lnTo>
                  <a:pt x="80367" y="812602"/>
                </a:lnTo>
                <a:lnTo>
                  <a:pt x="80367" y="839391"/>
                </a:lnTo>
                <a:lnTo>
                  <a:pt x="71437" y="857251"/>
                </a:lnTo>
                <a:lnTo>
                  <a:pt x="71437" y="884040"/>
                </a:lnTo>
                <a:lnTo>
                  <a:pt x="62507" y="901899"/>
                </a:lnTo>
                <a:lnTo>
                  <a:pt x="62507" y="919758"/>
                </a:lnTo>
                <a:lnTo>
                  <a:pt x="62507" y="937618"/>
                </a:lnTo>
                <a:lnTo>
                  <a:pt x="62507" y="946547"/>
                </a:lnTo>
                <a:lnTo>
                  <a:pt x="62507" y="955477"/>
                </a:lnTo>
                <a:lnTo>
                  <a:pt x="62507" y="964407"/>
                </a:lnTo>
                <a:lnTo>
                  <a:pt x="62507" y="973337"/>
                </a:lnTo>
                <a:lnTo>
                  <a:pt x="62507" y="973337"/>
                </a:lnTo>
                <a:lnTo>
                  <a:pt x="62507" y="973337"/>
                </a:lnTo>
                <a:lnTo>
                  <a:pt x="62507" y="973337"/>
                </a:lnTo>
                <a:lnTo>
                  <a:pt x="53578" y="973337"/>
                </a:lnTo>
                <a:lnTo>
                  <a:pt x="53578" y="973337"/>
                </a:lnTo>
                <a:lnTo>
                  <a:pt x="44648" y="973337"/>
                </a:lnTo>
                <a:lnTo>
                  <a:pt x="35718" y="973337"/>
                </a:lnTo>
                <a:lnTo>
                  <a:pt x="26789" y="964407"/>
                </a:lnTo>
                <a:lnTo>
                  <a:pt x="26789" y="9644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366367" y="2598539"/>
            <a:ext cx="276822" cy="241102"/>
          </a:xfrm>
          <a:custGeom>
            <a:avLst/>
            <a:gdLst/>
            <a:ahLst/>
            <a:cxnLst/>
            <a:rect l="0" t="0" r="0" b="0"/>
            <a:pathLst>
              <a:path w="276822" h="241102">
                <a:moveTo>
                  <a:pt x="0" y="893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44649"/>
                </a:lnTo>
                <a:lnTo>
                  <a:pt x="17860" y="71438"/>
                </a:lnTo>
                <a:lnTo>
                  <a:pt x="26789" y="98227"/>
                </a:lnTo>
                <a:lnTo>
                  <a:pt x="35719" y="125016"/>
                </a:lnTo>
                <a:lnTo>
                  <a:pt x="44649" y="151805"/>
                </a:lnTo>
                <a:lnTo>
                  <a:pt x="53578" y="178594"/>
                </a:lnTo>
                <a:lnTo>
                  <a:pt x="71438" y="196453"/>
                </a:lnTo>
                <a:lnTo>
                  <a:pt x="80367" y="214312"/>
                </a:lnTo>
                <a:lnTo>
                  <a:pt x="89297" y="232172"/>
                </a:lnTo>
                <a:lnTo>
                  <a:pt x="98227" y="232172"/>
                </a:lnTo>
                <a:lnTo>
                  <a:pt x="107156" y="241101"/>
                </a:lnTo>
                <a:lnTo>
                  <a:pt x="116086" y="232172"/>
                </a:lnTo>
                <a:lnTo>
                  <a:pt x="133946" y="214312"/>
                </a:lnTo>
                <a:lnTo>
                  <a:pt x="151805" y="196453"/>
                </a:lnTo>
                <a:lnTo>
                  <a:pt x="160735" y="178594"/>
                </a:lnTo>
                <a:lnTo>
                  <a:pt x="178594" y="151805"/>
                </a:lnTo>
                <a:lnTo>
                  <a:pt x="196453" y="125016"/>
                </a:lnTo>
                <a:lnTo>
                  <a:pt x="223242" y="98227"/>
                </a:lnTo>
                <a:lnTo>
                  <a:pt x="241102" y="71438"/>
                </a:lnTo>
                <a:lnTo>
                  <a:pt x="258961" y="35719"/>
                </a:lnTo>
                <a:lnTo>
                  <a:pt x="276821" y="8930"/>
                </a:lnTo>
                <a:lnTo>
                  <a:pt x="276821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661047" y="3536156"/>
            <a:ext cx="3455790" cy="1009056"/>
          </a:xfrm>
          <a:custGeom>
            <a:avLst/>
            <a:gdLst/>
            <a:ahLst/>
            <a:cxnLst/>
            <a:rect l="0" t="0" r="0" b="0"/>
            <a:pathLst>
              <a:path w="3455790" h="1009056">
                <a:moveTo>
                  <a:pt x="3384351" y="0"/>
                </a:moveTo>
                <a:lnTo>
                  <a:pt x="3384351" y="0"/>
                </a:lnTo>
                <a:lnTo>
                  <a:pt x="3384351" y="0"/>
                </a:lnTo>
                <a:lnTo>
                  <a:pt x="3384351" y="0"/>
                </a:lnTo>
                <a:lnTo>
                  <a:pt x="3384351" y="8930"/>
                </a:lnTo>
                <a:lnTo>
                  <a:pt x="3384351" y="17859"/>
                </a:lnTo>
                <a:lnTo>
                  <a:pt x="3375422" y="26789"/>
                </a:lnTo>
                <a:lnTo>
                  <a:pt x="3375422" y="44648"/>
                </a:lnTo>
                <a:lnTo>
                  <a:pt x="3375422" y="62508"/>
                </a:lnTo>
                <a:lnTo>
                  <a:pt x="3375422" y="80367"/>
                </a:lnTo>
                <a:lnTo>
                  <a:pt x="3384351" y="98226"/>
                </a:lnTo>
                <a:lnTo>
                  <a:pt x="3384351" y="125015"/>
                </a:lnTo>
                <a:lnTo>
                  <a:pt x="3393281" y="151805"/>
                </a:lnTo>
                <a:lnTo>
                  <a:pt x="3402211" y="178594"/>
                </a:lnTo>
                <a:lnTo>
                  <a:pt x="3402211" y="214312"/>
                </a:lnTo>
                <a:lnTo>
                  <a:pt x="3411141" y="250031"/>
                </a:lnTo>
                <a:lnTo>
                  <a:pt x="3411141" y="294680"/>
                </a:lnTo>
                <a:lnTo>
                  <a:pt x="3411141" y="339328"/>
                </a:lnTo>
                <a:lnTo>
                  <a:pt x="3402211" y="392906"/>
                </a:lnTo>
                <a:lnTo>
                  <a:pt x="3402211" y="428625"/>
                </a:lnTo>
                <a:lnTo>
                  <a:pt x="3402211" y="482203"/>
                </a:lnTo>
                <a:lnTo>
                  <a:pt x="3402211" y="517922"/>
                </a:lnTo>
                <a:lnTo>
                  <a:pt x="3402211" y="553640"/>
                </a:lnTo>
                <a:lnTo>
                  <a:pt x="3402211" y="589359"/>
                </a:lnTo>
                <a:lnTo>
                  <a:pt x="3402211" y="625078"/>
                </a:lnTo>
                <a:lnTo>
                  <a:pt x="3402211" y="660797"/>
                </a:lnTo>
                <a:lnTo>
                  <a:pt x="3411141" y="696515"/>
                </a:lnTo>
                <a:lnTo>
                  <a:pt x="3411141" y="732234"/>
                </a:lnTo>
                <a:lnTo>
                  <a:pt x="3420070" y="759023"/>
                </a:lnTo>
                <a:lnTo>
                  <a:pt x="3420070" y="794742"/>
                </a:lnTo>
                <a:lnTo>
                  <a:pt x="3420070" y="821531"/>
                </a:lnTo>
                <a:lnTo>
                  <a:pt x="3429000" y="848320"/>
                </a:lnTo>
                <a:lnTo>
                  <a:pt x="3429000" y="875109"/>
                </a:lnTo>
                <a:lnTo>
                  <a:pt x="3429000" y="892969"/>
                </a:lnTo>
                <a:lnTo>
                  <a:pt x="3437930" y="910828"/>
                </a:lnTo>
                <a:lnTo>
                  <a:pt x="3437930" y="919758"/>
                </a:lnTo>
                <a:lnTo>
                  <a:pt x="3437930" y="928687"/>
                </a:lnTo>
                <a:lnTo>
                  <a:pt x="3437930" y="937617"/>
                </a:lnTo>
                <a:lnTo>
                  <a:pt x="3437930" y="946547"/>
                </a:lnTo>
                <a:lnTo>
                  <a:pt x="3446859" y="946547"/>
                </a:lnTo>
                <a:lnTo>
                  <a:pt x="3446859" y="955476"/>
                </a:lnTo>
                <a:lnTo>
                  <a:pt x="3446859" y="955476"/>
                </a:lnTo>
                <a:lnTo>
                  <a:pt x="3446859" y="955476"/>
                </a:lnTo>
                <a:lnTo>
                  <a:pt x="3446859" y="955476"/>
                </a:lnTo>
                <a:lnTo>
                  <a:pt x="3455789" y="964406"/>
                </a:lnTo>
                <a:lnTo>
                  <a:pt x="3455789" y="964406"/>
                </a:lnTo>
                <a:lnTo>
                  <a:pt x="3455789" y="964406"/>
                </a:lnTo>
                <a:lnTo>
                  <a:pt x="3455789" y="964406"/>
                </a:lnTo>
                <a:lnTo>
                  <a:pt x="3455789" y="964406"/>
                </a:lnTo>
                <a:lnTo>
                  <a:pt x="3455789" y="964406"/>
                </a:lnTo>
                <a:lnTo>
                  <a:pt x="3455789" y="973336"/>
                </a:lnTo>
                <a:lnTo>
                  <a:pt x="3455789" y="973336"/>
                </a:lnTo>
                <a:lnTo>
                  <a:pt x="3446859" y="973336"/>
                </a:lnTo>
                <a:lnTo>
                  <a:pt x="3446859" y="973336"/>
                </a:lnTo>
                <a:lnTo>
                  <a:pt x="3446859" y="973336"/>
                </a:lnTo>
                <a:lnTo>
                  <a:pt x="3437930" y="973336"/>
                </a:lnTo>
                <a:lnTo>
                  <a:pt x="3429000" y="982265"/>
                </a:lnTo>
                <a:lnTo>
                  <a:pt x="3420070" y="982265"/>
                </a:lnTo>
                <a:lnTo>
                  <a:pt x="3411141" y="982265"/>
                </a:lnTo>
                <a:lnTo>
                  <a:pt x="3393281" y="991195"/>
                </a:lnTo>
                <a:lnTo>
                  <a:pt x="3375422" y="991195"/>
                </a:lnTo>
                <a:lnTo>
                  <a:pt x="3348633" y="991195"/>
                </a:lnTo>
                <a:lnTo>
                  <a:pt x="3321844" y="991195"/>
                </a:lnTo>
                <a:lnTo>
                  <a:pt x="3286125" y="991195"/>
                </a:lnTo>
                <a:lnTo>
                  <a:pt x="3250406" y="1000125"/>
                </a:lnTo>
                <a:lnTo>
                  <a:pt x="3214687" y="1000125"/>
                </a:lnTo>
                <a:lnTo>
                  <a:pt x="3178969" y="991195"/>
                </a:lnTo>
                <a:lnTo>
                  <a:pt x="3143250" y="991195"/>
                </a:lnTo>
                <a:lnTo>
                  <a:pt x="3098601" y="991195"/>
                </a:lnTo>
                <a:lnTo>
                  <a:pt x="3053953" y="991195"/>
                </a:lnTo>
                <a:lnTo>
                  <a:pt x="3009305" y="982265"/>
                </a:lnTo>
                <a:lnTo>
                  <a:pt x="2955726" y="982265"/>
                </a:lnTo>
                <a:lnTo>
                  <a:pt x="2911078" y="982265"/>
                </a:lnTo>
                <a:lnTo>
                  <a:pt x="2857500" y="982265"/>
                </a:lnTo>
                <a:lnTo>
                  <a:pt x="2812851" y="982265"/>
                </a:lnTo>
                <a:lnTo>
                  <a:pt x="2768203" y="982265"/>
                </a:lnTo>
                <a:lnTo>
                  <a:pt x="2723555" y="982265"/>
                </a:lnTo>
                <a:lnTo>
                  <a:pt x="2687836" y="982265"/>
                </a:lnTo>
                <a:lnTo>
                  <a:pt x="2661047" y="982265"/>
                </a:lnTo>
                <a:lnTo>
                  <a:pt x="2625328" y="982265"/>
                </a:lnTo>
                <a:lnTo>
                  <a:pt x="2598539" y="982265"/>
                </a:lnTo>
                <a:lnTo>
                  <a:pt x="2571750" y="982265"/>
                </a:lnTo>
                <a:lnTo>
                  <a:pt x="2553891" y="982265"/>
                </a:lnTo>
                <a:lnTo>
                  <a:pt x="2536031" y="982265"/>
                </a:lnTo>
                <a:lnTo>
                  <a:pt x="2518172" y="982265"/>
                </a:lnTo>
                <a:lnTo>
                  <a:pt x="2509242" y="982265"/>
                </a:lnTo>
                <a:lnTo>
                  <a:pt x="2500312" y="982265"/>
                </a:lnTo>
                <a:lnTo>
                  <a:pt x="2500312" y="982265"/>
                </a:lnTo>
                <a:lnTo>
                  <a:pt x="2491383" y="982265"/>
                </a:lnTo>
                <a:lnTo>
                  <a:pt x="2491383" y="991195"/>
                </a:lnTo>
                <a:lnTo>
                  <a:pt x="2500312" y="991195"/>
                </a:lnTo>
                <a:lnTo>
                  <a:pt x="2509242" y="1000125"/>
                </a:lnTo>
                <a:lnTo>
                  <a:pt x="2509242" y="1000125"/>
                </a:lnTo>
                <a:lnTo>
                  <a:pt x="2518172" y="1000125"/>
                </a:lnTo>
                <a:lnTo>
                  <a:pt x="2527101" y="1009055"/>
                </a:lnTo>
                <a:lnTo>
                  <a:pt x="2527101" y="1009055"/>
                </a:lnTo>
                <a:lnTo>
                  <a:pt x="2536031" y="1009055"/>
                </a:lnTo>
                <a:lnTo>
                  <a:pt x="2536031" y="1009055"/>
                </a:lnTo>
                <a:lnTo>
                  <a:pt x="2536031" y="1009055"/>
                </a:lnTo>
                <a:lnTo>
                  <a:pt x="2536031" y="1000125"/>
                </a:lnTo>
                <a:lnTo>
                  <a:pt x="2527101" y="1000125"/>
                </a:lnTo>
                <a:lnTo>
                  <a:pt x="2518172" y="1000125"/>
                </a:lnTo>
                <a:lnTo>
                  <a:pt x="2509242" y="1000125"/>
                </a:lnTo>
                <a:lnTo>
                  <a:pt x="2491383" y="1000125"/>
                </a:lnTo>
                <a:lnTo>
                  <a:pt x="2473523" y="1000125"/>
                </a:lnTo>
                <a:lnTo>
                  <a:pt x="2446734" y="1000125"/>
                </a:lnTo>
                <a:lnTo>
                  <a:pt x="2419945" y="1000125"/>
                </a:lnTo>
                <a:lnTo>
                  <a:pt x="2393156" y="1000125"/>
                </a:lnTo>
                <a:lnTo>
                  <a:pt x="2357437" y="1000125"/>
                </a:lnTo>
                <a:lnTo>
                  <a:pt x="2321719" y="1000125"/>
                </a:lnTo>
                <a:lnTo>
                  <a:pt x="2277070" y="991195"/>
                </a:lnTo>
                <a:lnTo>
                  <a:pt x="2241351" y="991195"/>
                </a:lnTo>
                <a:lnTo>
                  <a:pt x="2187773" y="991195"/>
                </a:lnTo>
                <a:lnTo>
                  <a:pt x="2143125" y="991195"/>
                </a:lnTo>
                <a:lnTo>
                  <a:pt x="2080617" y="991195"/>
                </a:lnTo>
                <a:lnTo>
                  <a:pt x="2027039" y="982265"/>
                </a:lnTo>
                <a:lnTo>
                  <a:pt x="1964531" y="982265"/>
                </a:lnTo>
                <a:lnTo>
                  <a:pt x="1902023" y="982265"/>
                </a:lnTo>
                <a:lnTo>
                  <a:pt x="1830586" y="973336"/>
                </a:lnTo>
                <a:lnTo>
                  <a:pt x="1759148" y="964406"/>
                </a:lnTo>
                <a:lnTo>
                  <a:pt x="1687711" y="955476"/>
                </a:lnTo>
                <a:lnTo>
                  <a:pt x="1607344" y="955476"/>
                </a:lnTo>
                <a:lnTo>
                  <a:pt x="1535906" y="946547"/>
                </a:lnTo>
                <a:lnTo>
                  <a:pt x="1464469" y="946547"/>
                </a:lnTo>
                <a:lnTo>
                  <a:pt x="1384101" y="946547"/>
                </a:lnTo>
                <a:lnTo>
                  <a:pt x="1303734" y="937617"/>
                </a:lnTo>
                <a:lnTo>
                  <a:pt x="1232297" y="937617"/>
                </a:lnTo>
                <a:lnTo>
                  <a:pt x="1160859" y="937617"/>
                </a:lnTo>
                <a:lnTo>
                  <a:pt x="1080492" y="937617"/>
                </a:lnTo>
                <a:lnTo>
                  <a:pt x="1009055" y="937617"/>
                </a:lnTo>
                <a:lnTo>
                  <a:pt x="937617" y="937617"/>
                </a:lnTo>
                <a:lnTo>
                  <a:pt x="866180" y="937617"/>
                </a:lnTo>
                <a:lnTo>
                  <a:pt x="794742" y="937617"/>
                </a:lnTo>
                <a:lnTo>
                  <a:pt x="732234" y="946547"/>
                </a:lnTo>
                <a:lnTo>
                  <a:pt x="669726" y="946547"/>
                </a:lnTo>
                <a:lnTo>
                  <a:pt x="616148" y="946547"/>
                </a:lnTo>
                <a:lnTo>
                  <a:pt x="562570" y="946547"/>
                </a:lnTo>
                <a:lnTo>
                  <a:pt x="517922" y="946547"/>
                </a:lnTo>
                <a:lnTo>
                  <a:pt x="473273" y="946547"/>
                </a:lnTo>
                <a:lnTo>
                  <a:pt x="437555" y="946547"/>
                </a:lnTo>
                <a:lnTo>
                  <a:pt x="401836" y="937617"/>
                </a:lnTo>
                <a:lnTo>
                  <a:pt x="366117" y="937617"/>
                </a:lnTo>
                <a:lnTo>
                  <a:pt x="339328" y="928687"/>
                </a:lnTo>
                <a:lnTo>
                  <a:pt x="303609" y="919758"/>
                </a:lnTo>
                <a:lnTo>
                  <a:pt x="276820" y="919758"/>
                </a:lnTo>
                <a:lnTo>
                  <a:pt x="258961" y="910828"/>
                </a:lnTo>
                <a:lnTo>
                  <a:pt x="232172" y="910828"/>
                </a:lnTo>
                <a:lnTo>
                  <a:pt x="214312" y="910828"/>
                </a:lnTo>
                <a:lnTo>
                  <a:pt x="205383" y="901898"/>
                </a:lnTo>
                <a:lnTo>
                  <a:pt x="187523" y="901898"/>
                </a:lnTo>
                <a:lnTo>
                  <a:pt x="178594" y="901898"/>
                </a:lnTo>
                <a:lnTo>
                  <a:pt x="178594" y="892969"/>
                </a:lnTo>
                <a:lnTo>
                  <a:pt x="169664" y="892969"/>
                </a:lnTo>
                <a:lnTo>
                  <a:pt x="169664" y="892969"/>
                </a:lnTo>
                <a:lnTo>
                  <a:pt x="160734" y="884039"/>
                </a:lnTo>
                <a:lnTo>
                  <a:pt x="160734" y="884039"/>
                </a:lnTo>
                <a:lnTo>
                  <a:pt x="160734" y="892969"/>
                </a:lnTo>
                <a:lnTo>
                  <a:pt x="160734" y="892969"/>
                </a:lnTo>
                <a:lnTo>
                  <a:pt x="160734" y="892969"/>
                </a:lnTo>
                <a:lnTo>
                  <a:pt x="151805" y="892969"/>
                </a:lnTo>
                <a:lnTo>
                  <a:pt x="151805" y="892969"/>
                </a:lnTo>
                <a:lnTo>
                  <a:pt x="151805" y="901898"/>
                </a:lnTo>
                <a:lnTo>
                  <a:pt x="142875" y="901898"/>
                </a:lnTo>
                <a:lnTo>
                  <a:pt x="142875" y="910828"/>
                </a:lnTo>
                <a:lnTo>
                  <a:pt x="142875" y="910828"/>
                </a:lnTo>
                <a:lnTo>
                  <a:pt x="142875" y="910828"/>
                </a:lnTo>
                <a:lnTo>
                  <a:pt x="133945" y="910828"/>
                </a:lnTo>
                <a:lnTo>
                  <a:pt x="133945" y="910828"/>
                </a:lnTo>
                <a:lnTo>
                  <a:pt x="125016" y="919758"/>
                </a:lnTo>
                <a:lnTo>
                  <a:pt x="116086" y="919758"/>
                </a:lnTo>
                <a:lnTo>
                  <a:pt x="116086" y="919758"/>
                </a:lnTo>
                <a:lnTo>
                  <a:pt x="107156" y="919758"/>
                </a:lnTo>
                <a:lnTo>
                  <a:pt x="98226" y="928687"/>
                </a:lnTo>
                <a:lnTo>
                  <a:pt x="89297" y="928687"/>
                </a:lnTo>
                <a:lnTo>
                  <a:pt x="80367" y="928687"/>
                </a:lnTo>
                <a:lnTo>
                  <a:pt x="71437" y="937617"/>
                </a:lnTo>
                <a:lnTo>
                  <a:pt x="62508" y="937617"/>
                </a:lnTo>
                <a:lnTo>
                  <a:pt x="62508" y="937617"/>
                </a:lnTo>
                <a:lnTo>
                  <a:pt x="53578" y="937617"/>
                </a:lnTo>
                <a:lnTo>
                  <a:pt x="53578" y="937617"/>
                </a:lnTo>
                <a:lnTo>
                  <a:pt x="44648" y="937617"/>
                </a:lnTo>
                <a:lnTo>
                  <a:pt x="44648" y="937617"/>
                </a:lnTo>
                <a:lnTo>
                  <a:pt x="44648" y="937617"/>
                </a:lnTo>
                <a:lnTo>
                  <a:pt x="35719" y="937617"/>
                </a:lnTo>
                <a:lnTo>
                  <a:pt x="35719" y="937617"/>
                </a:lnTo>
                <a:lnTo>
                  <a:pt x="35719" y="937617"/>
                </a:lnTo>
                <a:lnTo>
                  <a:pt x="35719" y="937617"/>
                </a:lnTo>
                <a:lnTo>
                  <a:pt x="35719" y="937617"/>
                </a:lnTo>
                <a:lnTo>
                  <a:pt x="35719" y="946547"/>
                </a:lnTo>
                <a:lnTo>
                  <a:pt x="35719" y="946547"/>
                </a:lnTo>
                <a:lnTo>
                  <a:pt x="35719" y="955476"/>
                </a:lnTo>
                <a:lnTo>
                  <a:pt x="35719" y="955476"/>
                </a:lnTo>
                <a:lnTo>
                  <a:pt x="44648" y="955476"/>
                </a:lnTo>
                <a:lnTo>
                  <a:pt x="44648" y="955476"/>
                </a:lnTo>
                <a:lnTo>
                  <a:pt x="35719" y="955476"/>
                </a:lnTo>
                <a:lnTo>
                  <a:pt x="35719" y="955476"/>
                </a:lnTo>
                <a:lnTo>
                  <a:pt x="35719" y="955476"/>
                </a:lnTo>
                <a:lnTo>
                  <a:pt x="26789" y="955476"/>
                </a:lnTo>
                <a:lnTo>
                  <a:pt x="26789" y="955476"/>
                </a:lnTo>
                <a:lnTo>
                  <a:pt x="17859" y="964406"/>
                </a:lnTo>
                <a:lnTo>
                  <a:pt x="17859" y="964406"/>
                </a:lnTo>
                <a:lnTo>
                  <a:pt x="8930" y="964406"/>
                </a:lnTo>
                <a:lnTo>
                  <a:pt x="8930" y="964406"/>
                </a:lnTo>
                <a:lnTo>
                  <a:pt x="0" y="955476"/>
                </a:lnTo>
                <a:lnTo>
                  <a:pt x="0" y="95547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544961" y="3670101"/>
            <a:ext cx="133946" cy="857251"/>
          </a:xfrm>
          <a:custGeom>
            <a:avLst/>
            <a:gdLst/>
            <a:ahLst/>
            <a:cxnLst/>
            <a:rect l="0" t="0" r="0" b="0"/>
            <a:pathLst>
              <a:path w="133946" h="857251">
                <a:moveTo>
                  <a:pt x="133945" y="857250"/>
                </a:moveTo>
                <a:lnTo>
                  <a:pt x="133945" y="857250"/>
                </a:lnTo>
                <a:lnTo>
                  <a:pt x="133945" y="857250"/>
                </a:lnTo>
                <a:lnTo>
                  <a:pt x="125016" y="857250"/>
                </a:lnTo>
                <a:lnTo>
                  <a:pt x="125016" y="857250"/>
                </a:lnTo>
                <a:lnTo>
                  <a:pt x="125016" y="848320"/>
                </a:lnTo>
                <a:lnTo>
                  <a:pt x="116086" y="848320"/>
                </a:lnTo>
                <a:lnTo>
                  <a:pt x="116086" y="848320"/>
                </a:lnTo>
                <a:lnTo>
                  <a:pt x="116086" y="848320"/>
                </a:lnTo>
                <a:lnTo>
                  <a:pt x="116086" y="848320"/>
                </a:lnTo>
                <a:lnTo>
                  <a:pt x="116086" y="848320"/>
                </a:lnTo>
                <a:lnTo>
                  <a:pt x="107156" y="839391"/>
                </a:lnTo>
                <a:lnTo>
                  <a:pt x="107156" y="839391"/>
                </a:lnTo>
                <a:lnTo>
                  <a:pt x="107156" y="830461"/>
                </a:lnTo>
                <a:lnTo>
                  <a:pt x="107156" y="821531"/>
                </a:lnTo>
                <a:lnTo>
                  <a:pt x="98227" y="803672"/>
                </a:lnTo>
                <a:lnTo>
                  <a:pt x="98227" y="776883"/>
                </a:lnTo>
                <a:lnTo>
                  <a:pt x="98227" y="750094"/>
                </a:lnTo>
                <a:lnTo>
                  <a:pt x="98227" y="714375"/>
                </a:lnTo>
                <a:lnTo>
                  <a:pt x="98227" y="669727"/>
                </a:lnTo>
                <a:lnTo>
                  <a:pt x="98227" y="616149"/>
                </a:lnTo>
                <a:lnTo>
                  <a:pt x="89297" y="562570"/>
                </a:lnTo>
                <a:lnTo>
                  <a:pt x="89297" y="508992"/>
                </a:lnTo>
                <a:lnTo>
                  <a:pt x="71437" y="446485"/>
                </a:lnTo>
                <a:lnTo>
                  <a:pt x="62508" y="392906"/>
                </a:lnTo>
                <a:lnTo>
                  <a:pt x="53578" y="330399"/>
                </a:lnTo>
                <a:lnTo>
                  <a:pt x="44648" y="276820"/>
                </a:lnTo>
                <a:lnTo>
                  <a:pt x="35719" y="232172"/>
                </a:lnTo>
                <a:lnTo>
                  <a:pt x="26789" y="187524"/>
                </a:lnTo>
                <a:lnTo>
                  <a:pt x="17859" y="142875"/>
                </a:lnTo>
                <a:lnTo>
                  <a:pt x="17859" y="107156"/>
                </a:lnTo>
                <a:lnTo>
                  <a:pt x="8930" y="71438"/>
                </a:lnTo>
                <a:lnTo>
                  <a:pt x="8930" y="44649"/>
                </a:lnTo>
                <a:lnTo>
                  <a:pt x="8930" y="2678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259461" y="4500562"/>
            <a:ext cx="116087" cy="17860"/>
          </a:xfrm>
          <a:custGeom>
            <a:avLst/>
            <a:gdLst/>
            <a:ahLst/>
            <a:cxnLst/>
            <a:rect l="0" t="0" r="0" b="0"/>
            <a:pathLst>
              <a:path w="116087" h="17860">
                <a:moveTo>
                  <a:pt x="116086" y="17859"/>
                </a:moveTo>
                <a:lnTo>
                  <a:pt x="107156" y="17859"/>
                </a:lnTo>
                <a:lnTo>
                  <a:pt x="98227" y="8930"/>
                </a:lnTo>
                <a:lnTo>
                  <a:pt x="80367" y="8930"/>
                </a:lnTo>
                <a:lnTo>
                  <a:pt x="62508" y="0"/>
                </a:lnTo>
                <a:lnTo>
                  <a:pt x="44648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339828" y="3643312"/>
            <a:ext cx="44650" cy="535782"/>
          </a:xfrm>
          <a:custGeom>
            <a:avLst/>
            <a:gdLst/>
            <a:ahLst/>
            <a:cxnLst/>
            <a:rect l="0" t="0" r="0" b="0"/>
            <a:pathLst>
              <a:path w="44650" h="535782">
                <a:moveTo>
                  <a:pt x="35719" y="491133"/>
                </a:moveTo>
                <a:lnTo>
                  <a:pt x="35719" y="500063"/>
                </a:lnTo>
                <a:lnTo>
                  <a:pt x="35719" y="500063"/>
                </a:lnTo>
                <a:lnTo>
                  <a:pt x="26789" y="508992"/>
                </a:lnTo>
                <a:lnTo>
                  <a:pt x="26789" y="508992"/>
                </a:lnTo>
                <a:lnTo>
                  <a:pt x="26789" y="517922"/>
                </a:lnTo>
                <a:lnTo>
                  <a:pt x="26789" y="526852"/>
                </a:lnTo>
                <a:lnTo>
                  <a:pt x="26789" y="526852"/>
                </a:lnTo>
                <a:lnTo>
                  <a:pt x="26789" y="535781"/>
                </a:lnTo>
                <a:lnTo>
                  <a:pt x="26789" y="535781"/>
                </a:lnTo>
                <a:lnTo>
                  <a:pt x="26789" y="535781"/>
                </a:lnTo>
                <a:lnTo>
                  <a:pt x="26789" y="535781"/>
                </a:lnTo>
                <a:lnTo>
                  <a:pt x="26789" y="535781"/>
                </a:lnTo>
                <a:lnTo>
                  <a:pt x="26789" y="535781"/>
                </a:lnTo>
                <a:lnTo>
                  <a:pt x="26789" y="535781"/>
                </a:lnTo>
                <a:lnTo>
                  <a:pt x="26789" y="535781"/>
                </a:lnTo>
                <a:lnTo>
                  <a:pt x="26789" y="535781"/>
                </a:lnTo>
                <a:lnTo>
                  <a:pt x="26789" y="535781"/>
                </a:lnTo>
                <a:lnTo>
                  <a:pt x="26789" y="526852"/>
                </a:lnTo>
                <a:lnTo>
                  <a:pt x="26789" y="526852"/>
                </a:lnTo>
                <a:lnTo>
                  <a:pt x="26789" y="508992"/>
                </a:lnTo>
                <a:lnTo>
                  <a:pt x="26789" y="500063"/>
                </a:lnTo>
                <a:lnTo>
                  <a:pt x="26789" y="482203"/>
                </a:lnTo>
                <a:lnTo>
                  <a:pt x="35719" y="455414"/>
                </a:lnTo>
                <a:lnTo>
                  <a:pt x="35719" y="428625"/>
                </a:lnTo>
                <a:lnTo>
                  <a:pt x="44649" y="392906"/>
                </a:lnTo>
                <a:lnTo>
                  <a:pt x="44649" y="357188"/>
                </a:lnTo>
                <a:lnTo>
                  <a:pt x="44649" y="321469"/>
                </a:lnTo>
                <a:lnTo>
                  <a:pt x="44649" y="276820"/>
                </a:lnTo>
                <a:lnTo>
                  <a:pt x="35719" y="232172"/>
                </a:lnTo>
                <a:lnTo>
                  <a:pt x="26789" y="187524"/>
                </a:lnTo>
                <a:lnTo>
                  <a:pt x="17860" y="151805"/>
                </a:lnTo>
                <a:lnTo>
                  <a:pt x="8930" y="116086"/>
                </a:lnTo>
                <a:lnTo>
                  <a:pt x="0" y="80367"/>
                </a:lnTo>
                <a:lnTo>
                  <a:pt x="0" y="62508"/>
                </a:ln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304109" y="2259211"/>
            <a:ext cx="98228" cy="696516"/>
          </a:xfrm>
          <a:custGeom>
            <a:avLst/>
            <a:gdLst/>
            <a:ahLst/>
            <a:cxnLst/>
            <a:rect l="0" t="0" r="0" b="0"/>
            <a:pathLst>
              <a:path w="98228" h="696516">
                <a:moveTo>
                  <a:pt x="44649" y="98226"/>
                </a:moveTo>
                <a:lnTo>
                  <a:pt x="44649" y="98226"/>
                </a:lnTo>
                <a:lnTo>
                  <a:pt x="44649" y="80367"/>
                </a:lnTo>
                <a:lnTo>
                  <a:pt x="44649" y="71437"/>
                </a:lnTo>
                <a:lnTo>
                  <a:pt x="35719" y="53578"/>
                </a:lnTo>
                <a:lnTo>
                  <a:pt x="26789" y="35718"/>
                </a:lnTo>
                <a:lnTo>
                  <a:pt x="17860" y="17859"/>
                </a:lnTo>
                <a:lnTo>
                  <a:pt x="8930" y="8929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44648"/>
                </a:lnTo>
                <a:lnTo>
                  <a:pt x="35719" y="62508"/>
                </a:lnTo>
                <a:lnTo>
                  <a:pt x="44649" y="80367"/>
                </a:lnTo>
                <a:lnTo>
                  <a:pt x="53579" y="98226"/>
                </a:lnTo>
                <a:lnTo>
                  <a:pt x="62508" y="125015"/>
                </a:lnTo>
                <a:lnTo>
                  <a:pt x="71438" y="160734"/>
                </a:lnTo>
                <a:lnTo>
                  <a:pt x="80368" y="196453"/>
                </a:lnTo>
                <a:lnTo>
                  <a:pt x="80368" y="232172"/>
                </a:lnTo>
                <a:lnTo>
                  <a:pt x="89297" y="276820"/>
                </a:lnTo>
                <a:lnTo>
                  <a:pt x="89297" y="312539"/>
                </a:lnTo>
                <a:lnTo>
                  <a:pt x="98227" y="357187"/>
                </a:lnTo>
                <a:lnTo>
                  <a:pt x="98227" y="401836"/>
                </a:lnTo>
                <a:lnTo>
                  <a:pt x="98227" y="446484"/>
                </a:lnTo>
                <a:lnTo>
                  <a:pt x="89297" y="500062"/>
                </a:lnTo>
                <a:lnTo>
                  <a:pt x="89297" y="535781"/>
                </a:lnTo>
                <a:lnTo>
                  <a:pt x="80368" y="571500"/>
                </a:lnTo>
                <a:lnTo>
                  <a:pt x="71438" y="607218"/>
                </a:lnTo>
                <a:lnTo>
                  <a:pt x="62508" y="634007"/>
                </a:lnTo>
                <a:lnTo>
                  <a:pt x="62508" y="660796"/>
                </a:lnTo>
                <a:lnTo>
                  <a:pt x="62508" y="678656"/>
                </a:lnTo>
                <a:lnTo>
                  <a:pt x="62508" y="687585"/>
                </a:lnTo>
                <a:lnTo>
                  <a:pt x="62508" y="696515"/>
                </a:lnTo>
                <a:lnTo>
                  <a:pt x="71438" y="696515"/>
                </a:lnTo>
                <a:lnTo>
                  <a:pt x="80368" y="696515"/>
                </a:lnTo>
                <a:lnTo>
                  <a:pt x="80368" y="687585"/>
                </a:lnTo>
                <a:lnTo>
                  <a:pt x="89297" y="678656"/>
                </a:lnTo>
                <a:lnTo>
                  <a:pt x="98227" y="660796"/>
                </a:lnTo>
                <a:lnTo>
                  <a:pt x="89297" y="642937"/>
                </a:lnTo>
                <a:lnTo>
                  <a:pt x="80368" y="616148"/>
                </a:lnTo>
                <a:lnTo>
                  <a:pt x="80368" y="6161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179094" y="2607469"/>
            <a:ext cx="339329" cy="196453"/>
          </a:xfrm>
          <a:custGeom>
            <a:avLst/>
            <a:gdLst/>
            <a:ahLst/>
            <a:cxnLst/>
            <a:rect l="0" t="0" r="0" b="0"/>
            <a:pathLst>
              <a:path w="339329" h="196453">
                <a:moveTo>
                  <a:pt x="35719" y="89297"/>
                </a:moveTo>
                <a:lnTo>
                  <a:pt x="26789" y="89297"/>
                </a:lnTo>
                <a:lnTo>
                  <a:pt x="26789" y="80367"/>
                </a:lnTo>
                <a:lnTo>
                  <a:pt x="17859" y="71437"/>
                </a:lnTo>
                <a:lnTo>
                  <a:pt x="8929" y="62508"/>
                </a:lnTo>
                <a:lnTo>
                  <a:pt x="8929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25015"/>
                </a:lnTo>
                <a:lnTo>
                  <a:pt x="8929" y="151804"/>
                </a:lnTo>
                <a:lnTo>
                  <a:pt x="17859" y="169664"/>
                </a:lnTo>
                <a:lnTo>
                  <a:pt x="35719" y="187523"/>
                </a:lnTo>
                <a:lnTo>
                  <a:pt x="53578" y="196452"/>
                </a:lnTo>
                <a:lnTo>
                  <a:pt x="80367" y="196452"/>
                </a:lnTo>
                <a:lnTo>
                  <a:pt x="107156" y="196452"/>
                </a:lnTo>
                <a:lnTo>
                  <a:pt x="142875" y="187523"/>
                </a:lnTo>
                <a:lnTo>
                  <a:pt x="160734" y="178594"/>
                </a:lnTo>
                <a:lnTo>
                  <a:pt x="187523" y="169664"/>
                </a:lnTo>
                <a:lnTo>
                  <a:pt x="205383" y="151804"/>
                </a:lnTo>
                <a:lnTo>
                  <a:pt x="232172" y="142875"/>
                </a:lnTo>
                <a:lnTo>
                  <a:pt x="250031" y="125015"/>
                </a:lnTo>
                <a:lnTo>
                  <a:pt x="267890" y="98226"/>
                </a:lnTo>
                <a:lnTo>
                  <a:pt x="276820" y="71437"/>
                </a:lnTo>
                <a:lnTo>
                  <a:pt x="294679" y="44648"/>
                </a:lnTo>
                <a:lnTo>
                  <a:pt x="312539" y="26789"/>
                </a:lnTo>
                <a:lnTo>
                  <a:pt x="339328" y="0"/>
                </a:lnTo>
                <a:lnTo>
                  <a:pt x="33932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578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47650"/>
            <a:ext cx="9045575" cy="781050"/>
          </a:xfrm>
        </p:spPr>
        <p:txBody>
          <a:bodyPr/>
          <a:lstStyle/>
          <a:p>
            <a:r>
              <a:rPr lang="en-US" sz="3200" dirty="0" smtClean="0"/>
              <a:t>Accept that there will be changes in Requirements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82" y="1065739"/>
            <a:ext cx="6613018" cy="5258861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7072313" y="4125515"/>
            <a:ext cx="446485" cy="62509"/>
          </a:xfrm>
          <a:custGeom>
            <a:avLst/>
            <a:gdLst/>
            <a:ahLst/>
            <a:cxnLst/>
            <a:rect l="0" t="0" r="0" b="0"/>
            <a:pathLst>
              <a:path w="446485" h="62509">
                <a:moveTo>
                  <a:pt x="0" y="62508"/>
                </a:moveTo>
                <a:lnTo>
                  <a:pt x="0" y="62508"/>
                </a:lnTo>
                <a:lnTo>
                  <a:pt x="0" y="53578"/>
                </a:lnTo>
                <a:lnTo>
                  <a:pt x="8929" y="53578"/>
                </a:lnTo>
                <a:lnTo>
                  <a:pt x="26789" y="53578"/>
                </a:lnTo>
                <a:lnTo>
                  <a:pt x="44648" y="44649"/>
                </a:lnTo>
                <a:lnTo>
                  <a:pt x="71437" y="35719"/>
                </a:lnTo>
                <a:lnTo>
                  <a:pt x="107156" y="26789"/>
                </a:lnTo>
                <a:lnTo>
                  <a:pt x="142875" y="17860"/>
                </a:lnTo>
                <a:lnTo>
                  <a:pt x="178593" y="17860"/>
                </a:lnTo>
                <a:lnTo>
                  <a:pt x="214312" y="8930"/>
                </a:lnTo>
                <a:lnTo>
                  <a:pt x="258960" y="8930"/>
                </a:lnTo>
                <a:lnTo>
                  <a:pt x="303609" y="8930"/>
                </a:lnTo>
                <a:lnTo>
                  <a:pt x="348257" y="8930"/>
                </a:lnTo>
                <a:lnTo>
                  <a:pt x="401835" y="8930"/>
                </a:lnTo>
                <a:lnTo>
                  <a:pt x="446484" y="0"/>
                </a:lnTo>
                <a:lnTo>
                  <a:pt x="44648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063383" y="4018359"/>
            <a:ext cx="205384" cy="196454"/>
          </a:xfrm>
          <a:custGeom>
            <a:avLst/>
            <a:gdLst/>
            <a:ahLst/>
            <a:cxnLst/>
            <a:rect l="0" t="0" r="0" b="0"/>
            <a:pathLst>
              <a:path w="205384" h="196454">
                <a:moveTo>
                  <a:pt x="169664" y="0"/>
                </a:moveTo>
                <a:lnTo>
                  <a:pt x="169664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42875" y="26789"/>
                </a:lnTo>
                <a:lnTo>
                  <a:pt x="125015" y="44648"/>
                </a:lnTo>
                <a:lnTo>
                  <a:pt x="107156" y="62508"/>
                </a:lnTo>
                <a:lnTo>
                  <a:pt x="89297" y="80367"/>
                </a:lnTo>
                <a:lnTo>
                  <a:pt x="71437" y="89297"/>
                </a:lnTo>
                <a:lnTo>
                  <a:pt x="44648" y="107156"/>
                </a:lnTo>
                <a:lnTo>
                  <a:pt x="26789" y="116086"/>
                </a:lnTo>
                <a:lnTo>
                  <a:pt x="17859" y="133945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17859" y="160734"/>
                </a:lnTo>
                <a:lnTo>
                  <a:pt x="35719" y="169664"/>
                </a:lnTo>
                <a:lnTo>
                  <a:pt x="62508" y="178594"/>
                </a:lnTo>
                <a:lnTo>
                  <a:pt x="98226" y="187523"/>
                </a:lnTo>
                <a:lnTo>
                  <a:pt x="151805" y="196453"/>
                </a:lnTo>
                <a:lnTo>
                  <a:pt x="205383" y="196453"/>
                </a:lnTo>
                <a:lnTo>
                  <a:pt x="205383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98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CSCE </a:t>
            </a:r>
            <a:r>
              <a:rPr lang="en-US" smtClean="0"/>
              <a:t>schedule -- csv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066800"/>
            <a:ext cx="8307387" cy="5224462"/>
          </a:xfrm>
        </p:spPr>
        <p:txBody>
          <a:bodyPr/>
          <a:lstStyle/>
          <a:p>
            <a:r>
              <a:rPr lang="en-US" sz="1600" dirty="0" smtClean="0"/>
              <a:t>Schedule   -- Tab separated values     (Comma separated values, csv files)</a:t>
            </a:r>
          </a:p>
          <a:p>
            <a:r>
              <a:rPr lang="en-US" sz="1600" dirty="0"/>
              <a:t>SR 	18629 	CSCE 	740 	001 	COL 	3.000 	30 - Columbia Full Term 	Software Engineering 	TR 	08:30 am-09:45 am 	28 	18 	10 	</a:t>
            </a:r>
          </a:p>
          <a:p>
            <a:r>
              <a:rPr lang="en-US" sz="1600" dirty="0"/>
              <a:t>Gregory James Gay (P) 	08/24-12/08 	SWGN 2A05 	 </a:t>
            </a:r>
          </a:p>
          <a:p>
            <a:r>
              <a:rPr lang="en-US" sz="1600" dirty="0"/>
              <a:t>	 </a:t>
            </a:r>
          </a:p>
          <a:p>
            <a:r>
              <a:rPr lang="en-US" sz="1600" dirty="0"/>
              <a:t>SR 	25398 	CSCE 	741 	001 	COL 	3.000 	30 - Columbia Full Term 	Software Process 	MW 	02:20 pm-03:35 pm 	40 	10 	30 	</a:t>
            </a:r>
          </a:p>
          <a:p>
            <a:r>
              <a:rPr lang="en-US" sz="1600" dirty="0"/>
              <a:t>Manton M. Matthews (P) 	08/24-12/08 	WMBB 409 	 </a:t>
            </a:r>
          </a:p>
          <a:p>
            <a:r>
              <a:rPr lang="en-US" sz="1600" dirty="0"/>
              <a:t>SR 	25399 	CSCE 	741 	006 	COL 	3.000 	30 - Columbia Full Term 	Software Process 	MW 	02:20 pm-03:35 pm 	50 	1 	49 	</a:t>
            </a:r>
          </a:p>
          <a:p>
            <a:r>
              <a:rPr lang="en-US" sz="1600" dirty="0"/>
              <a:t>Manton M. Matthews (P) 	08/24-12/08 	WEB COLUMBIA 	 </a:t>
            </a:r>
          </a:p>
          <a:p>
            <a:r>
              <a:rPr lang="en-US" sz="1600" dirty="0"/>
              <a:t>SR 	12841 	CSCE 	750 	001 	COL 	3.000 	30 - Columbia Full Term 	Analysis of Algorithms 	TR 	11:40 am-12:55 pm 	50 	46 	4 	</a:t>
            </a:r>
          </a:p>
          <a:p>
            <a:r>
              <a:rPr lang="en-US" sz="1600" dirty="0"/>
              <a:t>Jason Matthew </a:t>
            </a:r>
            <a:r>
              <a:rPr lang="en-US" sz="1600" dirty="0" err="1"/>
              <a:t>Okane</a:t>
            </a:r>
            <a:r>
              <a:rPr lang="en-US" sz="1600" dirty="0"/>
              <a:t> (P) 	08/24-12/08 	WMBB 409 	 </a:t>
            </a:r>
          </a:p>
          <a:p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4" name="Freeform 3"/>
          <p:cNvSpPr/>
          <p:nvPr/>
        </p:nvSpPr>
        <p:spPr bwMode="auto">
          <a:xfrm>
            <a:off x="3795117" y="2875359"/>
            <a:ext cx="785814" cy="616149"/>
          </a:xfrm>
          <a:custGeom>
            <a:avLst/>
            <a:gdLst/>
            <a:ahLst/>
            <a:cxnLst/>
            <a:rect l="0" t="0" r="0" b="0"/>
            <a:pathLst>
              <a:path w="785814" h="616149">
                <a:moveTo>
                  <a:pt x="696516" y="98227"/>
                </a:moveTo>
                <a:lnTo>
                  <a:pt x="687586" y="89297"/>
                </a:lnTo>
                <a:lnTo>
                  <a:pt x="687586" y="80367"/>
                </a:lnTo>
                <a:lnTo>
                  <a:pt x="687586" y="71437"/>
                </a:lnTo>
                <a:lnTo>
                  <a:pt x="687586" y="62508"/>
                </a:lnTo>
                <a:lnTo>
                  <a:pt x="687586" y="53578"/>
                </a:lnTo>
                <a:lnTo>
                  <a:pt x="678656" y="35719"/>
                </a:lnTo>
                <a:lnTo>
                  <a:pt x="669727" y="26789"/>
                </a:lnTo>
                <a:lnTo>
                  <a:pt x="651867" y="17859"/>
                </a:lnTo>
                <a:lnTo>
                  <a:pt x="625078" y="8930"/>
                </a:lnTo>
                <a:lnTo>
                  <a:pt x="598289" y="8930"/>
                </a:lnTo>
                <a:lnTo>
                  <a:pt x="571500" y="0"/>
                </a:lnTo>
                <a:lnTo>
                  <a:pt x="535781" y="0"/>
                </a:lnTo>
                <a:lnTo>
                  <a:pt x="500063" y="0"/>
                </a:lnTo>
                <a:lnTo>
                  <a:pt x="464344" y="0"/>
                </a:lnTo>
                <a:lnTo>
                  <a:pt x="419696" y="0"/>
                </a:lnTo>
                <a:lnTo>
                  <a:pt x="375047" y="0"/>
                </a:lnTo>
                <a:lnTo>
                  <a:pt x="330399" y="8930"/>
                </a:lnTo>
                <a:lnTo>
                  <a:pt x="276821" y="17859"/>
                </a:lnTo>
                <a:lnTo>
                  <a:pt x="232172" y="26789"/>
                </a:lnTo>
                <a:lnTo>
                  <a:pt x="187524" y="44648"/>
                </a:lnTo>
                <a:lnTo>
                  <a:pt x="142875" y="71437"/>
                </a:lnTo>
                <a:lnTo>
                  <a:pt x="98227" y="107156"/>
                </a:lnTo>
                <a:lnTo>
                  <a:pt x="62508" y="151805"/>
                </a:lnTo>
                <a:lnTo>
                  <a:pt x="35719" y="205383"/>
                </a:lnTo>
                <a:lnTo>
                  <a:pt x="8930" y="267891"/>
                </a:lnTo>
                <a:lnTo>
                  <a:pt x="0" y="330398"/>
                </a:lnTo>
                <a:lnTo>
                  <a:pt x="0" y="383977"/>
                </a:lnTo>
                <a:lnTo>
                  <a:pt x="17860" y="437555"/>
                </a:lnTo>
                <a:lnTo>
                  <a:pt x="44649" y="482203"/>
                </a:lnTo>
                <a:lnTo>
                  <a:pt x="89297" y="526852"/>
                </a:lnTo>
                <a:lnTo>
                  <a:pt x="133946" y="553641"/>
                </a:lnTo>
                <a:lnTo>
                  <a:pt x="196453" y="580430"/>
                </a:lnTo>
                <a:lnTo>
                  <a:pt x="250031" y="598289"/>
                </a:lnTo>
                <a:lnTo>
                  <a:pt x="321469" y="607219"/>
                </a:lnTo>
                <a:lnTo>
                  <a:pt x="383977" y="616148"/>
                </a:lnTo>
                <a:lnTo>
                  <a:pt x="446485" y="616148"/>
                </a:lnTo>
                <a:lnTo>
                  <a:pt x="508992" y="598289"/>
                </a:lnTo>
                <a:lnTo>
                  <a:pt x="562571" y="580430"/>
                </a:lnTo>
                <a:lnTo>
                  <a:pt x="607219" y="553641"/>
                </a:lnTo>
                <a:lnTo>
                  <a:pt x="660797" y="508992"/>
                </a:lnTo>
                <a:lnTo>
                  <a:pt x="696516" y="455414"/>
                </a:lnTo>
                <a:lnTo>
                  <a:pt x="732235" y="392906"/>
                </a:lnTo>
                <a:lnTo>
                  <a:pt x="767953" y="330398"/>
                </a:lnTo>
                <a:lnTo>
                  <a:pt x="776883" y="267891"/>
                </a:lnTo>
                <a:lnTo>
                  <a:pt x="785813" y="214312"/>
                </a:lnTo>
                <a:lnTo>
                  <a:pt x="776883" y="160734"/>
                </a:lnTo>
                <a:lnTo>
                  <a:pt x="750094" y="116086"/>
                </a:lnTo>
                <a:lnTo>
                  <a:pt x="714375" y="89297"/>
                </a:lnTo>
                <a:lnTo>
                  <a:pt x="660797" y="71437"/>
                </a:lnTo>
                <a:lnTo>
                  <a:pt x="660797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3848695" y="4018359"/>
            <a:ext cx="991197" cy="696517"/>
          </a:xfrm>
          <a:custGeom>
            <a:avLst/>
            <a:gdLst/>
            <a:ahLst/>
            <a:cxnLst/>
            <a:rect l="0" t="0" r="0" b="0"/>
            <a:pathLst>
              <a:path w="991197" h="696517">
                <a:moveTo>
                  <a:pt x="723305" y="107156"/>
                </a:moveTo>
                <a:lnTo>
                  <a:pt x="723305" y="98227"/>
                </a:lnTo>
                <a:lnTo>
                  <a:pt x="714375" y="89297"/>
                </a:lnTo>
                <a:lnTo>
                  <a:pt x="705446" y="80367"/>
                </a:lnTo>
                <a:lnTo>
                  <a:pt x="696516" y="71437"/>
                </a:lnTo>
                <a:lnTo>
                  <a:pt x="678657" y="62508"/>
                </a:lnTo>
                <a:lnTo>
                  <a:pt x="651868" y="53578"/>
                </a:lnTo>
                <a:lnTo>
                  <a:pt x="625078" y="35719"/>
                </a:lnTo>
                <a:lnTo>
                  <a:pt x="598289" y="26789"/>
                </a:lnTo>
                <a:lnTo>
                  <a:pt x="571500" y="26789"/>
                </a:lnTo>
                <a:lnTo>
                  <a:pt x="535782" y="17859"/>
                </a:lnTo>
                <a:lnTo>
                  <a:pt x="500063" y="8930"/>
                </a:lnTo>
                <a:lnTo>
                  <a:pt x="464344" y="0"/>
                </a:lnTo>
                <a:lnTo>
                  <a:pt x="428625" y="0"/>
                </a:lnTo>
                <a:lnTo>
                  <a:pt x="383977" y="0"/>
                </a:lnTo>
                <a:lnTo>
                  <a:pt x="339328" y="8930"/>
                </a:lnTo>
                <a:lnTo>
                  <a:pt x="294680" y="26789"/>
                </a:lnTo>
                <a:lnTo>
                  <a:pt x="250032" y="35719"/>
                </a:lnTo>
                <a:lnTo>
                  <a:pt x="205383" y="62508"/>
                </a:lnTo>
                <a:lnTo>
                  <a:pt x="160735" y="80367"/>
                </a:lnTo>
                <a:lnTo>
                  <a:pt x="125016" y="116086"/>
                </a:lnTo>
                <a:lnTo>
                  <a:pt x="80368" y="151805"/>
                </a:lnTo>
                <a:lnTo>
                  <a:pt x="53578" y="196453"/>
                </a:lnTo>
                <a:lnTo>
                  <a:pt x="26789" y="241102"/>
                </a:lnTo>
                <a:lnTo>
                  <a:pt x="8930" y="276820"/>
                </a:lnTo>
                <a:lnTo>
                  <a:pt x="0" y="321469"/>
                </a:lnTo>
                <a:lnTo>
                  <a:pt x="0" y="366117"/>
                </a:lnTo>
                <a:lnTo>
                  <a:pt x="8930" y="410766"/>
                </a:lnTo>
                <a:lnTo>
                  <a:pt x="26789" y="446484"/>
                </a:lnTo>
                <a:lnTo>
                  <a:pt x="53578" y="491133"/>
                </a:lnTo>
                <a:lnTo>
                  <a:pt x="89297" y="526852"/>
                </a:lnTo>
                <a:lnTo>
                  <a:pt x="133946" y="562570"/>
                </a:lnTo>
                <a:lnTo>
                  <a:pt x="178594" y="598289"/>
                </a:lnTo>
                <a:lnTo>
                  <a:pt x="223243" y="634008"/>
                </a:lnTo>
                <a:lnTo>
                  <a:pt x="276821" y="651867"/>
                </a:lnTo>
                <a:lnTo>
                  <a:pt x="339328" y="678656"/>
                </a:lnTo>
                <a:lnTo>
                  <a:pt x="392907" y="687586"/>
                </a:lnTo>
                <a:lnTo>
                  <a:pt x="455414" y="696516"/>
                </a:lnTo>
                <a:lnTo>
                  <a:pt x="517922" y="696516"/>
                </a:lnTo>
                <a:lnTo>
                  <a:pt x="580430" y="687586"/>
                </a:lnTo>
                <a:lnTo>
                  <a:pt x="642938" y="669727"/>
                </a:lnTo>
                <a:lnTo>
                  <a:pt x="714375" y="642937"/>
                </a:lnTo>
                <a:lnTo>
                  <a:pt x="776883" y="598289"/>
                </a:lnTo>
                <a:lnTo>
                  <a:pt x="830461" y="553641"/>
                </a:lnTo>
                <a:lnTo>
                  <a:pt x="875110" y="508992"/>
                </a:lnTo>
                <a:lnTo>
                  <a:pt x="919758" y="455414"/>
                </a:lnTo>
                <a:lnTo>
                  <a:pt x="955477" y="410766"/>
                </a:lnTo>
                <a:lnTo>
                  <a:pt x="973336" y="366117"/>
                </a:lnTo>
                <a:lnTo>
                  <a:pt x="991196" y="312539"/>
                </a:lnTo>
                <a:lnTo>
                  <a:pt x="991196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545211" y="4125515"/>
            <a:ext cx="276821" cy="125017"/>
          </a:xfrm>
          <a:custGeom>
            <a:avLst/>
            <a:gdLst/>
            <a:ahLst/>
            <a:cxnLst/>
            <a:rect l="0" t="0" r="0" b="0"/>
            <a:pathLst>
              <a:path w="276821" h="125017">
                <a:moveTo>
                  <a:pt x="276820" y="125016"/>
                </a:moveTo>
                <a:lnTo>
                  <a:pt x="250031" y="89297"/>
                </a:lnTo>
                <a:lnTo>
                  <a:pt x="205383" y="62508"/>
                </a:lnTo>
                <a:lnTo>
                  <a:pt x="151805" y="35719"/>
                </a:lnTo>
                <a:lnTo>
                  <a:pt x="80367" y="1786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098477" y="3982640"/>
            <a:ext cx="1643063" cy="500064"/>
          </a:xfrm>
          <a:custGeom>
            <a:avLst/>
            <a:gdLst/>
            <a:ahLst/>
            <a:cxnLst/>
            <a:rect l="0" t="0" r="0" b="0"/>
            <a:pathLst>
              <a:path w="1643063" h="500064">
                <a:moveTo>
                  <a:pt x="1428750" y="187524"/>
                </a:moveTo>
                <a:lnTo>
                  <a:pt x="1428750" y="178594"/>
                </a:lnTo>
                <a:lnTo>
                  <a:pt x="1428750" y="169664"/>
                </a:lnTo>
                <a:lnTo>
                  <a:pt x="1428750" y="160735"/>
                </a:lnTo>
                <a:lnTo>
                  <a:pt x="1428750" y="151805"/>
                </a:lnTo>
                <a:lnTo>
                  <a:pt x="1428750" y="142875"/>
                </a:lnTo>
                <a:lnTo>
                  <a:pt x="1428750" y="125016"/>
                </a:lnTo>
                <a:lnTo>
                  <a:pt x="1437679" y="116086"/>
                </a:lnTo>
                <a:lnTo>
                  <a:pt x="1437679" y="107156"/>
                </a:lnTo>
                <a:lnTo>
                  <a:pt x="1437679" y="107156"/>
                </a:lnTo>
                <a:lnTo>
                  <a:pt x="1437679" y="107156"/>
                </a:lnTo>
                <a:lnTo>
                  <a:pt x="1428750" y="107156"/>
                </a:lnTo>
                <a:lnTo>
                  <a:pt x="1401961" y="107156"/>
                </a:lnTo>
                <a:lnTo>
                  <a:pt x="1384101" y="107156"/>
                </a:lnTo>
                <a:lnTo>
                  <a:pt x="1366242" y="107156"/>
                </a:lnTo>
                <a:lnTo>
                  <a:pt x="1339453" y="107156"/>
                </a:lnTo>
                <a:lnTo>
                  <a:pt x="1312664" y="98227"/>
                </a:lnTo>
                <a:lnTo>
                  <a:pt x="1294804" y="89297"/>
                </a:lnTo>
                <a:lnTo>
                  <a:pt x="1268015" y="71438"/>
                </a:lnTo>
                <a:lnTo>
                  <a:pt x="1241226" y="62508"/>
                </a:lnTo>
                <a:lnTo>
                  <a:pt x="1205507" y="44649"/>
                </a:lnTo>
                <a:lnTo>
                  <a:pt x="1169789" y="35719"/>
                </a:lnTo>
                <a:lnTo>
                  <a:pt x="1134070" y="26789"/>
                </a:lnTo>
                <a:lnTo>
                  <a:pt x="1089421" y="17860"/>
                </a:lnTo>
                <a:lnTo>
                  <a:pt x="1035843" y="17860"/>
                </a:lnTo>
                <a:lnTo>
                  <a:pt x="982265" y="8930"/>
                </a:lnTo>
                <a:lnTo>
                  <a:pt x="928687" y="8930"/>
                </a:lnTo>
                <a:lnTo>
                  <a:pt x="875109" y="8930"/>
                </a:lnTo>
                <a:lnTo>
                  <a:pt x="812601" y="0"/>
                </a:lnTo>
                <a:lnTo>
                  <a:pt x="759023" y="0"/>
                </a:lnTo>
                <a:lnTo>
                  <a:pt x="696515" y="0"/>
                </a:lnTo>
                <a:lnTo>
                  <a:pt x="642937" y="0"/>
                </a:lnTo>
                <a:lnTo>
                  <a:pt x="580429" y="0"/>
                </a:lnTo>
                <a:lnTo>
                  <a:pt x="517921" y="0"/>
                </a:lnTo>
                <a:lnTo>
                  <a:pt x="455414" y="8930"/>
                </a:lnTo>
                <a:lnTo>
                  <a:pt x="392906" y="17860"/>
                </a:lnTo>
                <a:lnTo>
                  <a:pt x="330398" y="26789"/>
                </a:lnTo>
                <a:lnTo>
                  <a:pt x="276820" y="44649"/>
                </a:lnTo>
                <a:lnTo>
                  <a:pt x="214312" y="62508"/>
                </a:lnTo>
                <a:lnTo>
                  <a:pt x="169664" y="80367"/>
                </a:lnTo>
                <a:lnTo>
                  <a:pt x="125015" y="107156"/>
                </a:lnTo>
                <a:lnTo>
                  <a:pt x="89296" y="125016"/>
                </a:lnTo>
                <a:lnTo>
                  <a:pt x="53578" y="142875"/>
                </a:lnTo>
                <a:lnTo>
                  <a:pt x="35718" y="160735"/>
                </a:lnTo>
                <a:lnTo>
                  <a:pt x="17859" y="178594"/>
                </a:lnTo>
                <a:lnTo>
                  <a:pt x="8929" y="196453"/>
                </a:lnTo>
                <a:lnTo>
                  <a:pt x="0" y="223242"/>
                </a:lnTo>
                <a:lnTo>
                  <a:pt x="8929" y="241102"/>
                </a:lnTo>
                <a:lnTo>
                  <a:pt x="17859" y="258961"/>
                </a:lnTo>
                <a:lnTo>
                  <a:pt x="35718" y="285750"/>
                </a:lnTo>
                <a:lnTo>
                  <a:pt x="53578" y="303610"/>
                </a:lnTo>
                <a:lnTo>
                  <a:pt x="80367" y="330399"/>
                </a:lnTo>
                <a:lnTo>
                  <a:pt x="107156" y="357188"/>
                </a:lnTo>
                <a:lnTo>
                  <a:pt x="142875" y="375047"/>
                </a:lnTo>
                <a:lnTo>
                  <a:pt x="187523" y="401836"/>
                </a:lnTo>
                <a:lnTo>
                  <a:pt x="232171" y="419696"/>
                </a:lnTo>
                <a:lnTo>
                  <a:pt x="276820" y="437555"/>
                </a:lnTo>
                <a:lnTo>
                  <a:pt x="330398" y="455414"/>
                </a:lnTo>
                <a:lnTo>
                  <a:pt x="383976" y="464344"/>
                </a:lnTo>
                <a:lnTo>
                  <a:pt x="446484" y="482203"/>
                </a:lnTo>
                <a:lnTo>
                  <a:pt x="508992" y="491133"/>
                </a:lnTo>
                <a:lnTo>
                  <a:pt x="580429" y="491133"/>
                </a:lnTo>
                <a:lnTo>
                  <a:pt x="651867" y="500063"/>
                </a:lnTo>
                <a:lnTo>
                  <a:pt x="723304" y="491133"/>
                </a:lnTo>
                <a:lnTo>
                  <a:pt x="794742" y="491133"/>
                </a:lnTo>
                <a:lnTo>
                  <a:pt x="875109" y="491133"/>
                </a:lnTo>
                <a:lnTo>
                  <a:pt x="955476" y="482203"/>
                </a:lnTo>
                <a:lnTo>
                  <a:pt x="1035843" y="473274"/>
                </a:lnTo>
                <a:lnTo>
                  <a:pt x="1116211" y="464344"/>
                </a:lnTo>
                <a:lnTo>
                  <a:pt x="1196578" y="446485"/>
                </a:lnTo>
                <a:lnTo>
                  <a:pt x="1268015" y="437555"/>
                </a:lnTo>
                <a:lnTo>
                  <a:pt x="1339453" y="419696"/>
                </a:lnTo>
                <a:lnTo>
                  <a:pt x="1410890" y="410766"/>
                </a:lnTo>
                <a:lnTo>
                  <a:pt x="1473398" y="392906"/>
                </a:lnTo>
                <a:lnTo>
                  <a:pt x="1526976" y="383977"/>
                </a:lnTo>
                <a:lnTo>
                  <a:pt x="1571625" y="375047"/>
                </a:lnTo>
                <a:lnTo>
                  <a:pt x="1607343" y="357188"/>
                </a:lnTo>
                <a:lnTo>
                  <a:pt x="1625203" y="348258"/>
                </a:lnTo>
                <a:lnTo>
                  <a:pt x="1643062" y="321469"/>
                </a:lnTo>
                <a:lnTo>
                  <a:pt x="1634132" y="303610"/>
                </a:lnTo>
                <a:lnTo>
                  <a:pt x="1625203" y="276821"/>
                </a:lnTo>
                <a:lnTo>
                  <a:pt x="1607343" y="250031"/>
                </a:lnTo>
                <a:lnTo>
                  <a:pt x="1580554" y="214313"/>
                </a:lnTo>
                <a:lnTo>
                  <a:pt x="1544836" y="187524"/>
                </a:lnTo>
                <a:lnTo>
                  <a:pt x="1500187" y="151805"/>
                </a:lnTo>
                <a:lnTo>
                  <a:pt x="1446609" y="125016"/>
                </a:lnTo>
                <a:lnTo>
                  <a:pt x="1401961" y="98227"/>
                </a:lnTo>
                <a:lnTo>
                  <a:pt x="1339453" y="80367"/>
                </a:lnTo>
                <a:lnTo>
                  <a:pt x="1285875" y="62508"/>
                </a:lnTo>
                <a:lnTo>
                  <a:pt x="1232296" y="53578"/>
                </a:lnTo>
                <a:lnTo>
                  <a:pt x="1178718" y="44649"/>
                </a:lnTo>
                <a:lnTo>
                  <a:pt x="1125140" y="44649"/>
                </a:lnTo>
                <a:lnTo>
                  <a:pt x="1125140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420195" y="4339828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17860" y="17859"/>
                </a:moveTo>
                <a:lnTo>
                  <a:pt x="1786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822031" y="4000500"/>
            <a:ext cx="839392" cy="482204"/>
          </a:xfrm>
          <a:custGeom>
            <a:avLst/>
            <a:gdLst/>
            <a:ahLst/>
            <a:cxnLst/>
            <a:rect l="0" t="0" r="0" b="0"/>
            <a:pathLst>
              <a:path w="839392" h="482204">
                <a:moveTo>
                  <a:pt x="660797" y="151804"/>
                </a:moveTo>
                <a:lnTo>
                  <a:pt x="651867" y="142875"/>
                </a:lnTo>
                <a:lnTo>
                  <a:pt x="651867" y="133945"/>
                </a:lnTo>
                <a:lnTo>
                  <a:pt x="642938" y="116086"/>
                </a:lnTo>
                <a:lnTo>
                  <a:pt x="634008" y="107156"/>
                </a:lnTo>
                <a:lnTo>
                  <a:pt x="625078" y="89296"/>
                </a:lnTo>
                <a:lnTo>
                  <a:pt x="616149" y="80367"/>
                </a:lnTo>
                <a:lnTo>
                  <a:pt x="598289" y="71437"/>
                </a:lnTo>
                <a:lnTo>
                  <a:pt x="580430" y="53578"/>
                </a:lnTo>
                <a:lnTo>
                  <a:pt x="562571" y="44648"/>
                </a:lnTo>
                <a:lnTo>
                  <a:pt x="535782" y="35718"/>
                </a:lnTo>
                <a:lnTo>
                  <a:pt x="508992" y="26789"/>
                </a:lnTo>
                <a:lnTo>
                  <a:pt x="482203" y="17859"/>
                </a:lnTo>
                <a:lnTo>
                  <a:pt x="455414" y="8929"/>
                </a:lnTo>
                <a:lnTo>
                  <a:pt x="428625" y="0"/>
                </a:lnTo>
                <a:lnTo>
                  <a:pt x="392907" y="0"/>
                </a:lnTo>
                <a:lnTo>
                  <a:pt x="357188" y="0"/>
                </a:lnTo>
                <a:lnTo>
                  <a:pt x="312539" y="0"/>
                </a:lnTo>
                <a:lnTo>
                  <a:pt x="276821" y="0"/>
                </a:lnTo>
                <a:lnTo>
                  <a:pt x="232172" y="8929"/>
                </a:lnTo>
                <a:lnTo>
                  <a:pt x="187524" y="26789"/>
                </a:lnTo>
                <a:lnTo>
                  <a:pt x="151805" y="44648"/>
                </a:lnTo>
                <a:lnTo>
                  <a:pt x="125016" y="62507"/>
                </a:lnTo>
                <a:lnTo>
                  <a:pt x="89297" y="89296"/>
                </a:lnTo>
                <a:lnTo>
                  <a:pt x="62508" y="107156"/>
                </a:lnTo>
                <a:lnTo>
                  <a:pt x="35719" y="133945"/>
                </a:lnTo>
                <a:lnTo>
                  <a:pt x="17860" y="169664"/>
                </a:lnTo>
                <a:lnTo>
                  <a:pt x="8930" y="196453"/>
                </a:lnTo>
                <a:lnTo>
                  <a:pt x="0" y="232171"/>
                </a:lnTo>
                <a:lnTo>
                  <a:pt x="0" y="258961"/>
                </a:lnTo>
                <a:lnTo>
                  <a:pt x="0" y="294679"/>
                </a:lnTo>
                <a:lnTo>
                  <a:pt x="17860" y="321468"/>
                </a:lnTo>
                <a:lnTo>
                  <a:pt x="35719" y="357187"/>
                </a:lnTo>
                <a:lnTo>
                  <a:pt x="71438" y="383976"/>
                </a:lnTo>
                <a:lnTo>
                  <a:pt x="107157" y="410765"/>
                </a:lnTo>
                <a:lnTo>
                  <a:pt x="151805" y="437554"/>
                </a:lnTo>
                <a:lnTo>
                  <a:pt x="205383" y="446484"/>
                </a:lnTo>
                <a:lnTo>
                  <a:pt x="258961" y="464343"/>
                </a:lnTo>
                <a:lnTo>
                  <a:pt x="312539" y="473273"/>
                </a:lnTo>
                <a:lnTo>
                  <a:pt x="375047" y="482203"/>
                </a:lnTo>
                <a:lnTo>
                  <a:pt x="437555" y="482203"/>
                </a:lnTo>
                <a:lnTo>
                  <a:pt x="500063" y="473273"/>
                </a:lnTo>
                <a:lnTo>
                  <a:pt x="562571" y="464343"/>
                </a:lnTo>
                <a:lnTo>
                  <a:pt x="625078" y="446484"/>
                </a:lnTo>
                <a:lnTo>
                  <a:pt x="687586" y="419695"/>
                </a:lnTo>
                <a:lnTo>
                  <a:pt x="741164" y="383976"/>
                </a:lnTo>
                <a:lnTo>
                  <a:pt x="776883" y="348257"/>
                </a:lnTo>
                <a:lnTo>
                  <a:pt x="812602" y="312539"/>
                </a:lnTo>
                <a:lnTo>
                  <a:pt x="830461" y="267890"/>
                </a:lnTo>
                <a:lnTo>
                  <a:pt x="839391" y="232171"/>
                </a:lnTo>
                <a:lnTo>
                  <a:pt x="830461" y="196453"/>
                </a:lnTo>
                <a:lnTo>
                  <a:pt x="812602" y="169664"/>
                </a:lnTo>
                <a:lnTo>
                  <a:pt x="776883" y="133945"/>
                </a:lnTo>
                <a:lnTo>
                  <a:pt x="732235" y="116086"/>
                </a:lnTo>
                <a:lnTo>
                  <a:pt x="669727" y="98226"/>
                </a:lnTo>
                <a:lnTo>
                  <a:pt x="598289" y="98226"/>
                </a:lnTo>
                <a:lnTo>
                  <a:pt x="535782" y="98226"/>
                </a:lnTo>
                <a:lnTo>
                  <a:pt x="482203" y="98226"/>
                </a:lnTo>
                <a:lnTo>
                  <a:pt x="482203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661422" y="3964781"/>
            <a:ext cx="848321" cy="482204"/>
          </a:xfrm>
          <a:custGeom>
            <a:avLst/>
            <a:gdLst/>
            <a:ahLst/>
            <a:cxnLst/>
            <a:rect l="0" t="0" r="0" b="0"/>
            <a:pathLst>
              <a:path w="848321" h="482204">
                <a:moveTo>
                  <a:pt x="848320" y="160734"/>
                </a:moveTo>
                <a:lnTo>
                  <a:pt x="848320" y="151805"/>
                </a:lnTo>
                <a:lnTo>
                  <a:pt x="848320" y="142875"/>
                </a:lnTo>
                <a:lnTo>
                  <a:pt x="839391" y="125015"/>
                </a:lnTo>
                <a:lnTo>
                  <a:pt x="839391" y="107156"/>
                </a:lnTo>
                <a:lnTo>
                  <a:pt x="830461" y="89297"/>
                </a:lnTo>
                <a:lnTo>
                  <a:pt x="821531" y="71437"/>
                </a:lnTo>
                <a:lnTo>
                  <a:pt x="803672" y="53578"/>
                </a:lnTo>
                <a:lnTo>
                  <a:pt x="776883" y="35719"/>
                </a:lnTo>
                <a:lnTo>
                  <a:pt x="741164" y="26789"/>
                </a:lnTo>
                <a:lnTo>
                  <a:pt x="696516" y="17859"/>
                </a:lnTo>
                <a:lnTo>
                  <a:pt x="642937" y="8930"/>
                </a:lnTo>
                <a:lnTo>
                  <a:pt x="589359" y="8930"/>
                </a:lnTo>
                <a:lnTo>
                  <a:pt x="517922" y="0"/>
                </a:lnTo>
                <a:lnTo>
                  <a:pt x="455414" y="0"/>
                </a:lnTo>
                <a:lnTo>
                  <a:pt x="383976" y="8930"/>
                </a:lnTo>
                <a:lnTo>
                  <a:pt x="321469" y="17859"/>
                </a:lnTo>
                <a:lnTo>
                  <a:pt x="267891" y="26789"/>
                </a:lnTo>
                <a:lnTo>
                  <a:pt x="223242" y="35719"/>
                </a:lnTo>
                <a:lnTo>
                  <a:pt x="187523" y="53578"/>
                </a:lnTo>
                <a:lnTo>
                  <a:pt x="151805" y="80367"/>
                </a:lnTo>
                <a:lnTo>
                  <a:pt x="125016" y="107156"/>
                </a:lnTo>
                <a:lnTo>
                  <a:pt x="89297" y="142875"/>
                </a:lnTo>
                <a:lnTo>
                  <a:pt x="62508" y="187523"/>
                </a:lnTo>
                <a:lnTo>
                  <a:pt x="44648" y="232172"/>
                </a:lnTo>
                <a:lnTo>
                  <a:pt x="17859" y="276820"/>
                </a:lnTo>
                <a:lnTo>
                  <a:pt x="8930" y="330398"/>
                </a:lnTo>
                <a:lnTo>
                  <a:pt x="0" y="375047"/>
                </a:lnTo>
                <a:lnTo>
                  <a:pt x="8930" y="419695"/>
                </a:lnTo>
                <a:lnTo>
                  <a:pt x="26789" y="446484"/>
                </a:lnTo>
                <a:lnTo>
                  <a:pt x="53578" y="473273"/>
                </a:lnTo>
                <a:lnTo>
                  <a:pt x="98226" y="482203"/>
                </a:lnTo>
                <a:lnTo>
                  <a:pt x="160734" y="482203"/>
                </a:lnTo>
                <a:lnTo>
                  <a:pt x="223242" y="473273"/>
                </a:lnTo>
                <a:lnTo>
                  <a:pt x="294680" y="464344"/>
                </a:lnTo>
                <a:lnTo>
                  <a:pt x="366117" y="446484"/>
                </a:lnTo>
                <a:lnTo>
                  <a:pt x="428625" y="419695"/>
                </a:lnTo>
                <a:lnTo>
                  <a:pt x="500062" y="401836"/>
                </a:lnTo>
                <a:lnTo>
                  <a:pt x="562570" y="366117"/>
                </a:lnTo>
                <a:lnTo>
                  <a:pt x="616148" y="339328"/>
                </a:lnTo>
                <a:lnTo>
                  <a:pt x="678656" y="303609"/>
                </a:lnTo>
                <a:lnTo>
                  <a:pt x="723305" y="267890"/>
                </a:lnTo>
                <a:lnTo>
                  <a:pt x="759023" y="232172"/>
                </a:lnTo>
                <a:lnTo>
                  <a:pt x="785812" y="205383"/>
                </a:lnTo>
                <a:lnTo>
                  <a:pt x="812601" y="169664"/>
                </a:lnTo>
                <a:lnTo>
                  <a:pt x="821531" y="151805"/>
                </a:lnTo>
                <a:lnTo>
                  <a:pt x="812601" y="125015"/>
                </a:lnTo>
                <a:lnTo>
                  <a:pt x="785812" y="107156"/>
                </a:lnTo>
                <a:lnTo>
                  <a:pt x="750094" y="98226"/>
                </a:lnTo>
                <a:lnTo>
                  <a:pt x="696516" y="89297"/>
                </a:lnTo>
                <a:lnTo>
                  <a:pt x="696516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643688" y="3902273"/>
            <a:ext cx="1669851" cy="544712"/>
          </a:xfrm>
          <a:custGeom>
            <a:avLst/>
            <a:gdLst/>
            <a:ahLst/>
            <a:cxnLst/>
            <a:rect l="0" t="0" r="0" b="0"/>
            <a:pathLst>
              <a:path w="1669851" h="544712">
                <a:moveTo>
                  <a:pt x="98226" y="517922"/>
                </a:moveTo>
                <a:lnTo>
                  <a:pt x="98226" y="517922"/>
                </a:lnTo>
                <a:lnTo>
                  <a:pt x="98226" y="517922"/>
                </a:lnTo>
                <a:lnTo>
                  <a:pt x="107156" y="517922"/>
                </a:lnTo>
                <a:lnTo>
                  <a:pt x="116085" y="508992"/>
                </a:lnTo>
                <a:lnTo>
                  <a:pt x="133945" y="508992"/>
                </a:lnTo>
                <a:lnTo>
                  <a:pt x="151804" y="508992"/>
                </a:lnTo>
                <a:lnTo>
                  <a:pt x="187523" y="500063"/>
                </a:lnTo>
                <a:lnTo>
                  <a:pt x="223242" y="500063"/>
                </a:lnTo>
                <a:lnTo>
                  <a:pt x="267890" y="500063"/>
                </a:lnTo>
                <a:lnTo>
                  <a:pt x="312539" y="508992"/>
                </a:lnTo>
                <a:lnTo>
                  <a:pt x="366117" y="508992"/>
                </a:lnTo>
                <a:lnTo>
                  <a:pt x="419695" y="508992"/>
                </a:lnTo>
                <a:lnTo>
                  <a:pt x="482203" y="508992"/>
                </a:lnTo>
                <a:lnTo>
                  <a:pt x="553640" y="508992"/>
                </a:lnTo>
                <a:lnTo>
                  <a:pt x="625078" y="508992"/>
                </a:lnTo>
                <a:lnTo>
                  <a:pt x="696515" y="508992"/>
                </a:lnTo>
                <a:lnTo>
                  <a:pt x="767953" y="500063"/>
                </a:lnTo>
                <a:lnTo>
                  <a:pt x="830460" y="500063"/>
                </a:lnTo>
                <a:lnTo>
                  <a:pt x="901898" y="491133"/>
                </a:lnTo>
                <a:lnTo>
                  <a:pt x="964406" y="491133"/>
                </a:lnTo>
                <a:lnTo>
                  <a:pt x="1035843" y="482203"/>
                </a:lnTo>
                <a:lnTo>
                  <a:pt x="1098351" y="473273"/>
                </a:lnTo>
                <a:lnTo>
                  <a:pt x="1160859" y="473273"/>
                </a:lnTo>
                <a:lnTo>
                  <a:pt x="1214437" y="464344"/>
                </a:lnTo>
                <a:lnTo>
                  <a:pt x="1268015" y="455414"/>
                </a:lnTo>
                <a:lnTo>
                  <a:pt x="1330523" y="455414"/>
                </a:lnTo>
                <a:lnTo>
                  <a:pt x="1384101" y="446484"/>
                </a:lnTo>
                <a:lnTo>
                  <a:pt x="1437679" y="446484"/>
                </a:lnTo>
                <a:lnTo>
                  <a:pt x="1500187" y="437555"/>
                </a:lnTo>
                <a:lnTo>
                  <a:pt x="1544835" y="437555"/>
                </a:lnTo>
                <a:lnTo>
                  <a:pt x="1589483" y="428625"/>
                </a:lnTo>
                <a:lnTo>
                  <a:pt x="1625202" y="428625"/>
                </a:lnTo>
                <a:lnTo>
                  <a:pt x="1651991" y="419695"/>
                </a:lnTo>
                <a:lnTo>
                  <a:pt x="1660921" y="410766"/>
                </a:lnTo>
                <a:lnTo>
                  <a:pt x="1669850" y="401836"/>
                </a:lnTo>
                <a:lnTo>
                  <a:pt x="1669850" y="392906"/>
                </a:lnTo>
                <a:lnTo>
                  <a:pt x="1669850" y="375047"/>
                </a:lnTo>
                <a:lnTo>
                  <a:pt x="1660921" y="357188"/>
                </a:lnTo>
                <a:lnTo>
                  <a:pt x="1643061" y="339328"/>
                </a:lnTo>
                <a:lnTo>
                  <a:pt x="1616272" y="321469"/>
                </a:lnTo>
                <a:lnTo>
                  <a:pt x="1580553" y="303609"/>
                </a:lnTo>
                <a:lnTo>
                  <a:pt x="1535906" y="276820"/>
                </a:lnTo>
                <a:lnTo>
                  <a:pt x="1491257" y="250031"/>
                </a:lnTo>
                <a:lnTo>
                  <a:pt x="1446609" y="232172"/>
                </a:lnTo>
                <a:lnTo>
                  <a:pt x="1393031" y="205383"/>
                </a:lnTo>
                <a:lnTo>
                  <a:pt x="1339453" y="178594"/>
                </a:lnTo>
                <a:lnTo>
                  <a:pt x="1285875" y="151805"/>
                </a:lnTo>
                <a:lnTo>
                  <a:pt x="1223367" y="125016"/>
                </a:lnTo>
                <a:lnTo>
                  <a:pt x="1160859" y="98227"/>
                </a:lnTo>
                <a:lnTo>
                  <a:pt x="1089421" y="71438"/>
                </a:lnTo>
                <a:lnTo>
                  <a:pt x="1009054" y="44648"/>
                </a:lnTo>
                <a:lnTo>
                  <a:pt x="919757" y="26789"/>
                </a:lnTo>
                <a:lnTo>
                  <a:pt x="830460" y="8930"/>
                </a:lnTo>
                <a:lnTo>
                  <a:pt x="723304" y="8930"/>
                </a:lnTo>
                <a:lnTo>
                  <a:pt x="625078" y="0"/>
                </a:lnTo>
                <a:lnTo>
                  <a:pt x="508992" y="8930"/>
                </a:lnTo>
                <a:lnTo>
                  <a:pt x="401835" y="17859"/>
                </a:lnTo>
                <a:lnTo>
                  <a:pt x="294679" y="44648"/>
                </a:lnTo>
                <a:lnTo>
                  <a:pt x="187523" y="89297"/>
                </a:lnTo>
                <a:lnTo>
                  <a:pt x="98226" y="133945"/>
                </a:lnTo>
                <a:lnTo>
                  <a:pt x="35718" y="196453"/>
                </a:lnTo>
                <a:lnTo>
                  <a:pt x="0" y="267891"/>
                </a:lnTo>
                <a:lnTo>
                  <a:pt x="0" y="339328"/>
                </a:lnTo>
                <a:lnTo>
                  <a:pt x="35718" y="410766"/>
                </a:lnTo>
                <a:lnTo>
                  <a:pt x="107156" y="473273"/>
                </a:lnTo>
                <a:lnTo>
                  <a:pt x="205382" y="517922"/>
                </a:lnTo>
                <a:lnTo>
                  <a:pt x="321468" y="544711"/>
                </a:lnTo>
                <a:lnTo>
                  <a:pt x="321468" y="54471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7322344" y="4009429"/>
            <a:ext cx="89298" cy="89298"/>
          </a:xfrm>
          <a:custGeom>
            <a:avLst/>
            <a:gdLst/>
            <a:ahLst/>
            <a:cxnLst/>
            <a:rect l="0" t="0" r="0" b="0"/>
            <a:pathLst>
              <a:path w="89298" h="89298">
                <a:moveTo>
                  <a:pt x="89297" y="89297"/>
                </a:moveTo>
                <a:lnTo>
                  <a:pt x="89297" y="80367"/>
                </a:lnTo>
                <a:lnTo>
                  <a:pt x="89297" y="80367"/>
                </a:lnTo>
                <a:lnTo>
                  <a:pt x="89297" y="80367"/>
                </a:lnTo>
                <a:lnTo>
                  <a:pt x="80367" y="71438"/>
                </a:lnTo>
                <a:lnTo>
                  <a:pt x="80367" y="62508"/>
                </a:lnTo>
                <a:lnTo>
                  <a:pt x="71437" y="53578"/>
                </a:lnTo>
                <a:lnTo>
                  <a:pt x="53578" y="44649"/>
                </a:lnTo>
                <a:lnTo>
                  <a:pt x="26789" y="2678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973836" y="4080867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8930" y="17859"/>
                </a:moveTo>
                <a:lnTo>
                  <a:pt x="893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866180" y="4589859"/>
            <a:ext cx="526852" cy="71438"/>
          </a:xfrm>
          <a:custGeom>
            <a:avLst/>
            <a:gdLst/>
            <a:ahLst/>
            <a:cxnLst/>
            <a:rect l="0" t="0" r="0" b="0"/>
            <a:pathLst>
              <a:path w="526852" h="71438">
                <a:moveTo>
                  <a:pt x="53578" y="8930"/>
                </a:move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8930"/>
                </a:lnTo>
                <a:lnTo>
                  <a:pt x="44648" y="8930"/>
                </a:lnTo>
                <a:lnTo>
                  <a:pt x="80367" y="17859"/>
                </a:lnTo>
                <a:lnTo>
                  <a:pt x="116086" y="17859"/>
                </a:lnTo>
                <a:lnTo>
                  <a:pt x="169664" y="26789"/>
                </a:lnTo>
                <a:lnTo>
                  <a:pt x="223242" y="35719"/>
                </a:lnTo>
                <a:lnTo>
                  <a:pt x="276820" y="44648"/>
                </a:lnTo>
                <a:lnTo>
                  <a:pt x="339328" y="53578"/>
                </a:lnTo>
                <a:lnTo>
                  <a:pt x="392906" y="62508"/>
                </a:lnTo>
                <a:lnTo>
                  <a:pt x="455414" y="62508"/>
                </a:lnTo>
                <a:lnTo>
                  <a:pt x="526851" y="71437"/>
                </a:lnTo>
                <a:lnTo>
                  <a:pt x="526851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339578" y="4607718"/>
            <a:ext cx="1259087" cy="142876"/>
          </a:xfrm>
          <a:custGeom>
            <a:avLst/>
            <a:gdLst/>
            <a:ahLst/>
            <a:cxnLst/>
            <a:rect l="0" t="0" r="0" b="0"/>
            <a:pathLst>
              <a:path w="1259087" h="142876">
                <a:moveTo>
                  <a:pt x="0" y="53578"/>
                </a:moveTo>
                <a:lnTo>
                  <a:pt x="0" y="53578"/>
                </a:lnTo>
                <a:lnTo>
                  <a:pt x="0" y="44649"/>
                </a:lnTo>
                <a:lnTo>
                  <a:pt x="0" y="35719"/>
                </a:lnTo>
                <a:lnTo>
                  <a:pt x="0" y="26789"/>
                </a:lnTo>
                <a:lnTo>
                  <a:pt x="0" y="17860"/>
                </a:lnTo>
                <a:lnTo>
                  <a:pt x="17860" y="17860"/>
                </a:lnTo>
                <a:lnTo>
                  <a:pt x="26789" y="8930"/>
                </a:lnTo>
                <a:lnTo>
                  <a:pt x="62508" y="8930"/>
                </a:lnTo>
                <a:lnTo>
                  <a:pt x="98227" y="0"/>
                </a:lnTo>
                <a:lnTo>
                  <a:pt x="142875" y="0"/>
                </a:lnTo>
                <a:lnTo>
                  <a:pt x="196453" y="0"/>
                </a:lnTo>
                <a:lnTo>
                  <a:pt x="250031" y="0"/>
                </a:lnTo>
                <a:lnTo>
                  <a:pt x="321469" y="0"/>
                </a:lnTo>
                <a:lnTo>
                  <a:pt x="401836" y="0"/>
                </a:lnTo>
                <a:lnTo>
                  <a:pt x="482203" y="8930"/>
                </a:lnTo>
                <a:lnTo>
                  <a:pt x="589360" y="17860"/>
                </a:lnTo>
                <a:lnTo>
                  <a:pt x="696516" y="26789"/>
                </a:lnTo>
                <a:lnTo>
                  <a:pt x="803672" y="53578"/>
                </a:lnTo>
                <a:lnTo>
                  <a:pt x="910828" y="80368"/>
                </a:lnTo>
                <a:lnTo>
                  <a:pt x="1000125" y="107157"/>
                </a:lnTo>
                <a:lnTo>
                  <a:pt x="1089422" y="133946"/>
                </a:lnTo>
                <a:lnTo>
                  <a:pt x="1169789" y="142875"/>
                </a:lnTo>
                <a:lnTo>
                  <a:pt x="1259086" y="133946"/>
                </a:lnTo>
                <a:lnTo>
                  <a:pt x="1259086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080867" y="4697015"/>
            <a:ext cx="401837" cy="26790"/>
          </a:xfrm>
          <a:custGeom>
            <a:avLst/>
            <a:gdLst/>
            <a:ahLst/>
            <a:cxnLst/>
            <a:rect l="0" t="0" r="0" b="0"/>
            <a:pathLst>
              <a:path w="401837" h="26790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26789" y="17860"/>
                </a:lnTo>
                <a:lnTo>
                  <a:pt x="44649" y="17860"/>
                </a:lnTo>
                <a:lnTo>
                  <a:pt x="62508" y="8930"/>
                </a:lnTo>
                <a:lnTo>
                  <a:pt x="98227" y="8930"/>
                </a:lnTo>
                <a:lnTo>
                  <a:pt x="125016" y="8930"/>
                </a:lnTo>
                <a:lnTo>
                  <a:pt x="160735" y="8930"/>
                </a:lnTo>
                <a:lnTo>
                  <a:pt x="205383" y="8930"/>
                </a:lnTo>
                <a:lnTo>
                  <a:pt x="241102" y="8930"/>
                </a:lnTo>
                <a:lnTo>
                  <a:pt x="285750" y="8930"/>
                </a:lnTo>
                <a:lnTo>
                  <a:pt x="330399" y="8930"/>
                </a:lnTo>
                <a:lnTo>
                  <a:pt x="357188" y="8930"/>
                </a:lnTo>
                <a:lnTo>
                  <a:pt x="383977" y="8930"/>
                </a:lnTo>
                <a:lnTo>
                  <a:pt x="401836" y="0"/>
                </a:lnTo>
                <a:lnTo>
                  <a:pt x="40183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036344" y="4589859"/>
            <a:ext cx="1464470" cy="116087"/>
          </a:xfrm>
          <a:custGeom>
            <a:avLst/>
            <a:gdLst/>
            <a:ahLst/>
            <a:cxnLst/>
            <a:rect l="0" t="0" r="0" b="0"/>
            <a:pathLst>
              <a:path w="1464470" h="116087">
                <a:moveTo>
                  <a:pt x="0" y="116086"/>
                </a:moveTo>
                <a:lnTo>
                  <a:pt x="0" y="116086"/>
                </a:lnTo>
                <a:lnTo>
                  <a:pt x="0" y="107156"/>
                </a:lnTo>
                <a:lnTo>
                  <a:pt x="8929" y="107156"/>
                </a:lnTo>
                <a:lnTo>
                  <a:pt x="17859" y="107156"/>
                </a:lnTo>
                <a:lnTo>
                  <a:pt x="26789" y="98227"/>
                </a:lnTo>
                <a:lnTo>
                  <a:pt x="35719" y="98227"/>
                </a:lnTo>
                <a:lnTo>
                  <a:pt x="53578" y="98227"/>
                </a:lnTo>
                <a:lnTo>
                  <a:pt x="80367" y="98227"/>
                </a:lnTo>
                <a:lnTo>
                  <a:pt x="98226" y="89297"/>
                </a:lnTo>
                <a:lnTo>
                  <a:pt x="116086" y="80367"/>
                </a:lnTo>
                <a:lnTo>
                  <a:pt x="142875" y="71437"/>
                </a:lnTo>
                <a:lnTo>
                  <a:pt x="178594" y="62508"/>
                </a:lnTo>
                <a:lnTo>
                  <a:pt x="214312" y="53578"/>
                </a:lnTo>
                <a:lnTo>
                  <a:pt x="241101" y="44648"/>
                </a:lnTo>
                <a:lnTo>
                  <a:pt x="285750" y="26789"/>
                </a:lnTo>
                <a:lnTo>
                  <a:pt x="330398" y="17859"/>
                </a:lnTo>
                <a:lnTo>
                  <a:pt x="375047" y="8930"/>
                </a:lnTo>
                <a:lnTo>
                  <a:pt x="437554" y="8930"/>
                </a:lnTo>
                <a:lnTo>
                  <a:pt x="491133" y="8930"/>
                </a:lnTo>
                <a:lnTo>
                  <a:pt x="562570" y="0"/>
                </a:lnTo>
                <a:lnTo>
                  <a:pt x="634008" y="8930"/>
                </a:lnTo>
                <a:lnTo>
                  <a:pt x="714375" y="8930"/>
                </a:lnTo>
                <a:lnTo>
                  <a:pt x="794742" y="17859"/>
                </a:lnTo>
                <a:lnTo>
                  <a:pt x="875109" y="26789"/>
                </a:lnTo>
                <a:lnTo>
                  <a:pt x="955476" y="35719"/>
                </a:lnTo>
                <a:lnTo>
                  <a:pt x="1044773" y="44648"/>
                </a:lnTo>
                <a:lnTo>
                  <a:pt x="1134070" y="62508"/>
                </a:lnTo>
                <a:lnTo>
                  <a:pt x="1214437" y="71437"/>
                </a:lnTo>
                <a:lnTo>
                  <a:pt x="1303734" y="71437"/>
                </a:lnTo>
                <a:lnTo>
                  <a:pt x="1384101" y="80367"/>
                </a:lnTo>
                <a:lnTo>
                  <a:pt x="1464469" y="80367"/>
                </a:lnTo>
                <a:lnTo>
                  <a:pt x="146446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483078" y="4580929"/>
            <a:ext cx="544712" cy="26790"/>
          </a:xfrm>
          <a:custGeom>
            <a:avLst/>
            <a:gdLst/>
            <a:ahLst/>
            <a:cxnLst/>
            <a:rect l="0" t="0" r="0" b="0"/>
            <a:pathLst>
              <a:path w="544712" h="26790">
                <a:moveTo>
                  <a:pt x="0" y="26789"/>
                </a:moveTo>
                <a:lnTo>
                  <a:pt x="0" y="26789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26789" y="17860"/>
                </a:lnTo>
                <a:lnTo>
                  <a:pt x="44649" y="17860"/>
                </a:lnTo>
                <a:lnTo>
                  <a:pt x="71438" y="17860"/>
                </a:lnTo>
                <a:lnTo>
                  <a:pt x="107156" y="17860"/>
                </a:lnTo>
                <a:lnTo>
                  <a:pt x="151805" y="17860"/>
                </a:lnTo>
                <a:lnTo>
                  <a:pt x="187524" y="8930"/>
                </a:lnTo>
                <a:lnTo>
                  <a:pt x="241102" y="8930"/>
                </a:lnTo>
                <a:lnTo>
                  <a:pt x="294680" y="8930"/>
                </a:lnTo>
                <a:lnTo>
                  <a:pt x="339328" y="8930"/>
                </a:lnTo>
                <a:lnTo>
                  <a:pt x="392906" y="0"/>
                </a:lnTo>
                <a:lnTo>
                  <a:pt x="455414" y="0"/>
                </a:lnTo>
                <a:lnTo>
                  <a:pt x="500063" y="0"/>
                </a:lnTo>
                <a:lnTo>
                  <a:pt x="544711" y="0"/>
                </a:lnTo>
                <a:lnTo>
                  <a:pt x="54471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1205508" y="4509492"/>
            <a:ext cx="482204" cy="401837"/>
          </a:xfrm>
          <a:custGeom>
            <a:avLst/>
            <a:gdLst/>
            <a:ahLst/>
            <a:cxnLst/>
            <a:rect l="0" t="0" r="0" b="0"/>
            <a:pathLst>
              <a:path w="482204" h="401837">
                <a:moveTo>
                  <a:pt x="401836" y="116086"/>
                </a:moveTo>
                <a:lnTo>
                  <a:pt x="401836" y="107156"/>
                </a:lnTo>
                <a:lnTo>
                  <a:pt x="392906" y="107156"/>
                </a:lnTo>
                <a:lnTo>
                  <a:pt x="383976" y="98226"/>
                </a:lnTo>
                <a:lnTo>
                  <a:pt x="375047" y="89297"/>
                </a:lnTo>
                <a:lnTo>
                  <a:pt x="366117" y="71437"/>
                </a:lnTo>
                <a:lnTo>
                  <a:pt x="357187" y="62508"/>
                </a:lnTo>
                <a:lnTo>
                  <a:pt x="339328" y="53578"/>
                </a:lnTo>
                <a:lnTo>
                  <a:pt x="330398" y="44648"/>
                </a:lnTo>
                <a:lnTo>
                  <a:pt x="312539" y="35719"/>
                </a:lnTo>
                <a:lnTo>
                  <a:pt x="294680" y="26789"/>
                </a:lnTo>
                <a:lnTo>
                  <a:pt x="276820" y="17859"/>
                </a:lnTo>
                <a:lnTo>
                  <a:pt x="258961" y="17859"/>
                </a:lnTo>
                <a:lnTo>
                  <a:pt x="241101" y="8929"/>
                </a:lnTo>
                <a:lnTo>
                  <a:pt x="214312" y="8929"/>
                </a:lnTo>
                <a:lnTo>
                  <a:pt x="196453" y="0"/>
                </a:lnTo>
                <a:lnTo>
                  <a:pt x="169664" y="0"/>
                </a:lnTo>
                <a:lnTo>
                  <a:pt x="151805" y="8929"/>
                </a:lnTo>
                <a:lnTo>
                  <a:pt x="125015" y="8929"/>
                </a:lnTo>
                <a:lnTo>
                  <a:pt x="98226" y="26789"/>
                </a:lnTo>
                <a:lnTo>
                  <a:pt x="71437" y="44648"/>
                </a:lnTo>
                <a:lnTo>
                  <a:pt x="53578" y="62508"/>
                </a:lnTo>
                <a:lnTo>
                  <a:pt x="35719" y="80367"/>
                </a:lnTo>
                <a:lnTo>
                  <a:pt x="17859" y="107156"/>
                </a:lnTo>
                <a:lnTo>
                  <a:pt x="8930" y="133945"/>
                </a:lnTo>
                <a:lnTo>
                  <a:pt x="0" y="160734"/>
                </a:lnTo>
                <a:lnTo>
                  <a:pt x="0" y="196453"/>
                </a:lnTo>
                <a:lnTo>
                  <a:pt x="0" y="223242"/>
                </a:lnTo>
                <a:lnTo>
                  <a:pt x="0" y="258961"/>
                </a:lnTo>
                <a:lnTo>
                  <a:pt x="8930" y="294679"/>
                </a:lnTo>
                <a:lnTo>
                  <a:pt x="26789" y="330398"/>
                </a:lnTo>
                <a:lnTo>
                  <a:pt x="44648" y="357187"/>
                </a:lnTo>
                <a:lnTo>
                  <a:pt x="80367" y="383977"/>
                </a:lnTo>
                <a:lnTo>
                  <a:pt x="116086" y="392906"/>
                </a:lnTo>
                <a:lnTo>
                  <a:pt x="160734" y="401836"/>
                </a:lnTo>
                <a:lnTo>
                  <a:pt x="205383" y="401836"/>
                </a:lnTo>
                <a:lnTo>
                  <a:pt x="258961" y="401836"/>
                </a:lnTo>
                <a:lnTo>
                  <a:pt x="312539" y="383977"/>
                </a:lnTo>
                <a:lnTo>
                  <a:pt x="366117" y="366117"/>
                </a:lnTo>
                <a:lnTo>
                  <a:pt x="410765" y="348258"/>
                </a:lnTo>
                <a:lnTo>
                  <a:pt x="446484" y="321469"/>
                </a:lnTo>
                <a:lnTo>
                  <a:pt x="464344" y="294679"/>
                </a:lnTo>
                <a:lnTo>
                  <a:pt x="482203" y="258961"/>
                </a:lnTo>
                <a:lnTo>
                  <a:pt x="482203" y="223242"/>
                </a:lnTo>
                <a:lnTo>
                  <a:pt x="473273" y="187523"/>
                </a:lnTo>
                <a:lnTo>
                  <a:pt x="446484" y="151804"/>
                </a:lnTo>
                <a:lnTo>
                  <a:pt x="410765" y="116086"/>
                </a:lnTo>
                <a:lnTo>
                  <a:pt x="366117" y="89297"/>
                </a:lnTo>
                <a:lnTo>
                  <a:pt x="312539" y="53578"/>
                </a:lnTo>
                <a:lnTo>
                  <a:pt x="258961" y="35719"/>
                </a:lnTo>
                <a:lnTo>
                  <a:pt x="205383" y="17859"/>
                </a:lnTo>
                <a:lnTo>
                  <a:pt x="160734" y="8929"/>
                </a:lnTo>
                <a:lnTo>
                  <a:pt x="116086" y="8929"/>
                </a:lnTo>
                <a:lnTo>
                  <a:pt x="89297" y="8929"/>
                </a:lnTo>
                <a:lnTo>
                  <a:pt x="80367" y="17859"/>
                </a:lnTo>
                <a:lnTo>
                  <a:pt x="80367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089547" y="4482703"/>
            <a:ext cx="723306" cy="437556"/>
          </a:xfrm>
          <a:custGeom>
            <a:avLst/>
            <a:gdLst/>
            <a:ahLst/>
            <a:cxnLst/>
            <a:rect l="0" t="0" r="0" b="0"/>
            <a:pathLst>
              <a:path w="723306" h="437556">
                <a:moveTo>
                  <a:pt x="500062" y="223242"/>
                </a:moveTo>
                <a:lnTo>
                  <a:pt x="500062" y="214312"/>
                </a:lnTo>
                <a:lnTo>
                  <a:pt x="500062" y="214312"/>
                </a:lnTo>
                <a:lnTo>
                  <a:pt x="500062" y="205383"/>
                </a:lnTo>
                <a:lnTo>
                  <a:pt x="500062" y="196453"/>
                </a:lnTo>
                <a:lnTo>
                  <a:pt x="500062" y="178593"/>
                </a:lnTo>
                <a:lnTo>
                  <a:pt x="500062" y="169664"/>
                </a:lnTo>
                <a:lnTo>
                  <a:pt x="491133" y="151804"/>
                </a:lnTo>
                <a:lnTo>
                  <a:pt x="491133" y="133945"/>
                </a:lnTo>
                <a:lnTo>
                  <a:pt x="482203" y="125015"/>
                </a:lnTo>
                <a:lnTo>
                  <a:pt x="473273" y="107156"/>
                </a:lnTo>
                <a:lnTo>
                  <a:pt x="464344" y="98226"/>
                </a:lnTo>
                <a:lnTo>
                  <a:pt x="455414" y="89297"/>
                </a:lnTo>
                <a:lnTo>
                  <a:pt x="437555" y="80367"/>
                </a:lnTo>
                <a:lnTo>
                  <a:pt x="419695" y="71437"/>
                </a:lnTo>
                <a:lnTo>
                  <a:pt x="401836" y="71437"/>
                </a:lnTo>
                <a:lnTo>
                  <a:pt x="375047" y="62508"/>
                </a:lnTo>
                <a:lnTo>
                  <a:pt x="348258" y="53578"/>
                </a:lnTo>
                <a:lnTo>
                  <a:pt x="330398" y="53578"/>
                </a:lnTo>
                <a:lnTo>
                  <a:pt x="303609" y="53578"/>
                </a:lnTo>
                <a:lnTo>
                  <a:pt x="276820" y="53578"/>
                </a:lnTo>
                <a:lnTo>
                  <a:pt x="241101" y="53578"/>
                </a:lnTo>
                <a:lnTo>
                  <a:pt x="214312" y="62508"/>
                </a:lnTo>
                <a:lnTo>
                  <a:pt x="178594" y="71437"/>
                </a:lnTo>
                <a:lnTo>
                  <a:pt x="142875" y="89297"/>
                </a:lnTo>
                <a:lnTo>
                  <a:pt x="98226" y="116086"/>
                </a:lnTo>
                <a:lnTo>
                  <a:pt x="71437" y="133945"/>
                </a:lnTo>
                <a:lnTo>
                  <a:pt x="35719" y="160734"/>
                </a:lnTo>
                <a:lnTo>
                  <a:pt x="17859" y="196453"/>
                </a:lnTo>
                <a:lnTo>
                  <a:pt x="0" y="223242"/>
                </a:lnTo>
                <a:lnTo>
                  <a:pt x="0" y="258961"/>
                </a:lnTo>
                <a:lnTo>
                  <a:pt x="0" y="285750"/>
                </a:lnTo>
                <a:lnTo>
                  <a:pt x="17859" y="312539"/>
                </a:lnTo>
                <a:lnTo>
                  <a:pt x="44648" y="339328"/>
                </a:lnTo>
                <a:lnTo>
                  <a:pt x="80367" y="366117"/>
                </a:lnTo>
                <a:lnTo>
                  <a:pt x="116086" y="392906"/>
                </a:lnTo>
                <a:lnTo>
                  <a:pt x="160734" y="410766"/>
                </a:lnTo>
                <a:lnTo>
                  <a:pt x="205383" y="428625"/>
                </a:lnTo>
                <a:lnTo>
                  <a:pt x="258961" y="437555"/>
                </a:lnTo>
                <a:lnTo>
                  <a:pt x="312539" y="437555"/>
                </a:lnTo>
                <a:lnTo>
                  <a:pt x="383976" y="437555"/>
                </a:lnTo>
                <a:lnTo>
                  <a:pt x="446484" y="419695"/>
                </a:lnTo>
                <a:lnTo>
                  <a:pt x="517922" y="401836"/>
                </a:lnTo>
                <a:lnTo>
                  <a:pt x="580430" y="366117"/>
                </a:lnTo>
                <a:lnTo>
                  <a:pt x="634008" y="330398"/>
                </a:lnTo>
                <a:lnTo>
                  <a:pt x="678656" y="294679"/>
                </a:lnTo>
                <a:lnTo>
                  <a:pt x="696516" y="250031"/>
                </a:lnTo>
                <a:lnTo>
                  <a:pt x="714375" y="205383"/>
                </a:lnTo>
                <a:lnTo>
                  <a:pt x="723305" y="169664"/>
                </a:lnTo>
                <a:lnTo>
                  <a:pt x="714375" y="133945"/>
                </a:lnTo>
                <a:lnTo>
                  <a:pt x="696516" y="98226"/>
                </a:lnTo>
                <a:lnTo>
                  <a:pt x="669726" y="71437"/>
                </a:lnTo>
                <a:lnTo>
                  <a:pt x="634008" y="44648"/>
                </a:lnTo>
                <a:lnTo>
                  <a:pt x="589359" y="17859"/>
                </a:lnTo>
                <a:lnTo>
                  <a:pt x="544711" y="8929"/>
                </a:lnTo>
                <a:lnTo>
                  <a:pt x="500062" y="0"/>
                </a:lnTo>
                <a:lnTo>
                  <a:pt x="455414" y="8929"/>
                </a:lnTo>
                <a:lnTo>
                  <a:pt x="410766" y="17859"/>
                </a:lnTo>
                <a:lnTo>
                  <a:pt x="375047" y="35718"/>
                </a:lnTo>
                <a:lnTo>
                  <a:pt x="339328" y="53578"/>
                </a:lnTo>
                <a:lnTo>
                  <a:pt x="33932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098852" y="98227"/>
            <a:ext cx="2705696" cy="1000125"/>
          </a:xfrm>
          <a:custGeom>
            <a:avLst/>
            <a:gdLst/>
            <a:ahLst/>
            <a:cxnLst/>
            <a:rect l="0" t="0" r="0" b="0"/>
            <a:pathLst>
              <a:path w="2705696" h="1000125">
                <a:moveTo>
                  <a:pt x="2152054" y="250031"/>
                </a:moveTo>
                <a:lnTo>
                  <a:pt x="2169914" y="250031"/>
                </a:lnTo>
                <a:lnTo>
                  <a:pt x="2178843" y="250031"/>
                </a:lnTo>
                <a:lnTo>
                  <a:pt x="2178843" y="250031"/>
                </a:lnTo>
                <a:lnTo>
                  <a:pt x="2187773" y="250031"/>
                </a:lnTo>
                <a:lnTo>
                  <a:pt x="2187773" y="250031"/>
                </a:lnTo>
                <a:lnTo>
                  <a:pt x="2196703" y="241101"/>
                </a:lnTo>
                <a:lnTo>
                  <a:pt x="2196703" y="232171"/>
                </a:lnTo>
                <a:lnTo>
                  <a:pt x="2205632" y="223242"/>
                </a:lnTo>
                <a:lnTo>
                  <a:pt x="2205632" y="223242"/>
                </a:lnTo>
                <a:lnTo>
                  <a:pt x="2205632" y="214312"/>
                </a:lnTo>
                <a:lnTo>
                  <a:pt x="2196703" y="196453"/>
                </a:lnTo>
                <a:lnTo>
                  <a:pt x="2187773" y="187523"/>
                </a:lnTo>
                <a:lnTo>
                  <a:pt x="2178843" y="178593"/>
                </a:lnTo>
                <a:lnTo>
                  <a:pt x="2160984" y="169664"/>
                </a:lnTo>
                <a:lnTo>
                  <a:pt x="2143125" y="160734"/>
                </a:lnTo>
                <a:lnTo>
                  <a:pt x="2116336" y="151804"/>
                </a:lnTo>
                <a:lnTo>
                  <a:pt x="2089546" y="142875"/>
                </a:lnTo>
                <a:lnTo>
                  <a:pt x="2062757" y="125015"/>
                </a:lnTo>
                <a:lnTo>
                  <a:pt x="2027039" y="116085"/>
                </a:lnTo>
                <a:lnTo>
                  <a:pt x="1991320" y="107156"/>
                </a:lnTo>
                <a:lnTo>
                  <a:pt x="1946671" y="98226"/>
                </a:lnTo>
                <a:lnTo>
                  <a:pt x="1910953" y="89296"/>
                </a:lnTo>
                <a:lnTo>
                  <a:pt x="1857375" y="71437"/>
                </a:lnTo>
                <a:lnTo>
                  <a:pt x="1812726" y="62507"/>
                </a:lnTo>
                <a:lnTo>
                  <a:pt x="1759148" y="53578"/>
                </a:lnTo>
                <a:lnTo>
                  <a:pt x="1705570" y="44648"/>
                </a:lnTo>
                <a:lnTo>
                  <a:pt x="1643062" y="35718"/>
                </a:lnTo>
                <a:lnTo>
                  <a:pt x="1580554" y="26789"/>
                </a:lnTo>
                <a:lnTo>
                  <a:pt x="1518046" y="17859"/>
                </a:lnTo>
                <a:lnTo>
                  <a:pt x="1455539" y="8929"/>
                </a:lnTo>
                <a:lnTo>
                  <a:pt x="1384101" y="8929"/>
                </a:lnTo>
                <a:lnTo>
                  <a:pt x="1312664" y="0"/>
                </a:lnTo>
                <a:lnTo>
                  <a:pt x="1241226" y="0"/>
                </a:lnTo>
                <a:lnTo>
                  <a:pt x="1169789" y="8929"/>
                </a:lnTo>
                <a:lnTo>
                  <a:pt x="1098351" y="8929"/>
                </a:lnTo>
                <a:lnTo>
                  <a:pt x="1035843" y="8929"/>
                </a:lnTo>
                <a:lnTo>
                  <a:pt x="964406" y="17859"/>
                </a:lnTo>
                <a:lnTo>
                  <a:pt x="901898" y="17859"/>
                </a:lnTo>
                <a:lnTo>
                  <a:pt x="830461" y="35718"/>
                </a:lnTo>
                <a:lnTo>
                  <a:pt x="767953" y="44648"/>
                </a:lnTo>
                <a:lnTo>
                  <a:pt x="705445" y="62507"/>
                </a:lnTo>
                <a:lnTo>
                  <a:pt x="642937" y="80367"/>
                </a:lnTo>
                <a:lnTo>
                  <a:pt x="589359" y="98226"/>
                </a:lnTo>
                <a:lnTo>
                  <a:pt x="526851" y="116085"/>
                </a:lnTo>
                <a:lnTo>
                  <a:pt x="401836" y="178593"/>
                </a:lnTo>
                <a:lnTo>
                  <a:pt x="303609" y="232171"/>
                </a:lnTo>
                <a:lnTo>
                  <a:pt x="223242" y="276820"/>
                </a:lnTo>
                <a:lnTo>
                  <a:pt x="151804" y="321468"/>
                </a:lnTo>
                <a:lnTo>
                  <a:pt x="98226" y="357187"/>
                </a:lnTo>
                <a:lnTo>
                  <a:pt x="62507" y="392906"/>
                </a:lnTo>
                <a:lnTo>
                  <a:pt x="35718" y="428625"/>
                </a:lnTo>
                <a:lnTo>
                  <a:pt x="17859" y="455414"/>
                </a:lnTo>
                <a:lnTo>
                  <a:pt x="8929" y="482203"/>
                </a:lnTo>
                <a:lnTo>
                  <a:pt x="0" y="517921"/>
                </a:lnTo>
                <a:lnTo>
                  <a:pt x="0" y="544711"/>
                </a:lnTo>
                <a:lnTo>
                  <a:pt x="0" y="580429"/>
                </a:lnTo>
                <a:lnTo>
                  <a:pt x="8929" y="616148"/>
                </a:lnTo>
                <a:lnTo>
                  <a:pt x="17859" y="651867"/>
                </a:lnTo>
                <a:lnTo>
                  <a:pt x="26789" y="678656"/>
                </a:lnTo>
                <a:lnTo>
                  <a:pt x="53578" y="714374"/>
                </a:lnTo>
                <a:lnTo>
                  <a:pt x="71437" y="750093"/>
                </a:lnTo>
                <a:lnTo>
                  <a:pt x="107156" y="785812"/>
                </a:lnTo>
                <a:lnTo>
                  <a:pt x="142875" y="812601"/>
                </a:lnTo>
                <a:lnTo>
                  <a:pt x="178593" y="848320"/>
                </a:lnTo>
                <a:lnTo>
                  <a:pt x="223242" y="875109"/>
                </a:lnTo>
                <a:lnTo>
                  <a:pt x="276820" y="901898"/>
                </a:lnTo>
                <a:lnTo>
                  <a:pt x="330398" y="919757"/>
                </a:lnTo>
                <a:lnTo>
                  <a:pt x="383976" y="937617"/>
                </a:lnTo>
                <a:lnTo>
                  <a:pt x="455414" y="955476"/>
                </a:lnTo>
                <a:lnTo>
                  <a:pt x="526851" y="964406"/>
                </a:lnTo>
                <a:lnTo>
                  <a:pt x="598289" y="973335"/>
                </a:lnTo>
                <a:lnTo>
                  <a:pt x="669726" y="991195"/>
                </a:lnTo>
                <a:lnTo>
                  <a:pt x="750093" y="991195"/>
                </a:lnTo>
                <a:lnTo>
                  <a:pt x="830461" y="1000124"/>
                </a:lnTo>
                <a:lnTo>
                  <a:pt x="919757" y="1000124"/>
                </a:lnTo>
                <a:lnTo>
                  <a:pt x="1009054" y="1000124"/>
                </a:lnTo>
                <a:lnTo>
                  <a:pt x="1098351" y="1000124"/>
                </a:lnTo>
                <a:lnTo>
                  <a:pt x="1187648" y="1000124"/>
                </a:lnTo>
                <a:lnTo>
                  <a:pt x="1285875" y="991195"/>
                </a:lnTo>
                <a:lnTo>
                  <a:pt x="1384101" y="991195"/>
                </a:lnTo>
                <a:lnTo>
                  <a:pt x="1482328" y="982265"/>
                </a:lnTo>
                <a:lnTo>
                  <a:pt x="1580554" y="973335"/>
                </a:lnTo>
                <a:lnTo>
                  <a:pt x="1678781" y="964406"/>
                </a:lnTo>
                <a:lnTo>
                  <a:pt x="1768078" y="955476"/>
                </a:lnTo>
                <a:lnTo>
                  <a:pt x="1866304" y="946546"/>
                </a:lnTo>
                <a:lnTo>
                  <a:pt x="1955601" y="928687"/>
                </a:lnTo>
                <a:lnTo>
                  <a:pt x="2035968" y="919757"/>
                </a:lnTo>
                <a:lnTo>
                  <a:pt x="2116336" y="910828"/>
                </a:lnTo>
                <a:lnTo>
                  <a:pt x="2196703" y="901898"/>
                </a:lnTo>
                <a:lnTo>
                  <a:pt x="2268140" y="884039"/>
                </a:lnTo>
                <a:lnTo>
                  <a:pt x="2339578" y="866179"/>
                </a:lnTo>
                <a:lnTo>
                  <a:pt x="2402086" y="848320"/>
                </a:lnTo>
                <a:lnTo>
                  <a:pt x="2464593" y="821531"/>
                </a:lnTo>
                <a:lnTo>
                  <a:pt x="2518171" y="794742"/>
                </a:lnTo>
                <a:lnTo>
                  <a:pt x="2562820" y="767953"/>
                </a:lnTo>
                <a:lnTo>
                  <a:pt x="2598539" y="741164"/>
                </a:lnTo>
                <a:lnTo>
                  <a:pt x="2625328" y="705445"/>
                </a:lnTo>
                <a:lnTo>
                  <a:pt x="2652117" y="669726"/>
                </a:lnTo>
                <a:lnTo>
                  <a:pt x="2669976" y="634007"/>
                </a:lnTo>
                <a:lnTo>
                  <a:pt x="2687836" y="589359"/>
                </a:lnTo>
                <a:lnTo>
                  <a:pt x="2696765" y="553640"/>
                </a:lnTo>
                <a:lnTo>
                  <a:pt x="2705695" y="517921"/>
                </a:lnTo>
                <a:lnTo>
                  <a:pt x="2705695" y="473273"/>
                </a:lnTo>
                <a:lnTo>
                  <a:pt x="2705695" y="437554"/>
                </a:lnTo>
                <a:lnTo>
                  <a:pt x="2696765" y="401835"/>
                </a:lnTo>
                <a:lnTo>
                  <a:pt x="2678906" y="375046"/>
                </a:lnTo>
                <a:lnTo>
                  <a:pt x="2669976" y="357187"/>
                </a:lnTo>
                <a:lnTo>
                  <a:pt x="2652117" y="330398"/>
                </a:lnTo>
                <a:lnTo>
                  <a:pt x="2634257" y="312539"/>
                </a:lnTo>
                <a:lnTo>
                  <a:pt x="2607468" y="285750"/>
                </a:lnTo>
                <a:lnTo>
                  <a:pt x="2562820" y="258960"/>
                </a:lnTo>
                <a:lnTo>
                  <a:pt x="2518171" y="223242"/>
                </a:lnTo>
                <a:lnTo>
                  <a:pt x="2455664" y="187523"/>
                </a:lnTo>
                <a:lnTo>
                  <a:pt x="2384226" y="151804"/>
                </a:lnTo>
                <a:lnTo>
                  <a:pt x="2294929" y="116085"/>
                </a:lnTo>
                <a:lnTo>
                  <a:pt x="2250281" y="98226"/>
                </a:lnTo>
                <a:lnTo>
                  <a:pt x="2187773" y="80367"/>
                </a:lnTo>
                <a:lnTo>
                  <a:pt x="2098476" y="62507"/>
                </a:lnTo>
                <a:lnTo>
                  <a:pt x="2009179" y="44648"/>
                </a:lnTo>
                <a:lnTo>
                  <a:pt x="1902023" y="26789"/>
                </a:lnTo>
                <a:lnTo>
                  <a:pt x="1785937" y="17859"/>
                </a:lnTo>
                <a:lnTo>
                  <a:pt x="1660921" y="17859"/>
                </a:lnTo>
                <a:lnTo>
                  <a:pt x="1535906" y="26789"/>
                </a:lnTo>
                <a:lnTo>
                  <a:pt x="1401961" y="44648"/>
                </a:lnTo>
                <a:lnTo>
                  <a:pt x="1259086" y="62507"/>
                </a:lnTo>
                <a:lnTo>
                  <a:pt x="1259086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48258" y="785812"/>
            <a:ext cx="98227" cy="544712"/>
          </a:xfrm>
          <a:custGeom>
            <a:avLst/>
            <a:gdLst/>
            <a:ahLst/>
            <a:cxnLst/>
            <a:rect l="0" t="0" r="0" b="0"/>
            <a:pathLst>
              <a:path w="98227" h="544712">
                <a:moveTo>
                  <a:pt x="98226" y="0"/>
                </a:move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17860"/>
                </a:lnTo>
                <a:lnTo>
                  <a:pt x="80367" y="26789"/>
                </a:lnTo>
                <a:lnTo>
                  <a:pt x="80367" y="35719"/>
                </a:lnTo>
                <a:lnTo>
                  <a:pt x="71437" y="44649"/>
                </a:lnTo>
                <a:lnTo>
                  <a:pt x="71437" y="62508"/>
                </a:lnTo>
                <a:lnTo>
                  <a:pt x="71437" y="71438"/>
                </a:lnTo>
                <a:lnTo>
                  <a:pt x="62508" y="89297"/>
                </a:lnTo>
                <a:lnTo>
                  <a:pt x="62508" y="98227"/>
                </a:lnTo>
                <a:lnTo>
                  <a:pt x="62508" y="107157"/>
                </a:lnTo>
                <a:lnTo>
                  <a:pt x="62508" y="125016"/>
                </a:lnTo>
                <a:lnTo>
                  <a:pt x="62508" y="133946"/>
                </a:lnTo>
                <a:lnTo>
                  <a:pt x="53578" y="142875"/>
                </a:lnTo>
                <a:lnTo>
                  <a:pt x="53578" y="151805"/>
                </a:lnTo>
                <a:lnTo>
                  <a:pt x="53578" y="169664"/>
                </a:lnTo>
                <a:lnTo>
                  <a:pt x="53578" y="178594"/>
                </a:lnTo>
                <a:lnTo>
                  <a:pt x="53578" y="196454"/>
                </a:lnTo>
                <a:lnTo>
                  <a:pt x="53578" y="205383"/>
                </a:lnTo>
                <a:lnTo>
                  <a:pt x="53578" y="223243"/>
                </a:lnTo>
                <a:lnTo>
                  <a:pt x="53578" y="241102"/>
                </a:lnTo>
                <a:lnTo>
                  <a:pt x="53578" y="250032"/>
                </a:lnTo>
                <a:lnTo>
                  <a:pt x="53578" y="267891"/>
                </a:lnTo>
                <a:lnTo>
                  <a:pt x="53578" y="276821"/>
                </a:lnTo>
                <a:lnTo>
                  <a:pt x="53578" y="285750"/>
                </a:lnTo>
                <a:lnTo>
                  <a:pt x="53578" y="294680"/>
                </a:lnTo>
                <a:lnTo>
                  <a:pt x="53578" y="303610"/>
                </a:lnTo>
                <a:lnTo>
                  <a:pt x="53578" y="312539"/>
                </a:lnTo>
                <a:lnTo>
                  <a:pt x="53578" y="321469"/>
                </a:lnTo>
                <a:lnTo>
                  <a:pt x="53578" y="321469"/>
                </a:lnTo>
                <a:lnTo>
                  <a:pt x="53578" y="330399"/>
                </a:lnTo>
                <a:lnTo>
                  <a:pt x="44648" y="339329"/>
                </a:lnTo>
                <a:lnTo>
                  <a:pt x="44648" y="348258"/>
                </a:lnTo>
                <a:lnTo>
                  <a:pt x="44648" y="357188"/>
                </a:lnTo>
                <a:lnTo>
                  <a:pt x="35719" y="366118"/>
                </a:lnTo>
                <a:lnTo>
                  <a:pt x="35719" y="375047"/>
                </a:lnTo>
                <a:lnTo>
                  <a:pt x="35719" y="383977"/>
                </a:lnTo>
                <a:lnTo>
                  <a:pt x="35719" y="392907"/>
                </a:lnTo>
                <a:lnTo>
                  <a:pt x="35719" y="401836"/>
                </a:lnTo>
                <a:lnTo>
                  <a:pt x="35719" y="410766"/>
                </a:lnTo>
                <a:lnTo>
                  <a:pt x="35719" y="419696"/>
                </a:lnTo>
                <a:lnTo>
                  <a:pt x="26789" y="428625"/>
                </a:lnTo>
                <a:lnTo>
                  <a:pt x="26789" y="437555"/>
                </a:lnTo>
                <a:lnTo>
                  <a:pt x="26789" y="446485"/>
                </a:lnTo>
                <a:lnTo>
                  <a:pt x="17859" y="464344"/>
                </a:lnTo>
                <a:lnTo>
                  <a:pt x="17859" y="473274"/>
                </a:lnTo>
                <a:lnTo>
                  <a:pt x="17859" y="482204"/>
                </a:lnTo>
                <a:lnTo>
                  <a:pt x="8930" y="500063"/>
                </a:lnTo>
                <a:lnTo>
                  <a:pt x="8930" y="508993"/>
                </a:lnTo>
                <a:lnTo>
                  <a:pt x="8930" y="517922"/>
                </a:lnTo>
                <a:lnTo>
                  <a:pt x="0" y="526852"/>
                </a:lnTo>
                <a:lnTo>
                  <a:pt x="0" y="535782"/>
                </a:lnTo>
                <a:lnTo>
                  <a:pt x="0" y="544711"/>
                </a:lnTo>
                <a:lnTo>
                  <a:pt x="0" y="544711"/>
                </a:lnTo>
                <a:lnTo>
                  <a:pt x="8930" y="544711"/>
                </a:lnTo>
                <a:lnTo>
                  <a:pt x="8930" y="54471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09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changes to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73850"/>
            <a:ext cx="6248400" cy="5438891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1910953" y="4822031"/>
            <a:ext cx="660798" cy="464345"/>
          </a:xfrm>
          <a:custGeom>
            <a:avLst/>
            <a:gdLst/>
            <a:ahLst/>
            <a:cxnLst/>
            <a:rect l="0" t="0" r="0" b="0"/>
            <a:pathLst>
              <a:path w="660798" h="464345">
                <a:moveTo>
                  <a:pt x="660797" y="133946"/>
                </a:moveTo>
                <a:lnTo>
                  <a:pt x="651867" y="133946"/>
                </a:lnTo>
                <a:lnTo>
                  <a:pt x="651867" y="125016"/>
                </a:lnTo>
                <a:lnTo>
                  <a:pt x="642938" y="107157"/>
                </a:lnTo>
                <a:lnTo>
                  <a:pt x="634008" y="98227"/>
                </a:lnTo>
                <a:lnTo>
                  <a:pt x="625078" y="80367"/>
                </a:lnTo>
                <a:lnTo>
                  <a:pt x="616149" y="62508"/>
                </a:lnTo>
                <a:lnTo>
                  <a:pt x="607219" y="44648"/>
                </a:lnTo>
                <a:lnTo>
                  <a:pt x="589360" y="26789"/>
                </a:lnTo>
                <a:lnTo>
                  <a:pt x="571500" y="8930"/>
                </a:lnTo>
                <a:lnTo>
                  <a:pt x="553641" y="0"/>
                </a:lnTo>
                <a:lnTo>
                  <a:pt x="526852" y="0"/>
                </a:lnTo>
                <a:lnTo>
                  <a:pt x="491133" y="0"/>
                </a:lnTo>
                <a:lnTo>
                  <a:pt x="455414" y="8930"/>
                </a:lnTo>
                <a:lnTo>
                  <a:pt x="410766" y="26789"/>
                </a:lnTo>
                <a:lnTo>
                  <a:pt x="366117" y="44648"/>
                </a:lnTo>
                <a:lnTo>
                  <a:pt x="312539" y="71438"/>
                </a:lnTo>
                <a:lnTo>
                  <a:pt x="258961" y="89297"/>
                </a:lnTo>
                <a:lnTo>
                  <a:pt x="196453" y="116086"/>
                </a:lnTo>
                <a:lnTo>
                  <a:pt x="142875" y="142875"/>
                </a:lnTo>
                <a:lnTo>
                  <a:pt x="98227" y="169664"/>
                </a:lnTo>
                <a:lnTo>
                  <a:pt x="62508" y="187524"/>
                </a:lnTo>
                <a:lnTo>
                  <a:pt x="26789" y="223242"/>
                </a:lnTo>
                <a:lnTo>
                  <a:pt x="8930" y="250032"/>
                </a:lnTo>
                <a:lnTo>
                  <a:pt x="0" y="285750"/>
                </a:lnTo>
                <a:lnTo>
                  <a:pt x="8930" y="321469"/>
                </a:lnTo>
                <a:lnTo>
                  <a:pt x="26789" y="366117"/>
                </a:lnTo>
                <a:lnTo>
                  <a:pt x="62508" y="401836"/>
                </a:lnTo>
                <a:lnTo>
                  <a:pt x="125016" y="437555"/>
                </a:lnTo>
                <a:lnTo>
                  <a:pt x="196453" y="464344"/>
                </a:lnTo>
                <a:lnTo>
                  <a:pt x="196453" y="46434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187898" y="5304234"/>
            <a:ext cx="26791" cy="53580"/>
          </a:xfrm>
          <a:custGeom>
            <a:avLst/>
            <a:gdLst/>
            <a:ahLst/>
            <a:cxnLst/>
            <a:rect l="0" t="0" r="0" b="0"/>
            <a:pathLst>
              <a:path w="26791" h="53580">
                <a:moveTo>
                  <a:pt x="26790" y="53579"/>
                </a:moveTo>
                <a:lnTo>
                  <a:pt x="26790" y="44649"/>
                </a:lnTo>
                <a:lnTo>
                  <a:pt x="17860" y="35719"/>
                </a:lnTo>
                <a:lnTo>
                  <a:pt x="17860" y="26789"/>
                </a:lnTo>
                <a:lnTo>
                  <a:pt x="893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1786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286250" y="5348883"/>
            <a:ext cx="8931" cy="44649"/>
          </a:xfrm>
          <a:custGeom>
            <a:avLst/>
            <a:gdLst/>
            <a:ahLst/>
            <a:cxnLst/>
            <a:rect l="0" t="0" r="0" b="0"/>
            <a:pathLst>
              <a:path w="8931" h="44649">
                <a:moveTo>
                  <a:pt x="8930" y="44648"/>
                </a:moveTo>
                <a:lnTo>
                  <a:pt x="8930" y="35719"/>
                </a:lnTo>
                <a:lnTo>
                  <a:pt x="8930" y="2678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268516" y="5331023"/>
            <a:ext cx="8930" cy="44650"/>
          </a:xfrm>
          <a:custGeom>
            <a:avLst/>
            <a:gdLst/>
            <a:ahLst/>
            <a:cxnLst/>
            <a:rect l="0" t="0" r="0" b="0"/>
            <a:pathLst>
              <a:path w="8930" h="44650">
                <a:moveTo>
                  <a:pt x="8929" y="44649"/>
                </a:moveTo>
                <a:lnTo>
                  <a:pt x="8929" y="35719"/>
                </a:lnTo>
                <a:lnTo>
                  <a:pt x="0" y="26790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26790"/>
                </a:lnTo>
                <a:lnTo>
                  <a:pt x="8929" y="35719"/>
                </a:lnTo>
                <a:lnTo>
                  <a:pt x="892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706070" y="4911328"/>
            <a:ext cx="696517" cy="517923"/>
          </a:xfrm>
          <a:custGeom>
            <a:avLst/>
            <a:gdLst/>
            <a:ahLst/>
            <a:cxnLst/>
            <a:rect l="0" t="0" r="0" b="0"/>
            <a:pathLst>
              <a:path w="696517" h="517923">
                <a:moveTo>
                  <a:pt x="562571" y="133945"/>
                </a:moveTo>
                <a:lnTo>
                  <a:pt x="553641" y="133945"/>
                </a:lnTo>
                <a:lnTo>
                  <a:pt x="544711" y="125016"/>
                </a:lnTo>
                <a:lnTo>
                  <a:pt x="535782" y="116086"/>
                </a:lnTo>
                <a:lnTo>
                  <a:pt x="517922" y="98227"/>
                </a:lnTo>
                <a:lnTo>
                  <a:pt x="500063" y="89297"/>
                </a:lnTo>
                <a:lnTo>
                  <a:pt x="473274" y="71438"/>
                </a:lnTo>
                <a:lnTo>
                  <a:pt x="446485" y="53578"/>
                </a:lnTo>
                <a:lnTo>
                  <a:pt x="419696" y="44649"/>
                </a:lnTo>
                <a:lnTo>
                  <a:pt x="392907" y="26789"/>
                </a:lnTo>
                <a:lnTo>
                  <a:pt x="357188" y="17860"/>
                </a:lnTo>
                <a:lnTo>
                  <a:pt x="330399" y="8930"/>
                </a:lnTo>
                <a:lnTo>
                  <a:pt x="294680" y="0"/>
                </a:lnTo>
                <a:lnTo>
                  <a:pt x="258961" y="0"/>
                </a:lnTo>
                <a:lnTo>
                  <a:pt x="232172" y="0"/>
                </a:lnTo>
                <a:lnTo>
                  <a:pt x="196453" y="8930"/>
                </a:lnTo>
                <a:lnTo>
                  <a:pt x="160735" y="26789"/>
                </a:lnTo>
                <a:lnTo>
                  <a:pt x="133946" y="44649"/>
                </a:lnTo>
                <a:lnTo>
                  <a:pt x="107157" y="62508"/>
                </a:lnTo>
                <a:lnTo>
                  <a:pt x="71438" y="89297"/>
                </a:lnTo>
                <a:lnTo>
                  <a:pt x="53578" y="125016"/>
                </a:lnTo>
                <a:lnTo>
                  <a:pt x="35719" y="160735"/>
                </a:lnTo>
                <a:lnTo>
                  <a:pt x="17860" y="196453"/>
                </a:lnTo>
                <a:lnTo>
                  <a:pt x="0" y="241102"/>
                </a:lnTo>
                <a:lnTo>
                  <a:pt x="0" y="285750"/>
                </a:lnTo>
                <a:lnTo>
                  <a:pt x="0" y="321469"/>
                </a:lnTo>
                <a:lnTo>
                  <a:pt x="8930" y="366117"/>
                </a:lnTo>
                <a:lnTo>
                  <a:pt x="26789" y="401836"/>
                </a:lnTo>
                <a:lnTo>
                  <a:pt x="53578" y="437555"/>
                </a:lnTo>
                <a:lnTo>
                  <a:pt x="80368" y="464344"/>
                </a:lnTo>
                <a:lnTo>
                  <a:pt x="125016" y="491133"/>
                </a:lnTo>
                <a:lnTo>
                  <a:pt x="178594" y="500063"/>
                </a:lnTo>
                <a:lnTo>
                  <a:pt x="241102" y="517922"/>
                </a:lnTo>
                <a:lnTo>
                  <a:pt x="303610" y="517922"/>
                </a:lnTo>
                <a:lnTo>
                  <a:pt x="366118" y="517922"/>
                </a:lnTo>
                <a:lnTo>
                  <a:pt x="428625" y="508992"/>
                </a:lnTo>
                <a:lnTo>
                  <a:pt x="491133" y="491133"/>
                </a:lnTo>
                <a:lnTo>
                  <a:pt x="544711" y="464344"/>
                </a:lnTo>
                <a:lnTo>
                  <a:pt x="589360" y="437555"/>
                </a:lnTo>
                <a:lnTo>
                  <a:pt x="625078" y="410766"/>
                </a:lnTo>
                <a:lnTo>
                  <a:pt x="651868" y="375047"/>
                </a:lnTo>
                <a:lnTo>
                  <a:pt x="678657" y="348258"/>
                </a:lnTo>
                <a:lnTo>
                  <a:pt x="687586" y="312539"/>
                </a:lnTo>
                <a:lnTo>
                  <a:pt x="696516" y="285750"/>
                </a:lnTo>
                <a:lnTo>
                  <a:pt x="687586" y="250031"/>
                </a:lnTo>
                <a:lnTo>
                  <a:pt x="678657" y="214313"/>
                </a:lnTo>
                <a:lnTo>
                  <a:pt x="651868" y="187524"/>
                </a:lnTo>
                <a:lnTo>
                  <a:pt x="607219" y="151805"/>
                </a:lnTo>
                <a:lnTo>
                  <a:pt x="544711" y="125016"/>
                </a:lnTo>
                <a:lnTo>
                  <a:pt x="464344" y="98227"/>
                </a:lnTo>
                <a:lnTo>
                  <a:pt x="375047" y="71438"/>
                </a:lnTo>
                <a:lnTo>
                  <a:pt x="276821" y="53578"/>
                </a:lnTo>
                <a:lnTo>
                  <a:pt x="276821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973336" y="2169914"/>
            <a:ext cx="1151931" cy="1785938"/>
          </a:xfrm>
          <a:custGeom>
            <a:avLst/>
            <a:gdLst/>
            <a:ahLst/>
            <a:cxnLst/>
            <a:rect l="0" t="0" r="0" b="0"/>
            <a:pathLst>
              <a:path w="1151931" h="1785938">
                <a:moveTo>
                  <a:pt x="589359" y="0"/>
                </a:moveTo>
                <a:lnTo>
                  <a:pt x="589359" y="0"/>
                </a:lnTo>
                <a:lnTo>
                  <a:pt x="580430" y="0"/>
                </a:lnTo>
                <a:lnTo>
                  <a:pt x="562570" y="8930"/>
                </a:lnTo>
                <a:lnTo>
                  <a:pt x="544711" y="26789"/>
                </a:lnTo>
                <a:lnTo>
                  <a:pt x="526852" y="44648"/>
                </a:lnTo>
                <a:lnTo>
                  <a:pt x="500062" y="80367"/>
                </a:lnTo>
                <a:lnTo>
                  <a:pt x="464344" y="125015"/>
                </a:lnTo>
                <a:lnTo>
                  <a:pt x="419695" y="178594"/>
                </a:lnTo>
                <a:lnTo>
                  <a:pt x="366117" y="250031"/>
                </a:lnTo>
                <a:lnTo>
                  <a:pt x="303609" y="339328"/>
                </a:lnTo>
                <a:lnTo>
                  <a:pt x="241102" y="437555"/>
                </a:lnTo>
                <a:lnTo>
                  <a:pt x="169664" y="553641"/>
                </a:lnTo>
                <a:lnTo>
                  <a:pt x="98227" y="678656"/>
                </a:lnTo>
                <a:lnTo>
                  <a:pt x="53578" y="803672"/>
                </a:lnTo>
                <a:lnTo>
                  <a:pt x="17859" y="919757"/>
                </a:lnTo>
                <a:lnTo>
                  <a:pt x="0" y="1035843"/>
                </a:lnTo>
                <a:lnTo>
                  <a:pt x="0" y="1151929"/>
                </a:lnTo>
                <a:lnTo>
                  <a:pt x="8930" y="1268015"/>
                </a:lnTo>
                <a:lnTo>
                  <a:pt x="35719" y="1375172"/>
                </a:lnTo>
                <a:lnTo>
                  <a:pt x="62508" y="1473398"/>
                </a:lnTo>
                <a:lnTo>
                  <a:pt x="98227" y="1562695"/>
                </a:lnTo>
                <a:lnTo>
                  <a:pt x="142875" y="1634132"/>
                </a:lnTo>
                <a:lnTo>
                  <a:pt x="205383" y="1696640"/>
                </a:lnTo>
                <a:lnTo>
                  <a:pt x="267891" y="1741289"/>
                </a:lnTo>
                <a:lnTo>
                  <a:pt x="339328" y="1768078"/>
                </a:lnTo>
                <a:lnTo>
                  <a:pt x="419695" y="1785937"/>
                </a:lnTo>
                <a:lnTo>
                  <a:pt x="508992" y="1777007"/>
                </a:lnTo>
                <a:lnTo>
                  <a:pt x="598289" y="1759148"/>
                </a:lnTo>
                <a:lnTo>
                  <a:pt x="687586" y="1723429"/>
                </a:lnTo>
                <a:lnTo>
                  <a:pt x="776883" y="1660922"/>
                </a:lnTo>
                <a:lnTo>
                  <a:pt x="857250" y="1580554"/>
                </a:lnTo>
                <a:lnTo>
                  <a:pt x="928687" y="1473398"/>
                </a:lnTo>
                <a:lnTo>
                  <a:pt x="1000125" y="1348382"/>
                </a:lnTo>
                <a:lnTo>
                  <a:pt x="1053703" y="1205507"/>
                </a:lnTo>
                <a:lnTo>
                  <a:pt x="1107281" y="1062632"/>
                </a:lnTo>
                <a:lnTo>
                  <a:pt x="1151930" y="910828"/>
                </a:lnTo>
                <a:lnTo>
                  <a:pt x="1151930" y="9108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526977" y="1982390"/>
            <a:ext cx="651868" cy="794744"/>
          </a:xfrm>
          <a:custGeom>
            <a:avLst/>
            <a:gdLst/>
            <a:ahLst/>
            <a:cxnLst/>
            <a:rect l="0" t="0" r="0" b="0"/>
            <a:pathLst>
              <a:path w="651868" h="794744">
                <a:moveTo>
                  <a:pt x="651867" y="794743"/>
                </a:moveTo>
                <a:lnTo>
                  <a:pt x="651867" y="660798"/>
                </a:lnTo>
                <a:lnTo>
                  <a:pt x="634007" y="526852"/>
                </a:lnTo>
                <a:lnTo>
                  <a:pt x="598289" y="410766"/>
                </a:lnTo>
                <a:lnTo>
                  <a:pt x="553640" y="294680"/>
                </a:lnTo>
                <a:lnTo>
                  <a:pt x="491132" y="196454"/>
                </a:lnTo>
                <a:lnTo>
                  <a:pt x="428625" y="116086"/>
                </a:lnTo>
                <a:lnTo>
                  <a:pt x="357187" y="53579"/>
                </a:lnTo>
                <a:lnTo>
                  <a:pt x="285750" y="8930"/>
                </a:lnTo>
                <a:lnTo>
                  <a:pt x="196453" y="0"/>
                </a:lnTo>
                <a:lnTo>
                  <a:pt x="107156" y="8930"/>
                </a:lnTo>
                <a:lnTo>
                  <a:pt x="0" y="53579"/>
                </a:lnTo>
                <a:lnTo>
                  <a:pt x="0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35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1266824"/>
            <a:ext cx="5605462" cy="520425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4714875" y="5643562"/>
            <a:ext cx="437556" cy="276821"/>
          </a:xfrm>
          <a:custGeom>
            <a:avLst/>
            <a:gdLst/>
            <a:ahLst/>
            <a:cxnLst/>
            <a:rect l="0" t="0" r="0" b="0"/>
            <a:pathLst>
              <a:path w="437556" h="27682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8929"/>
                </a:lnTo>
                <a:lnTo>
                  <a:pt x="35719" y="35718"/>
                </a:lnTo>
                <a:lnTo>
                  <a:pt x="53578" y="53578"/>
                </a:lnTo>
                <a:lnTo>
                  <a:pt x="80367" y="89297"/>
                </a:lnTo>
                <a:lnTo>
                  <a:pt x="116086" y="116086"/>
                </a:lnTo>
                <a:lnTo>
                  <a:pt x="160734" y="160734"/>
                </a:lnTo>
                <a:lnTo>
                  <a:pt x="214313" y="187523"/>
                </a:lnTo>
                <a:lnTo>
                  <a:pt x="276820" y="223242"/>
                </a:lnTo>
                <a:lnTo>
                  <a:pt x="339328" y="250031"/>
                </a:lnTo>
                <a:lnTo>
                  <a:pt x="392906" y="267890"/>
                </a:lnTo>
                <a:lnTo>
                  <a:pt x="437555" y="276820"/>
                </a:lnTo>
                <a:lnTo>
                  <a:pt x="437555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353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399" y="247651"/>
            <a:ext cx="7333141" cy="6283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 bwMode="auto">
          <a:xfrm>
            <a:off x="1491258" y="3732609"/>
            <a:ext cx="1937743" cy="1268017"/>
          </a:xfrm>
          <a:custGeom>
            <a:avLst/>
            <a:gdLst/>
            <a:ahLst/>
            <a:cxnLst/>
            <a:rect l="0" t="0" r="0" b="0"/>
            <a:pathLst>
              <a:path w="1937743" h="1268017">
                <a:moveTo>
                  <a:pt x="1928812" y="312539"/>
                </a:moveTo>
                <a:lnTo>
                  <a:pt x="1919883" y="303609"/>
                </a:lnTo>
                <a:lnTo>
                  <a:pt x="1910953" y="285750"/>
                </a:lnTo>
                <a:lnTo>
                  <a:pt x="1893094" y="267891"/>
                </a:lnTo>
                <a:lnTo>
                  <a:pt x="1866305" y="250031"/>
                </a:lnTo>
                <a:lnTo>
                  <a:pt x="1839515" y="232172"/>
                </a:lnTo>
                <a:lnTo>
                  <a:pt x="1812726" y="205383"/>
                </a:lnTo>
                <a:lnTo>
                  <a:pt x="1777008" y="178594"/>
                </a:lnTo>
                <a:lnTo>
                  <a:pt x="1732359" y="142875"/>
                </a:lnTo>
                <a:lnTo>
                  <a:pt x="1687711" y="116086"/>
                </a:lnTo>
                <a:lnTo>
                  <a:pt x="1643062" y="89297"/>
                </a:lnTo>
                <a:lnTo>
                  <a:pt x="1589484" y="62508"/>
                </a:lnTo>
                <a:lnTo>
                  <a:pt x="1535906" y="44648"/>
                </a:lnTo>
                <a:lnTo>
                  <a:pt x="1473398" y="17859"/>
                </a:lnTo>
                <a:lnTo>
                  <a:pt x="1410890" y="8930"/>
                </a:lnTo>
                <a:lnTo>
                  <a:pt x="1339453" y="0"/>
                </a:lnTo>
                <a:lnTo>
                  <a:pt x="1250156" y="8930"/>
                </a:lnTo>
                <a:lnTo>
                  <a:pt x="1169789" y="17859"/>
                </a:lnTo>
                <a:lnTo>
                  <a:pt x="1071562" y="26789"/>
                </a:lnTo>
                <a:lnTo>
                  <a:pt x="982265" y="44648"/>
                </a:lnTo>
                <a:lnTo>
                  <a:pt x="884039" y="71437"/>
                </a:lnTo>
                <a:lnTo>
                  <a:pt x="794742" y="98227"/>
                </a:lnTo>
                <a:lnTo>
                  <a:pt x="705445" y="125016"/>
                </a:lnTo>
                <a:lnTo>
                  <a:pt x="616148" y="160734"/>
                </a:lnTo>
                <a:lnTo>
                  <a:pt x="526851" y="196453"/>
                </a:lnTo>
                <a:lnTo>
                  <a:pt x="446484" y="232172"/>
                </a:lnTo>
                <a:lnTo>
                  <a:pt x="366117" y="276820"/>
                </a:lnTo>
                <a:lnTo>
                  <a:pt x="285750" y="330398"/>
                </a:lnTo>
                <a:lnTo>
                  <a:pt x="205383" y="392906"/>
                </a:lnTo>
                <a:lnTo>
                  <a:pt x="133945" y="455414"/>
                </a:lnTo>
                <a:lnTo>
                  <a:pt x="80367" y="517922"/>
                </a:lnTo>
                <a:lnTo>
                  <a:pt x="35719" y="589359"/>
                </a:lnTo>
                <a:lnTo>
                  <a:pt x="8930" y="660797"/>
                </a:lnTo>
                <a:lnTo>
                  <a:pt x="0" y="732234"/>
                </a:lnTo>
                <a:lnTo>
                  <a:pt x="8930" y="794742"/>
                </a:lnTo>
                <a:lnTo>
                  <a:pt x="35719" y="866180"/>
                </a:lnTo>
                <a:lnTo>
                  <a:pt x="71437" y="928687"/>
                </a:lnTo>
                <a:lnTo>
                  <a:pt x="116086" y="982266"/>
                </a:lnTo>
                <a:lnTo>
                  <a:pt x="178594" y="1035844"/>
                </a:lnTo>
                <a:lnTo>
                  <a:pt x="250031" y="1080492"/>
                </a:lnTo>
                <a:lnTo>
                  <a:pt x="330398" y="1125141"/>
                </a:lnTo>
                <a:lnTo>
                  <a:pt x="419695" y="1169789"/>
                </a:lnTo>
                <a:lnTo>
                  <a:pt x="517922" y="1196579"/>
                </a:lnTo>
                <a:lnTo>
                  <a:pt x="616148" y="1223368"/>
                </a:lnTo>
                <a:lnTo>
                  <a:pt x="732234" y="1250157"/>
                </a:lnTo>
                <a:lnTo>
                  <a:pt x="839390" y="1259086"/>
                </a:lnTo>
                <a:lnTo>
                  <a:pt x="955476" y="1268016"/>
                </a:lnTo>
                <a:lnTo>
                  <a:pt x="1071562" y="1259086"/>
                </a:lnTo>
                <a:lnTo>
                  <a:pt x="1178719" y="1250157"/>
                </a:lnTo>
                <a:lnTo>
                  <a:pt x="1294805" y="1223368"/>
                </a:lnTo>
                <a:lnTo>
                  <a:pt x="1401961" y="1196579"/>
                </a:lnTo>
                <a:lnTo>
                  <a:pt x="1500187" y="1151930"/>
                </a:lnTo>
                <a:lnTo>
                  <a:pt x="1598414" y="1107281"/>
                </a:lnTo>
                <a:lnTo>
                  <a:pt x="1678781" y="1053703"/>
                </a:lnTo>
                <a:lnTo>
                  <a:pt x="1750219" y="991195"/>
                </a:lnTo>
                <a:lnTo>
                  <a:pt x="1803797" y="919758"/>
                </a:lnTo>
                <a:lnTo>
                  <a:pt x="1857375" y="848320"/>
                </a:lnTo>
                <a:lnTo>
                  <a:pt x="1893094" y="767953"/>
                </a:lnTo>
                <a:lnTo>
                  <a:pt x="1919883" y="687586"/>
                </a:lnTo>
                <a:lnTo>
                  <a:pt x="1937742" y="607219"/>
                </a:lnTo>
                <a:lnTo>
                  <a:pt x="1937742" y="526852"/>
                </a:lnTo>
                <a:lnTo>
                  <a:pt x="1928812" y="455414"/>
                </a:lnTo>
                <a:lnTo>
                  <a:pt x="1910953" y="375047"/>
                </a:lnTo>
                <a:lnTo>
                  <a:pt x="1875234" y="303609"/>
                </a:lnTo>
                <a:lnTo>
                  <a:pt x="1839515" y="241102"/>
                </a:lnTo>
                <a:lnTo>
                  <a:pt x="1794867" y="187523"/>
                </a:lnTo>
                <a:lnTo>
                  <a:pt x="1732359" y="133945"/>
                </a:lnTo>
                <a:lnTo>
                  <a:pt x="1660922" y="98227"/>
                </a:lnTo>
                <a:lnTo>
                  <a:pt x="1571625" y="71437"/>
                </a:lnTo>
                <a:lnTo>
                  <a:pt x="1464469" y="62508"/>
                </a:lnTo>
                <a:lnTo>
                  <a:pt x="1339453" y="71437"/>
                </a:lnTo>
                <a:lnTo>
                  <a:pt x="1187648" y="89297"/>
                </a:lnTo>
                <a:lnTo>
                  <a:pt x="1187648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447234" y="3857625"/>
            <a:ext cx="1982391" cy="1026915"/>
          </a:xfrm>
          <a:custGeom>
            <a:avLst/>
            <a:gdLst/>
            <a:ahLst/>
            <a:cxnLst/>
            <a:rect l="0" t="0" r="0" b="0"/>
            <a:pathLst>
              <a:path w="1982391" h="1026915">
                <a:moveTo>
                  <a:pt x="1768078" y="223242"/>
                </a:moveTo>
                <a:lnTo>
                  <a:pt x="1768078" y="214312"/>
                </a:lnTo>
                <a:lnTo>
                  <a:pt x="1777007" y="214312"/>
                </a:lnTo>
                <a:lnTo>
                  <a:pt x="1785937" y="196453"/>
                </a:lnTo>
                <a:lnTo>
                  <a:pt x="1785937" y="187523"/>
                </a:lnTo>
                <a:lnTo>
                  <a:pt x="1794867" y="178593"/>
                </a:lnTo>
                <a:lnTo>
                  <a:pt x="1794867" y="160734"/>
                </a:lnTo>
                <a:lnTo>
                  <a:pt x="1785937" y="151804"/>
                </a:lnTo>
                <a:lnTo>
                  <a:pt x="1768078" y="133945"/>
                </a:lnTo>
                <a:lnTo>
                  <a:pt x="1750218" y="116086"/>
                </a:lnTo>
                <a:lnTo>
                  <a:pt x="1723430" y="98226"/>
                </a:lnTo>
                <a:lnTo>
                  <a:pt x="1678782" y="80367"/>
                </a:lnTo>
                <a:lnTo>
                  <a:pt x="1634133" y="71437"/>
                </a:lnTo>
                <a:lnTo>
                  <a:pt x="1571625" y="53578"/>
                </a:lnTo>
                <a:lnTo>
                  <a:pt x="1509118" y="44648"/>
                </a:lnTo>
                <a:lnTo>
                  <a:pt x="1437680" y="26789"/>
                </a:lnTo>
                <a:lnTo>
                  <a:pt x="1366243" y="17859"/>
                </a:lnTo>
                <a:lnTo>
                  <a:pt x="1285875" y="8929"/>
                </a:lnTo>
                <a:lnTo>
                  <a:pt x="1196579" y="8929"/>
                </a:lnTo>
                <a:lnTo>
                  <a:pt x="1107282" y="0"/>
                </a:lnTo>
                <a:lnTo>
                  <a:pt x="1000125" y="0"/>
                </a:lnTo>
                <a:lnTo>
                  <a:pt x="901899" y="0"/>
                </a:lnTo>
                <a:lnTo>
                  <a:pt x="803672" y="8929"/>
                </a:lnTo>
                <a:lnTo>
                  <a:pt x="705446" y="26789"/>
                </a:lnTo>
                <a:lnTo>
                  <a:pt x="607219" y="35718"/>
                </a:lnTo>
                <a:lnTo>
                  <a:pt x="517922" y="62507"/>
                </a:lnTo>
                <a:lnTo>
                  <a:pt x="437555" y="98226"/>
                </a:lnTo>
                <a:lnTo>
                  <a:pt x="348258" y="142875"/>
                </a:lnTo>
                <a:lnTo>
                  <a:pt x="276821" y="187523"/>
                </a:lnTo>
                <a:lnTo>
                  <a:pt x="205383" y="241101"/>
                </a:lnTo>
                <a:lnTo>
                  <a:pt x="142875" y="294679"/>
                </a:lnTo>
                <a:lnTo>
                  <a:pt x="80368" y="366117"/>
                </a:lnTo>
                <a:lnTo>
                  <a:pt x="44649" y="428625"/>
                </a:lnTo>
                <a:lnTo>
                  <a:pt x="8930" y="500062"/>
                </a:lnTo>
                <a:lnTo>
                  <a:pt x="0" y="562570"/>
                </a:lnTo>
                <a:lnTo>
                  <a:pt x="8930" y="634007"/>
                </a:lnTo>
                <a:lnTo>
                  <a:pt x="35719" y="696515"/>
                </a:lnTo>
                <a:lnTo>
                  <a:pt x="89297" y="759023"/>
                </a:lnTo>
                <a:lnTo>
                  <a:pt x="160735" y="812601"/>
                </a:lnTo>
                <a:lnTo>
                  <a:pt x="241102" y="866179"/>
                </a:lnTo>
                <a:lnTo>
                  <a:pt x="348258" y="919757"/>
                </a:lnTo>
                <a:lnTo>
                  <a:pt x="464344" y="964406"/>
                </a:lnTo>
                <a:lnTo>
                  <a:pt x="580430" y="991195"/>
                </a:lnTo>
                <a:lnTo>
                  <a:pt x="714375" y="1017984"/>
                </a:lnTo>
                <a:lnTo>
                  <a:pt x="857250" y="1026914"/>
                </a:lnTo>
                <a:lnTo>
                  <a:pt x="1000125" y="1026914"/>
                </a:lnTo>
                <a:lnTo>
                  <a:pt x="1143000" y="1026914"/>
                </a:lnTo>
                <a:lnTo>
                  <a:pt x="1285875" y="1009054"/>
                </a:lnTo>
                <a:lnTo>
                  <a:pt x="1428750" y="991195"/>
                </a:lnTo>
                <a:lnTo>
                  <a:pt x="1562696" y="955476"/>
                </a:lnTo>
                <a:lnTo>
                  <a:pt x="1678782" y="919757"/>
                </a:lnTo>
                <a:lnTo>
                  <a:pt x="1777007" y="866179"/>
                </a:lnTo>
                <a:lnTo>
                  <a:pt x="1848445" y="821531"/>
                </a:lnTo>
                <a:lnTo>
                  <a:pt x="1902023" y="759023"/>
                </a:lnTo>
                <a:lnTo>
                  <a:pt x="1937742" y="696515"/>
                </a:lnTo>
                <a:lnTo>
                  <a:pt x="1964531" y="625078"/>
                </a:lnTo>
                <a:lnTo>
                  <a:pt x="1982390" y="544711"/>
                </a:lnTo>
                <a:lnTo>
                  <a:pt x="1982390" y="473273"/>
                </a:lnTo>
                <a:lnTo>
                  <a:pt x="1973461" y="401836"/>
                </a:lnTo>
                <a:lnTo>
                  <a:pt x="1964531" y="321468"/>
                </a:lnTo>
                <a:lnTo>
                  <a:pt x="1919882" y="250031"/>
                </a:lnTo>
                <a:lnTo>
                  <a:pt x="1857375" y="187523"/>
                </a:lnTo>
                <a:lnTo>
                  <a:pt x="1750218" y="125015"/>
                </a:lnTo>
                <a:lnTo>
                  <a:pt x="1598414" y="80367"/>
                </a:lnTo>
                <a:lnTo>
                  <a:pt x="1410891" y="44648"/>
                </a:lnTo>
                <a:lnTo>
                  <a:pt x="1196579" y="26789"/>
                </a:lnTo>
                <a:lnTo>
                  <a:pt x="964407" y="26789"/>
                </a:lnTo>
                <a:lnTo>
                  <a:pt x="723305" y="53578"/>
                </a:lnTo>
                <a:lnTo>
                  <a:pt x="723305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54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Validate </a:t>
            </a:r>
            <a:r>
              <a:rPr lang="en-US" dirty="0"/>
              <a:t>important assumptions fast.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Leverage </a:t>
            </a:r>
            <a:r>
              <a:rPr lang="en-US" dirty="0"/>
              <a:t>multiple concurrent learning loops.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Organize </a:t>
            </a:r>
            <a:r>
              <a:rPr lang="en-US" dirty="0"/>
              <a:t>workflow for fast feedback.</a:t>
            </a:r>
          </a:p>
          <a:p>
            <a:endParaRPr lang="en-US" dirty="0"/>
          </a:p>
          <a:p>
            <a:r>
              <a:rPr lang="en-US" dirty="0"/>
              <a:t>Rubin, Kenneth S.. Essential Scrum: A Practical Guide to the Most Popular Agile Process (Addison-Wesley Signature Series (Cohn)) (p. 45). Pearson Education. Kindle Edition.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4116586" y="2732484"/>
            <a:ext cx="1848446" cy="44650"/>
          </a:xfrm>
          <a:custGeom>
            <a:avLst/>
            <a:gdLst/>
            <a:ahLst/>
            <a:cxnLst/>
            <a:rect l="0" t="0" r="0" b="0"/>
            <a:pathLst>
              <a:path w="1848446" h="44650">
                <a:moveTo>
                  <a:pt x="44648" y="35719"/>
                </a:moveTo>
                <a:lnTo>
                  <a:pt x="35719" y="35719"/>
                </a:lnTo>
                <a:lnTo>
                  <a:pt x="35719" y="26789"/>
                </a:lnTo>
                <a:lnTo>
                  <a:pt x="26789" y="26789"/>
                </a:lnTo>
                <a:lnTo>
                  <a:pt x="17859" y="26789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17859" y="17860"/>
                </a:lnTo>
                <a:lnTo>
                  <a:pt x="35719" y="17860"/>
                </a:lnTo>
                <a:lnTo>
                  <a:pt x="53578" y="26789"/>
                </a:lnTo>
                <a:lnTo>
                  <a:pt x="80367" y="26789"/>
                </a:lnTo>
                <a:lnTo>
                  <a:pt x="116086" y="26789"/>
                </a:lnTo>
                <a:lnTo>
                  <a:pt x="151805" y="35719"/>
                </a:lnTo>
                <a:lnTo>
                  <a:pt x="205383" y="35719"/>
                </a:lnTo>
                <a:lnTo>
                  <a:pt x="267891" y="35719"/>
                </a:lnTo>
                <a:lnTo>
                  <a:pt x="339328" y="44649"/>
                </a:lnTo>
                <a:lnTo>
                  <a:pt x="419695" y="44649"/>
                </a:lnTo>
                <a:lnTo>
                  <a:pt x="500062" y="44649"/>
                </a:lnTo>
                <a:lnTo>
                  <a:pt x="598289" y="44649"/>
                </a:lnTo>
                <a:lnTo>
                  <a:pt x="696516" y="35719"/>
                </a:lnTo>
                <a:lnTo>
                  <a:pt x="794742" y="35719"/>
                </a:lnTo>
                <a:lnTo>
                  <a:pt x="901898" y="26789"/>
                </a:lnTo>
                <a:lnTo>
                  <a:pt x="1009055" y="26789"/>
                </a:lnTo>
                <a:lnTo>
                  <a:pt x="1116211" y="26789"/>
                </a:lnTo>
                <a:lnTo>
                  <a:pt x="1223367" y="26789"/>
                </a:lnTo>
                <a:lnTo>
                  <a:pt x="1321594" y="26789"/>
                </a:lnTo>
                <a:lnTo>
                  <a:pt x="1419820" y="26789"/>
                </a:lnTo>
                <a:lnTo>
                  <a:pt x="1509117" y="26789"/>
                </a:lnTo>
                <a:lnTo>
                  <a:pt x="1598414" y="17860"/>
                </a:lnTo>
                <a:lnTo>
                  <a:pt x="1660922" y="17860"/>
                </a:lnTo>
                <a:lnTo>
                  <a:pt x="1723430" y="8930"/>
                </a:lnTo>
                <a:lnTo>
                  <a:pt x="1768078" y="8930"/>
                </a:lnTo>
                <a:lnTo>
                  <a:pt x="1803797" y="0"/>
                </a:lnTo>
                <a:lnTo>
                  <a:pt x="1830586" y="0"/>
                </a:lnTo>
                <a:lnTo>
                  <a:pt x="1839516" y="0"/>
                </a:lnTo>
                <a:lnTo>
                  <a:pt x="1848445" y="0"/>
                </a:lnTo>
                <a:lnTo>
                  <a:pt x="1848445" y="0"/>
                </a:lnTo>
                <a:lnTo>
                  <a:pt x="1848445" y="0"/>
                </a:lnTo>
                <a:lnTo>
                  <a:pt x="1848445" y="0"/>
                </a:lnTo>
                <a:lnTo>
                  <a:pt x="184844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49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Adapt </a:t>
            </a:r>
            <a:r>
              <a:rPr lang="en-US" dirty="0"/>
              <a:t>to real-time information and </a:t>
            </a:r>
            <a:r>
              <a:rPr lang="en-US" dirty="0" err="1"/>
              <a:t>replan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Measure </a:t>
            </a:r>
            <a:r>
              <a:rPr lang="en-US" dirty="0"/>
              <a:t>progress by validating working assets.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Focus </a:t>
            </a:r>
            <a:r>
              <a:rPr lang="en-US" dirty="0"/>
              <a:t>on value-centric delivery.</a:t>
            </a:r>
          </a:p>
          <a:p>
            <a:endParaRPr lang="en-US" dirty="0"/>
          </a:p>
          <a:p>
            <a:r>
              <a:rPr lang="en-US" dirty="0"/>
              <a:t>Rubin, Kenneth S.. Essential Scrum: A Practical Guide to the Most Popular Agile Process (Addison-Wesley Signature Series (Cohn)) (p. 54). Pearson Education. Kindle Edition.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5822156" y="2348508"/>
            <a:ext cx="357189" cy="410766"/>
          </a:xfrm>
          <a:custGeom>
            <a:avLst/>
            <a:gdLst/>
            <a:ahLst/>
            <a:cxnLst/>
            <a:rect l="0" t="0" r="0" b="0"/>
            <a:pathLst>
              <a:path w="357189" h="410766">
                <a:moveTo>
                  <a:pt x="169664" y="267890"/>
                </a:moveTo>
                <a:lnTo>
                  <a:pt x="169664" y="258961"/>
                </a:lnTo>
                <a:lnTo>
                  <a:pt x="160735" y="250031"/>
                </a:lnTo>
                <a:lnTo>
                  <a:pt x="160735" y="250031"/>
                </a:lnTo>
                <a:lnTo>
                  <a:pt x="160735" y="232172"/>
                </a:lnTo>
                <a:lnTo>
                  <a:pt x="160735" y="223242"/>
                </a:lnTo>
                <a:lnTo>
                  <a:pt x="160735" y="205383"/>
                </a:lnTo>
                <a:lnTo>
                  <a:pt x="160735" y="196453"/>
                </a:lnTo>
                <a:lnTo>
                  <a:pt x="169664" y="169664"/>
                </a:lnTo>
                <a:lnTo>
                  <a:pt x="169664" y="151805"/>
                </a:lnTo>
                <a:lnTo>
                  <a:pt x="160735" y="142875"/>
                </a:lnTo>
                <a:lnTo>
                  <a:pt x="160735" y="133945"/>
                </a:lnTo>
                <a:lnTo>
                  <a:pt x="142875" y="125015"/>
                </a:lnTo>
                <a:lnTo>
                  <a:pt x="133946" y="133945"/>
                </a:lnTo>
                <a:lnTo>
                  <a:pt x="116086" y="142875"/>
                </a:lnTo>
                <a:lnTo>
                  <a:pt x="89297" y="160734"/>
                </a:lnTo>
                <a:lnTo>
                  <a:pt x="71438" y="196453"/>
                </a:lnTo>
                <a:lnTo>
                  <a:pt x="44649" y="223242"/>
                </a:lnTo>
                <a:lnTo>
                  <a:pt x="17860" y="267890"/>
                </a:lnTo>
                <a:lnTo>
                  <a:pt x="8930" y="303609"/>
                </a:lnTo>
                <a:lnTo>
                  <a:pt x="0" y="330398"/>
                </a:lnTo>
                <a:lnTo>
                  <a:pt x="8930" y="357187"/>
                </a:lnTo>
                <a:lnTo>
                  <a:pt x="26789" y="366117"/>
                </a:lnTo>
                <a:lnTo>
                  <a:pt x="62508" y="366117"/>
                </a:lnTo>
                <a:lnTo>
                  <a:pt x="98227" y="366117"/>
                </a:lnTo>
                <a:lnTo>
                  <a:pt x="133946" y="357187"/>
                </a:lnTo>
                <a:lnTo>
                  <a:pt x="169664" y="339328"/>
                </a:lnTo>
                <a:lnTo>
                  <a:pt x="205383" y="321469"/>
                </a:lnTo>
                <a:lnTo>
                  <a:pt x="241102" y="294680"/>
                </a:lnTo>
                <a:lnTo>
                  <a:pt x="267891" y="258961"/>
                </a:lnTo>
                <a:lnTo>
                  <a:pt x="294680" y="223242"/>
                </a:lnTo>
                <a:lnTo>
                  <a:pt x="312539" y="187523"/>
                </a:lnTo>
                <a:lnTo>
                  <a:pt x="330399" y="151805"/>
                </a:lnTo>
                <a:lnTo>
                  <a:pt x="339328" y="107156"/>
                </a:lnTo>
                <a:lnTo>
                  <a:pt x="348258" y="80367"/>
                </a:lnTo>
                <a:lnTo>
                  <a:pt x="348258" y="44648"/>
                </a:lnTo>
                <a:lnTo>
                  <a:pt x="348258" y="26789"/>
                </a:lnTo>
                <a:lnTo>
                  <a:pt x="339328" y="8929"/>
                </a:lnTo>
                <a:lnTo>
                  <a:pt x="330399" y="0"/>
                </a:lnTo>
                <a:lnTo>
                  <a:pt x="312539" y="0"/>
                </a:lnTo>
                <a:lnTo>
                  <a:pt x="294680" y="8929"/>
                </a:lnTo>
                <a:lnTo>
                  <a:pt x="267891" y="17859"/>
                </a:lnTo>
                <a:lnTo>
                  <a:pt x="250032" y="44648"/>
                </a:lnTo>
                <a:lnTo>
                  <a:pt x="223242" y="80367"/>
                </a:lnTo>
                <a:lnTo>
                  <a:pt x="196453" y="125015"/>
                </a:lnTo>
                <a:lnTo>
                  <a:pt x="178594" y="169664"/>
                </a:lnTo>
                <a:lnTo>
                  <a:pt x="160735" y="223242"/>
                </a:lnTo>
                <a:lnTo>
                  <a:pt x="151805" y="276820"/>
                </a:lnTo>
                <a:lnTo>
                  <a:pt x="151805" y="321469"/>
                </a:lnTo>
                <a:lnTo>
                  <a:pt x="160735" y="357187"/>
                </a:lnTo>
                <a:lnTo>
                  <a:pt x="187524" y="383976"/>
                </a:lnTo>
                <a:lnTo>
                  <a:pt x="214313" y="401836"/>
                </a:lnTo>
                <a:lnTo>
                  <a:pt x="250032" y="410765"/>
                </a:lnTo>
                <a:lnTo>
                  <a:pt x="285750" y="410765"/>
                </a:lnTo>
                <a:lnTo>
                  <a:pt x="321469" y="392906"/>
                </a:lnTo>
                <a:lnTo>
                  <a:pt x="357188" y="375047"/>
                </a:lnTo>
                <a:lnTo>
                  <a:pt x="357188" y="37504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241852" y="2518172"/>
            <a:ext cx="232172" cy="178595"/>
          </a:xfrm>
          <a:custGeom>
            <a:avLst/>
            <a:gdLst/>
            <a:ahLst/>
            <a:cxnLst/>
            <a:rect l="0" t="0" r="0" b="0"/>
            <a:pathLst>
              <a:path w="232172" h="178595">
                <a:moveTo>
                  <a:pt x="26789" y="80367"/>
                </a:moveTo>
                <a:lnTo>
                  <a:pt x="35718" y="80367"/>
                </a:lnTo>
                <a:lnTo>
                  <a:pt x="35718" y="80367"/>
                </a:lnTo>
                <a:lnTo>
                  <a:pt x="44648" y="80367"/>
                </a:lnTo>
                <a:lnTo>
                  <a:pt x="62507" y="80367"/>
                </a:lnTo>
                <a:lnTo>
                  <a:pt x="89296" y="80367"/>
                </a:lnTo>
                <a:lnTo>
                  <a:pt x="107156" y="71437"/>
                </a:lnTo>
                <a:lnTo>
                  <a:pt x="133945" y="71437"/>
                </a:lnTo>
                <a:lnTo>
                  <a:pt x="151804" y="71437"/>
                </a:lnTo>
                <a:lnTo>
                  <a:pt x="178593" y="62508"/>
                </a:lnTo>
                <a:lnTo>
                  <a:pt x="196453" y="53578"/>
                </a:lnTo>
                <a:lnTo>
                  <a:pt x="214312" y="53578"/>
                </a:lnTo>
                <a:lnTo>
                  <a:pt x="223242" y="44648"/>
                </a:lnTo>
                <a:lnTo>
                  <a:pt x="232171" y="26789"/>
                </a:lnTo>
                <a:lnTo>
                  <a:pt x="223242" y="17859"/>
                </a:lnTo>
                <a:lnTo>
                  <a:pt x="214312" y="8930"/>
                </a:lnTo>
                <a:lnTo>
                  <a:pt x="205382" y="0"/>
                </a:lnTo>
                <a:lnTo>
                  <a:pt x="178593" y="0"/>
                </a:lnTo>
                <a:lnTo>
                  <a:pt x="160734" y="0"/>
                </a:lnTo>
                <a:lnTo>
                  <a:pt x="133945" y="8930"/>
                </a:lnTo>
                <a:lnTo>
                  <a:pt x="98226" y="26789"/>
                </a:lnTo>
                <a:lnTo>
                  <a:pt x="62507" y="53578"/>
                </a:lnTo>
                <a:lnTo>
                  <a:pt x="26789" y="80367"/>
                </a:lnTo>
                <a:lnTo>
                  <a:pt x="8929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17859" y="178594"/>
                </a:lnTo>
                <a:lnTo>
                  <a:pt x="53578" y="178594"/>
                </a:lnTo>
                <a:lnTo>
                  <a:pt x="89296" y="178594"/>
                </a:lnTo>
                <a:lnTo>
                  <a:pt x="142875" y="160734"/>
                </a:lnTo>
                <a:lnTo>
                  <a:pt x="142875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643688" y="2250281"/>
            <a:ext cx="107157" cy="410767"/>
          </a:xfrm>
          <a:custGeom>
            <a:avLst/>
            <a:gdLst/>
            <a:ahLst/>
            <a:cxnLst/>
            <a:rect l="0" t="0" r="0" b="0"/>
            <a:pathLst>
              <a:path w="107157" h="410767">
                <a:moveTo>
                  <a:pt x="107156" y="0"/>
                </a:moveTo>
                <a:lnTo>
                  <a:pt x="107156" y="8930"/>
                </a:lnTo>
                <a:lnTo>
                  <a:pt x="107156" y="8930"/>
                </a:lnTo>
                <a:lnTo>
                  <a:pt x="107156" y="26789"/>
                </a:lnTo>
                <a:lnTo>
                  <a:pt x="107156" y="35719"/>
                </a:lnTo>
                <a:lnTo>
                  <a:pt x="98226" y="62508"/>
                </a:lnTo>
                <a:lnTo>
                  <a:pt x="89296" y="98227"/>
                </a:lnTo>
                <a:lnTo>
                  <a:pt x="80367" y="133945"/>
                </a:lnTo>
                <a:lnTo>
                  <a:pt x="62507" y="169664"/>
                </a:lnTo>
                <a:lnTo>
                  <a:pt x="44648" y="205383"/>
                </a:lnTo>
                <a:lnTo>
                  <a:pt x="26789" y="250032"/>
                </a:lnTo>
                <a:lnTo>
                  <a:pt x="17859" y="285750"/>
                </a:lnTo>
                <a:lnTo>
                  <a:pt x="8929" y="321469"/>
                </a:lnTo>
                <a:lnTo>
                  <a:pt x="0" y="357188"/>
                </a:lnTo>
                <a:lnTo>
                  <a:pt x="0" y="383977"/>
                </a:lnTo>
                <a:lnTo>
                  <a:pt x="0" y="401836"/>
                </a:lnTo>
                <a:lnTo>
                  <a:pt x="8929" y="410766"/>
                </a:lnTo>
                <a:lnTo>
                  <a:pt x="17859" y="401836"/>
                </a:lnTo>
                <a:lnTo>
                  <a:pt x="17859" y="40183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777633" y="2411015"/>
            <a:ext cx="80368" cy="187525"/>
          </a:xfrm>
          <a:custGeom>
            <a:avLst/>
            <a:gdLst/>
            <a:ahLst/>
            <a:cxnLst/>
            <a:rect l="0" t="0" r="0" b="0"/>
            <a:pathLst>
              <a:path w="80368" h="187525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17860"/>
                </a:lnTo>
                <a:lnTo>
                  <a:pt x="71437" y="26789"/>
                </a:lnTo>
                <a:lnTo>
                  <a:pt x="62508" y="53579"/>
                </a:lnTo>
                <a:lnTo>
                  <a:pt x="53578" y="71438"/>
                </a:lnTo>
                <a:lnTo>
                  <a:pt x="44648" y="98227"/>
                </a:lnTo>
                <a:lnTo>
                  <a:pt x="26789" y="125016"/>
                </a:lnTo>
                <a:lnTo>
                  <a:pt x="8930" y="151805"/>
                </a:lnTo>
                <a:lnTo>
                  <a:pt x="0" y="169665"/>
                </a:lnTo>
                <a:lnTo>
                  <a:pt x="8930" y="187524"/>
                </a:lnTo>
                <a:lnTo>
                  <a:pt x="17859" y="178594"/>
                </a:lnTo>
                <a:lnTo>
                  <a:pt x="17859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983016" y="2393156"/>
            <a:ext cx="8930" cy="160736"/>
          </a:xfrm>
          <a:custGeom>
            <a:avLst/>
            <a:gdLst/>
            <a:ahLst/>
            <a:cxnLst/>
            <a:rect l="0" t="0" r="0" b="0"/>
            <a:pathLst>
              <a:path w="8930" h="16073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29" y="44648"/>
                </a:lnTo>
                <a:lnTo>
                  <a:pt x="8929" y="71438"/>
                </a:lnTo>
                <a:lnTo>
                  <a:pt x="8929" y="89297"/>
                </a:lnTo>
                <a:lnTo>
                  <a:pt x="8929" y="116086"/>
                </a:lnTo>
                <a:lnTo>
                  <a:pt x="8929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8929" y="160735"/>
                </a:lnTo>
                <a:lnTo>
                  <a:pt x="8929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000875" y="2348508"/>
            <a:ext cx="169665" cy="214313"/>
          </a:xfrm>
          <a:custGeom>
            <a:avLst/>
            <a:gdLst/>
            <a:ahLst/>
            <a:cxnLst/>
            <a:rect l="0" t="0" r="0" b="0"/>
            <a:pathLst>
              <a:path w="169665" h="214313">
                <a:moveTo>
                  <a:pt x="0" y="214312"/>
                </a:moveTo>
                <a:lnTo>
                  <a:pt x="0" y="214312"/>
                </a:lnTo>
                <a:lnTo>
                  <a:pt x="0" y="214312"/>
                </a:lnTo>
                <a:lnTo>
                  <a:pt x="0" y="205383"/>
                </a:lnTo>
                <a:lnTo>
                  <a:pt x="0" y="205383"/>
                </a:lnTo>
                <a:lnTo>
                  <a:pt x="0" y="196453"/>
                </a:lnTo>
                <a:lnTo>
                  <a:pt x="0" y="19645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96453"/>
                </a:lnTo>
                <a:lnTo>
                  <a:pt x="17859" y="187523"/>
                </a:lnTo>
                <a:lnTo>
                  <a:pt x="35719" y="178594"/>
                </a:lnTo>
                <a:lnTo>
                  <a:pt x="53578" y="160734"/>
                </a:lnTo>
                <a:lnTo>
                  <a:pt x="71438" y="133945"/>
                </a:lnTo>
                <a:lnTo>
                  <a:pt x="89297" y="116086"/>
                </a:lnTo>
                <a:lnTo>
                  <a:pt x="116086" y="89296"/>
                </a:lnTo>
                <a:lnTo>
                  <a:pt x="125016" y="62507"/>
                </a:lnTo>
                <a:lnTo>
                  <a:pt x="142875" y="35718"/>
                </a:lnTo>
                <a:lnTo>
                  <a:pt x="151805" y="26789"/>
                </a:lnTo>
                <a:lnTo>
                  <a:pt x="160734" y="8929"/>
                </a:lnTo>
                <a:lnTo>
                  <a:pt x="169664" y="8929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134820" y="2375297"/>
            <a:ext cx="598290" cy="196454"/>
          </a:xfrm>
          <a:custGeom>
            <a:avLst/>
            <a:gdLst/>
            <a:ahLst/>
            <a:cxnLst/>
            <a:rect l="0" t="0" r="0" b="0"/>
            <a:pathLst>
              <a:path w="598290" h="196454">
                <a:moveTo>
                  <a:pt x="0" y="98226"/>
                </a:moveTo>
                <a:lnTo>
                  <a:pt x="8930" y="98226"/>
                </a:lnTo>
                <a:lnTo>
                  <a:pt x="17860" y="98226"/>
                </a:lnTo>
                <a:lnTo>
                  <a:pt x="26789" y="89297"/>
                </a:lnTo>
                <a:lnTo>
                  <a:pt x="44649" y="89297"/>
                </a:lnTo>
                <a:lnTo>
                  <a:pt x="71438" y="80367"/>
                </a:lnTo>
                <a:lnTo>
                  <a:pt x="98227" y="80367"/>
                </a:lnTo>
                <a:lnTo>
                  <a:pt x="133946" y="71437"/>
                </a:lnTo>
                <a:lnTo>
                  <a:pt x="151805" y="62507"/>
                </a:lnTo>
                <a:lnTo>
                  <a:pt x="178594" y="44648"/>
                </a:lnTo>
                <a:lnTo>
                  <a:pt x="196453" y="35718"/>
                </a:lnTo>
                <a:lnTo>
                  <a:pt x="205383" y="26789"/>
                </a:lnTo>
                <a:lnTo>
                  <a:pt x="205383" y="17859"/>
                </a:lnTo>
                <a:lnTo>
                  <a:pt x="196453" y="8929"/>
                </a:lnTo>
                <a:lnTo>
                  <a:pt x="187524" y="8929"/>
                </a:lnTo>
                <a:lnTo>
                  <a:pt x="169664" y="8929"/>
                </a:lnTo>
                <a:lnTo>
                  <a:pt x="142875" y="26789"/>
                </a:lnTo>
                <a:lnTo>
                  <a:pt x="116086" y="53578"/>
                </a:lnTo>
                <a:lnTo>
                  <a:pt x="80368" y="80367"/>
                </a:lnTo>
                <a:lnTo>
                  <a:pt x="44649" y="116086"/>
                </a:lnTo>
                <a:lnTo>
                  <a:pt x="1786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8930" y="196453"/>
                </a:lnTo>
                <a:lnTo>
                  <a:pt x="35719" y="187523"/>
                </a:lnTo>
                <a:lnTo>
                  <a:pt x="80368" y="178594"/>
                </a:lnTo>
                <a:lnTo>
                  <a:pt x="125016" y="160734"/>
                </a:lnTo>
                <a:lnTo>
                  <a:pt x="178594" y="133945"/>
                </a:lnTo>
                <a:lnTo>
                  <a:pt x="223243" y="107156"/>
                </a:lnTo>
                <a:lnTo>
                  <a:pt x="267891" y="71437"/>
                </a:lnTo>
                <a:lnTo>
                  <a:pt x="312539" y="44648"/>
                </a:lnTo>
                <a:lnTo>
                  <a:pt x="339328" y="26789"/>
                </a:lnTo>
                <a:lnTo>
                  <a:pt x="357188" y="8929"/>
                </a:lnTo>
                <a:lnTo>
                  <a:pt x="375047" y="0"/>
                </a:lnTo>
                <a:lnTo>
                  <a:pt x="375047" y="8929"/>
                </a:lnTo>
                <a:lnTo>
                  <a:pt x="366118" y="26789"/>
                </a:lnTo>
                <a:lnTo>
                  <a:pt x="348258" y="62507"/>
                </a:lnTo>
                <a:lnTo>
                  <a:pt x="321469" y="98226"/>
                </a:lnTo>
                <a:lnTo>
                  <a:pt x="294680" y="133945"/>
                </a:lnTo>
                <a:lnTo>
                  <a:pt x="276821" y="160734"/>
                </a:lnTo>
                <a:lnTo>
                  <a:pt x="267891" y="178594"/>
                </a:lnTo>
                <a:lnTo>
                  <a:pt x="267891" y="187523"/>
                </a:lnTo>
                <a:lnTo>
                  <a:pt x="285750" y="187523"/>
                </a:lnTo>
                <a:lnTo>
                  <a:pt x="303610" y="178594"/>
                </a:lnTo>
                <a:lnTo>
                  <a:pt x="339328" y="160734"/>
                </a:lnTo>
                <a:lnTo>
                  <a:pt x="383977" y="133945"/>
                </a:lnTo>
                <a:lnTo>
                  <a:pt x="437555" y="98226"/>
                </a:lnTo>
                <a:lnTo>
                  <a:pt x="482203" y="71437"/>
                </a:lnTo>
                <a:lnTo>
                  <a:pt x="526852" y="44648"/>
                </a:lnTo>
                <a:lnTo>
                  <a:pt x="562571" y="17859"/>
                </a:lnTo>
                <a:lnTo>
                  <a:pt x="589360" y="8929"/>
                </a:lnTo>
                <a:lnTo>
                  <a:pt x="598289" y="17859"/>
                </a:lnTo>
                <a:lnTo>
                  <a:pt x="598289" y="35718"/>
                </a:lnTo>
                <a:lnTo>
                  <a:pt x="571500" y="44648"/>
                </a:lnTo>
                <a:lnTo>
                  <a:pt x="571500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036469" y="2830711"/>
            <a:ext cx="375048" cy="258961"/>
          </a:xfrm>
          <a:custGeom>
            <a:avLst/>
            <a:gdLst/>
            <a:ahLst/>
            <a:cxnLst/>
            <a:rect l="0" t="0" r="0" b="0"/>
            <a:pathLst>
              <a:path w="375048" h="258961">
                <a:moveTo>
                  <a:pt x="0" y="80367"/>
                </a:moveTo>
                <a:lnTo>
                  <a:pt x="8929" y="71437"/>
                </a:lnTo>
                <a:lnTo>
                  <a:pt x="17859" y="62507"/>
                </a:lnTo>
                <a:lnTo>
                  <a:pt x="26789" y="62507"/>
                </a:lnTo>
                <a:lnTo>
                  <a:pt x="35719" y="62507"/>
                </a:lnTo>
                <a:lnTo>
                  <a:pt x="35719" y="71437"/>
                </a:lnTo>
                <a:lnTo>
                  <a:pt x="44648" y="98226"/>
                </a:lnTo>
                <a:lnTo>
                  <a:pt x="44648" y="125015"/>
                </a:lnTo>
                <a:lnTo>
                  <a:pt x="35719" y="160734"/>
                </a:lnTo>
                <a:lnTo>
                  <a:pt x="35719" y="196453"/>
                </a:lnTo>
                <a:lnTo>
                  <a:pt x="35719" y="223242"/>
                </a:lnTo>
                <a:lnTo>
                  <a:pt x="44648" y="250031"/>
                </a:lnTo>
                <a:lnTo>
                  <a:pt x="53578" y="258960"/>
                </a:lnTo>
                <a:lnTo>
                  <a:pt x="71437" y="258960"/>
                </a:lnTo>
                <a:lnTo>
                  <a:pt x="98226" y="250031"/>
                </a:lnTo>
                <a:lnTo>
                  <a:pt x="125015" y="232171"/>
                </a:lnTo>
                <a:lnTo>
                  <a:pt x="169664" y="196453"/>
                </a:lnTo>
                <a:lnTo>
                  <a:pt x="205383" y="160734"/>
                </a:lnTo>
                <a:lnTo>
                  <a:pt x="241101" y="116085"/>
                </a:lnTo>
                <a:lnTo>
                  <a:pt x="285750" y="80367"/>
                </a:lnTo>
                <a:lnTo>
                  <a:pt x="312539" y="53578"/>
                </a:lnTo>
                <a:lnTo>
                  <a:pt x="330398" y="26789"/>
                </a:lnTo>
                <a:lnTo>
                  <a:pt x="348258" y="8929"/>
                </a:lnTo>
                <a:lnTo>
                  <a:pt x="357187" y="0"/>
                </a:lnTo>
                <a:lnTo>
                  <a:pt x="366117" y="0"/>
                </a:lnTo>
                <a:lnTo>
                  <a:pt x="366117" y="8929"/>
                </a:lnTo>
                <a:lnTo>
                  <a:pt x="375047" y="26789"/>
                </a:lnTo>
                <a:lnTo>
                  <a:pt x="375047" y="35718"/>
                </a:lnTo>
                <a:lnTo>
                  <a:pt x="375047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313289" y="2741414"/>
            <a:ext cx="830462" cy="348258"/>
          </a:xfrm>
          <a:custGeom>
            <a:avLst/>
            <a:gdLst/>
            <a:ahLst/>
            <a:cxnLst/>
            <a:rect l="0" t="0" r="0" b="0"/>
            <a:pathLst>
              <a:path w="830462" h="348258">
                <a:moveTo>
                  <a:pt x="214313" y="142875"/>
                </a:moveTo>
                <a:lnTo>
                  <a:pt x="205383" y="133945"/>
                </a:lnTo>
                <a:lnTo>
                  <a:pt x="205383" y="133945"/>
                </a:lnTo>
                <a:lnTo>
                  <a:pt x="196453" y="133945"/>
                </a:lnTo>
                <a:lnTo>
                  <a:pt x="187524" y="133945"/>
                </a:lnTo>
                <a:lnTo>
                  <a:pt x="169664" y="151804"/>
                </a:lnTo>
                <a:lnTo>
                  <a:pt x="133945" y="178593"/>
                </a:lnTo>
                <a:lnTo>
                  <a:pt x="98227" y="205382"/>
                </a:lnTo>
                <a:lnTo>
                  <a:pt x="71438" y="250031"/>
                </a:lnTo>
                <a:lnTo>
                  <a:pt x="35719" y="276820"/>
                </a:lnTo>
                <a:lnTo>
                  <a:pt x="8930" y="312539"/>
                </a:lnTo>
                <a:lnTo>
                  <a:pt x="0" y="321468"/>
                </a:lnTo>
                <a:lnTo>
                  <a:pt x="8930" y="330398"/>
                </a:lnTo>
                <a:lnTo>
                  <a:pt x="26789" y="330398"/>
                </a:lnTo>
                <a:lnTo>
                  <a:pt x="53578" y="312539"/>
                </a:lnTo>
                <a:lnTo>
                  <a:pt x="89297" y="294679"/>
                </a:lnTo>
                <a:lnTo>
                  <a:pt x="133945" y="267890"/>
                </a:lnTo>
                <a:lnTo>
                  <a:pt x="178594" y="241101"/>
                </a:lnTo>
                <a:lnTo>
                  <a:pt x="214313" y="214312"/>
                </a:lnTo>
                <a:lnTo>
                  <a:pt x="232172" y="205382"/>
                </a:lnTo>
                <a:lnTo>
                  <a:pt x="241102" y="196453"/>
                </a:lnTo>
                <a:lnTo>
                  <a:pt x="241102" y="205382"/>
                </a:lnTo>
                <a:lnTo>
                  <a:pt x="232172" y="223242"/>
                </a:lnTo>
                <a:lnTo>
                  <a:pt x="214313" y="250031"/>
                </a:lnTo>
                <a:lnTo>
                  <a:pt x="196453" y="276820"/>
                </a:lnTo>
                <a:lnTo>
                  <a:pt x="178594" y="303609"/>
                </a:lnTo>
                <a:lnTo>
                  <a:pt x="178594" y="321468"/>
                </a:lnTo>
                <a:lnTo>
                  <a:pt x="178594" y="339328"/>
                </a:lnTo>
                <a:lnTo>
                  <a:pt x="196453" y="348257"/>
                </a:lnTo>
                <a:lnTo>
                  <a:pt x="214313" y="348257"/>
                </a:lnTo>
                <a:lnTo>
                  <a:pt x="250031" y="339328"/>
                </a:lnTo>
                <a:lnTo>
                  <a:pt x="294680" y="321468"/>
                </a:lnTo>
                <a:lnTo>
                  <a:pt x="339328" y="294679"/>
                </a:lnTo>
                <a:lnTo>
                  <a:pt x="375047" y="267890"/>
                </a:lnTo>
                <a:lnTo>
                  <a:pt x="419695" y="232172"/>
                </a:lnTo>
                <a:lnTo>
                  <a:pt x="455414" y="196453"/>
                </a:lnTo>
                <a:lnTo>
                  <a:pt x="482203" y="151804"/>
                </a:lnTo>
                <a:lnTo>
                  <a:pt x="508992" y="107156"/>
                </a:lnTo>
                <a:lnTo>
                  <a:pt x="535781" y="71437"/>
                </a:lnTo>
                <a:lnTo>
                  <a:pt x="553641" y="44649"/>
                </a:lnTo>
                <a:lnTo>
                  <a:pt x="562570" y="17859"/>
                </a:lnTo>
                <a:lnTo>
                  <a:pt x="571500" y="8930"/>
                </a:lnTo>
                <a:lnTo>
                  <a:pt x="562570" y="0"/>
                </a:lnTo>
                <a:lnTo>
                  <a:pt x="553641" y="17859"/>
                </a:lnTo>
                <a:lnTo>
                  <a:pt x="526852" y="35719"/>
                </a:lnTo>
                <a:lnTo>
                  <a:pt x="500063" y="71437"/>
                </a:lnTo>
                <a:lnTo>
                  <a:pt x="464344" y="116086"/>
                </a:lnTo>
                <a:lnTo>
                  <a:pt x="428625" y="169664"/>
                </a:lnTo>
                <a:lnTo>
                  <a:pt x="392906" y="214312"/>
                </a:lnTo>
                <a:lnTo>
                  <a:pt x="375047" y="258961"/>
                </a:lnTo>
                <a:lnTo>
                  <a:pt x="366117" y="285750"/>
                </a:lnTo>
                <a:lnTo>
                  <a:pt x="366117" y="303609"/>
                </a:lnTo>
                <a:lnTo>
                  <a:pt x="375047" y="321468"/>
                </a:lnTo>
                <a:lnTo>
                  <a:pt x="392906" y="312539"/>
                </a:lnTo>
                <a:lnTo>
                  <a:pt x="428625" y="312539"/>
                </a:lnTo>
                <a:lnTo>
                  <a:pt x="455414" y="294679"/>
                </a:lnTo>
                <a:lnTo>
                  <a:pt x="491133" y="276820"/>
                </a:lnTo>
                <a:lnTo>
                  <a:pt x="535781" y="241101"/>
                </a:lnTo>
                <a:lnTo>
                  <a:pt x="571500" y="214312"/>
                </a:lnTo>
                <a:lnTo>
                  <a:pt x="607219" y="178593"/>
                </a:lnTo>
                <a:lnTo>
                  <a:pt x="642938" y="142875"/>
                </a:lnTo>
                <a:lnTo>
                  <a:pt x="660797" y="125015"/>
                </a:lnTo>
                <a:lnTo>
                  <a:pt x="669727" y="107156"/>
                </a:lnTo>
                <a:lnTo>
                  <a:pt x="669727" y="98226"/>
                </a:lnTo>
                <a:lnTo>
                  <a:pt x="660797" y="107156"/>
                </a:lnTo>
                <a:lnTo>
                  <a:pt x="642938" y="133945"/>
                </a:lnTo>
                <a:lnTo>
                  <a:pt x="616149" y="160734"/>
                </a:lnTo>
                <a:lnTo>
                  <a:pt x="589359" y="196453"/>
                </a:lnTo>
                <a:lnTo>
                  <a:pt x="571500" y="232172"/>
                </a:lnTo>
                <a:lnTo>
                  <a:pt x="562570" y="258961"/>
                </a:lnTo>
                <a:lnTo>
                  <a:pt x="553641" y="276820"/>
                </a:lnTo>
                <a:lnTo>
                  <a:pt x="562570" y="285750"/>
                </a:lnTo>
                <a:lnTo>
                  <a:pt x="580430" y="285750"/>
                </a:lnTo>
                <a:lnTo>
                  <a:pt x="607219" y="276820"/>
                </a:lnTo>
                <a:lnTo>
                  <a:pt x="642938" y="258961"/>
                </a:lnTo>
                <a:lnTo>
                  <a:pt x="687586" y="241101"/>
                </a:lnTo>
                <a:lnTo>
                  <a:pt x="723305" y="214312"/>
                </a:lnTo>
                <a:lnTo>
                  <a:pt x="767953" y="178593"/>
                </a:lnTo>
                <a:lnTo>
                  <a:pt x="794742" y="151804"/>
                </a:lnTo>
                <a:lnTo>
                  <a:pt x="821531" y="133945"/>
                </a:lnTo>
                <a:lnTo>
                  <a:pt x="830461" y="125015"/>
                </a:lnTo>
                <a:lnTo>
                  <a:pt x="830461" y="133945"/>
                </a:lnTo>
                <a:lnTo>
                  <a:pt x="812602" y="151804"/>
                </a:lnTo>
                <a:lnTo>
                  <a:pt x="785813" y="178593"/>
                </a:lnTo>
                <a:lnTo>
                  <a:pt x="750094" y="214312"/>
                </a:lnTo>
                <a:lnTo>
                  <a:pt x="723305" y="250031"/>
                </a:lnTo>
                <a:lnTo>
                  <a:pt x="714375" y="276820"/>
                </a:lnTo>
                <a:lnTo>
                  <a:pt x="714375" y="285750"/>
                </a:lnTo>
                <a:lnTo>
                  <a:pt x="723305" y="294679"/>
                </a:lnTo>
                <a:lnTo>
                  <a:pt x="750094" y="294679"/>
                </a:lnTo>
                <a:lnTo>
                  <a:pt x="785813" y="276820"/>
                </a:lnTo>
                <a:lnTo>
                  <a:pt x="830461" y="241101"/>
                </a:lnTo>
                <a:lnTo>
                  <a:pt x="830461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152680" y="2839640"/>
            <a:ext cx="196454" cy="151806"/>
          </a:xfrm>
          <a:custGeom>
            <a:avLst/>
            <a:gdLst/>
            <a:ahLst/>
            <a:cxnLst/>
            <a:rect l="0" t="0" r="0" b="0"/>
            <a:pathLst>
              <a:path w="196454" h="151806">
                <a:moveTo>
                  <a:pt x="35718" y="98227"/>
                </a:moveTo>
                <a:lnTo>
                  <a:pt x="35718" y="98227"/>
                </a:lnTo>
                <a:lnTo>
                  <a:pt x="44648" y="98227"/>
                </a:lnTo>
                <a:lnTo>
                  <a:pt x="44648" y="98227"/>
                </a:lnTo>
                <a:lnTo>
                  <a:pt x="53578" y="89297"/>
                </a:lnTo>
                <a:lnTo>
                  <a:pt x="62508" y="89297"/>
                </a:lnTo>
                <a:lnTo>
                  <a:pt x="80367" y="80367"/>
                </a:lnTo>
                <a:lnTo>
                  <a:pt x="98226" y="80367"/>
                </a:lnTo>
                <a:lnTo>
                  <a:pt x="116086" y="80367"/>
                </a:lnTo>
                <a:lnTo>
                  <a:pt x="142875" y="71438"/>
                </a:lnTo>
                <a:lnTo>
                  <a:pt x="160734" y="53578"/>
                </a:lnTo>
                <a:lnTo>
                  <a:pt x="178593" y="44649"/>
                </a:lnTo>
                <a:lnTo>
                  <a:pt x="187523" y="26789"/>
                </a:lnTo>
                <a:lnTo>
                  <a:pt x="196453" y="17860"/>
                </a:lnTo>
                <a:lnTo>
                  <a:pt x="187523" y="8930"/>
                </a:lnTo>
                <a:lnTo>
                  <a:pt x="169664" y="0"/>
                </a:lnTo>
                <a:lnTo>
                  <a:pt x="133945" y="8930"/>
                </a:lnTo>
                <a:lnTo>
                  <a:pt x="98226" y="17860"/>
                </a:lnTo>
                <a:lnTo>
                  <a:pt x="62508" y="35719"/>
                </a:lnTo>
                <a:lnTo>
                  <a:pt x="26789" y="62508"/>
                </a:lnTo>
                <a:lnTo>
                  <a:pt x="8929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17859" y="142875"/>
                </a:lnTo>
                <a:lnTo>
                  <a:pt x="44648" y="151805"/>
                </a:lnTo>
                <a:lnTo>
                  <a:pt x="62508" y="133946"/>
                </a:lnTo>
                <a:lnTo>
                  <a:pt x="62508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492008" y="2687836"/>
            <a:ext cx="223243" cy="250032"/>
          </a:xfrm>
          <a:custGeom>
            <a:avLst/>
            <a:gdLst/>
            <a:ahLst/>
            <a:cxnLst/>
            <a:rect l="0" t="0" r="0" b="0"/>
            <a:pathLst>
              <a:path w="223243" h="250032">
                <a:moveTo>
                  <a:pt x="223242" y="0"/>
                </a:moveTo>
                <a:lnTo>
                  <a:pt x="214312" y="0"/>
                </a:lnTo>
                <a:lnTo>
                  <a:pt x="196453" y="0"/>
                </a:lnTo>
                <a:lnTo>
                  <a:pt x="169664" y="0"/>
                </a:lnTo>
                <a:lnTo>
                  <a:pt x="142875" y="8930"/>
                </a:lnTo>
                <a:lnTo>
                  <a:pt x="107156" y="17859"/>
                </a:lnTo>
                <a:lnTo>
                  <a:pt x="89297" y="17859"/>
                </a:lnTo>
                <a:lnTo>
                  <a:pt x="71437" y="26789"/>
                </a:lnTo>
                <a:lnTo>
                  <a:pt x="71437" y="35719"/>
                </a:lnTo>
                <a:lnTo>
                  <a:pt x="71437" y="44648"/>
                </a:lnTo>
                <a:lnTo>
                  <a:pt x="89297" y="62508"/>
                </a:lnTo>
                <a:lnTo>
                  <a:pt x="107156" y="80367"/>
                </a:lnTo>
                <a:lnTo>
                  <a:pt x="133945" y="98227"/>
                </a:lnTo>
                <a:lnTo>
                  <a:pt x="151805" y="125015"/>
                </a:lnTo>
                <a:lnTo>
                  <a:pt x="160734" y="151804"/>
                </a:lnTo>
                <a:lnTo>
                  <a:pt x="169664" y="178593"/>
                </a:lnTo>
                <a:lnTo>
                  <a:pt x="169664" y="205382"/>
                </a:lnTo>
                <a:lnTo>
                  <a:pt x="151805" y="223242"/>
                </a:lnTo>
                <a:lnTo>
                  <a:pt x="133945" y="241101"/>
                </a:lnTo>
                <a:lnTo>
                  <a:pt x="98226" y="250031"/>
                </a:lnTo>
                <a:lnTo>
                  <a:pt x="71437" y="250031"/>
                </a:lnTo>
                <a:lnTo>
                  <a:pt x="44648" y="241101"/>
                </a:lnTo>
                <a:lnTo>
                  <a:pt x="17859" y="232171"/>
                </a:lnTo>
                <a:lnTo>
                  <a:pt x="0" y="214312"/>
                </a:lnTo>
                <a:lnTo>
                  <a:pt x="0" y="196453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661672" y="2464594"/>
            <a:ext cx="714375" cy="669727"/>
          </a:xfrm>
          <a:custGeom>
            <a:avLst/>
            <a:gdLst/>
            <a:ahLst/>
            <a:cxnLst/>
            <a:rect l="0" t="0" r="0" b="0"/>
            <a:pathLst>
              <a:path w="714375" h="669727">
                <a:moveTo>
                  <a:pt x="53578" y="312539"/>
                </a:moveTo>
                <a:lnTo>
                  <a:pt x="53578" y="321469"/>
                </a:lnTo>
                <a:lnTo>
                  <a:pt x="44648" y="330398"/>
                </a:lnTo>
                <a:lnTo>
                  <a:pt x="35719" y="348257"/>
                </a:lnTo>
                <a:lnTo>
                  <a:pt x="26789" y="366117"/>
                </a:lnTo>
                <a:lnTo>
                  <a:pt x="8930" y="383976"/>
                </a:lnTo>
                <a:lnTo>
                  <a:pt x="0" y="401835"/>
                </a:lnTo>
                <a:lnTo>
                  <a:pt x="0" y="419695"/>
                </a:lnTo>
                <a:lnTo>
                  <a:pt x="0" y="428624"/>
                </a:lnTo>
                <a:lnTo>
                  <a:pt x="8930" y="428624"/>
                </a:lnTo>
                <a:lnTo>
                  <a:pt x="26789" y="437554"/>
                </a:lnTo>
                <a:lnTo>
                  <a:pt x="53578" y="428624"/>
                </a:lnTo>
                <a:lnTo>
                  <a:pt x="89297" y="419695"/>
                </a:lnTo>
                <a:lnTo>
                  <a:pt x="125016" y="401835"/>
                </a:lnTo>
                <a:lnTo>
                  <a:pt x="142875" y="375046"/>
                </a:lnTo>
                <a:lnTo>
                  <a:pt x="160734" y="357187"/>
                </a:lnTo>
                <a:lnTo>
                  <a:pt x="178594" y="330398"/>
                </a:lnTo>
                <a:lnTo>
                  <a:pt x="178594" y="303609"/>
                </a:lnTo>
                <a:lnTo>
                  <a:pt x="178594" y="285750"/>
                </a:lnTo>
                <a:lnTo>
                  <a:pt x="169664" y="285750"/>
                </a:lnTo>
                <a:lnTo>
                  <a:pt x="151805" y="285750"/>
                </a:lnTo>
                <a:lnTo>
                  <a:pt x="133945" y="294679"/>
                </a:lnTo>
                <a:lnTo>
                  <a:pt x="116086" y="312539"/>
                </a:lnTo>
                <a:lnTo>
                  <a:pt x="98226" y="321469"/>
                </a:lnTo>
                <a:lnTo>
                  <a:pt x="98226" y="339327"/>
                </a:lnTo>
                <a:lnTo>
                  <a:pt x="107156" y="348257"/>
                </a:lnTo>
                <a:lnTo>
                  <a:pt x="125016" y="348257"/>
                </a:lnTo>
                <a:lnTo>
                  <a:pt x="142875" y="339327"/>
                </a:lnTo>
                <a:lnTo>
                  <a:pt x="178594" y="321469"/>
                </a:lnTo>
                <a:lnTo>
                  <a:pt x="205383" y="303609"/>
                </a:lnTo>
                <a:lnTo>
                  <a:pt x="241101" y="276820"/>
                </a:lnTo>
                <a:lnTo>
                  <a:pt x="276820" y="241101"/>
                </a:lnTo>
                <a:lnTo>
                  <a:pt x="312539" y="205383"/>
                </a:lnTo>
                <a:lnTo>
                  <a:pt x="348258" y="169664"/>
                </a:lnTo>
                <a:lnTo>
                  <a:pt x="375047" y="133945"/>
                </a:lnTo>
                <a:lnTo>
                  <a:pt x="401836" y="107156"/>
                </a:lnTo>
                <a:lnTo>
                  <a:pt x="419695" y="98226"/>
                </a:lnTo>
                <a:lnTo>
                  <a:pt x="437555" y="98226"/>
                </a:lnTo>
                <a:lnTo>
                  <a:pt x="437555" y="107156"/>
                </a:lnTo>
                <a:lnTo>
                  <a:pt x="428625" y="133945"/>
                </a:lnTo>
                <a:lnTo>
                  <a:pt x="401836" y="169664"/>
                </a:lnTo>
                <a:lnTo>
                  <a:pt x="357187" y="214312"/>
                </a:lnTo>
                <a:lnTo>
                  <a:pt x="294680" y="276820"/>
                </a:lnTo>
                <a:lnTo>
                  <a:pt x="223242" y="339327"/>
                </a:lnTo>
                <a:lnTo>
                  <a:pt x="160734" y="401835"/>
                </a:lnTo>
                <a:lnTo>
                  <a:pt x="107156" y="464343"/>
                </a:lnTo>
                <a:lnTo>
                  <a:pt x="62508" y="517921"/>
                </a:lnTo>
                <a:lnTo>
                  <a:pt x="26789" y="562570"/>
                </a:lnTo>
                <a:lnTo>
                  <a:pt x="8930" y="607218"/>
                </a:lnTo>
                <a:lnTo>
                  <a:pt x="0" y="642937"/>
                </a:lnTo>
                <a:lnTo>
                  <a:pt x="0" y="660796"/>
                </a:lnTo>
                <a:lnTo>
                  <a:pt x="8930" y="669726"/>
                </a:lnTo>
                <a:lnTo>
                  <a:pt x="35719" y="669726"/>
                </a:lnTo>
                <a:lnTo>
                  <a:pt x="62508" y="660796"/>
                </a:lnTo>
                <a:lnTo>
                  <a:pt x="98226" y="634007"/>
                </a:lnTo>
                <a:lnTo>
                  <a:pt x="133945" y="598288"/>
                </a:lnTo>
                <a:lnTo>
                  <a:pt x="178594" y="562570"/>
                </a:lnTo>
                <a:lnTo>
                  <a:pt x="214312" y="508992"/>
                </a:lnTo>
                <a:lnTo>
                  <a:pt x="258961" y="455413"/>
                </a:lnTo>
                <a:lnTo>
                  <a:pt x="294680" y="401835"/>
                </a:lnTo>
                <a:lnTo>
                  <a:pt x="321469" y="366117"/>
                </a:lnTo>
                <a:lnTo>
                  <a:pt x="348258" y="339327"/>
                </a:lnTo>
                <a:lnTo>
                  <a:pt x="366117" y="330398"/>
                </a:lnTo>
                <a:lnTo>
                  <a:pt x="375047" y="330398"/>
                </a:lnTo>
                <a:lnTo>
                  <a:pt x="383976" y="339327"/>
                </a:lnTo>
                <a:lnTo>
                  <a:pt x="392906" y="348257"/>
                </a:lnTo>
                <a:lnTo>
                  <a:pt x="410766" y="357187"/>
                </a:lnTo>
                <a:lnTo>
                  <a:pt x="437555" y="357187"/>
                </a:lnTo>
                <a:lnTo>
                  <a:pt x="464344" y="357187"/>
                </a:lnTo>
                <a:lnTo>
                  <a:pt x="500062" y="339327"/>
                </a:lnTo>
                <a:lnTo>
                  <a:pt x="544710" y="321469"/>
                </a:lnTo>
                <a:lnTo>
                  <a:pt x="580429" y="285750"/>
                </a:lnTo>
                <a:lnTo>
                  <a:pt x="607218" y="250031"/>
                </a:lnTo>
                <a:lnTo>
                  <a:pt x="634007" y="214312"/>
                </a:lnTo>
                <a:lnTo>
                  <a:pt x="660796" y="160734"/>
                </a:lnTo>
                <a:lnTo>
                  <a:pt x="678655" y="116086"/>
                </a:lnTo>
                <a:lnTo>
                  <a:pt x="696515" y="71437"/>
                </a:lnTo>
                <a:lnTo>
                  <a:pt x="705444" y="35719"/>
                </a:lnTo>
                <a:lnTo>
                  <a:pt x="705444" y="8929"/>
                </a:lnTo>
                <a:lnTo>
                  <a:pt x="714374" y="0"/>
                </a:lnTo>
                <a:lnTo>
                  <a:pt x="705444" y="8929"/>
                </a:lnTo>
                <a:lnTo>
                  <a:pt x="687585" y="26789"/>
                </a:lnTo>
                <a:lnTo>
                  <a:pt x="651866" y="62508"/>
                </a:lnTo>
                <a:lnTo>
                  <a:pt x="616148" y="116086"/>
                </a:lnTo>
                <a:lnTo>
                  <a:pt x="553640" y="178594"/>
                </a:lnTo>
                <a:lnTo>
                  <a:pt x="508992" y="232172"/>
                </a:lnTo>
                <a:lnTo>
                  <a:pt x="473273" y="285750"/>
                </a:lnTo>
                <a:lnTo>
                  <a:pt x="455414" y="321469"/>
                </a:lnTo>
                <a:lnTo>
                  <a:pt x="446484" y="357187"/>
                </a:lnTo>
                <a:lnTo>
                  <a:pt x="464344" y="375046"/>
                </a:lnTo>
                <a:lnTo>
                  <a:pt x="482203" y="392906"/>
                </a:lnTo>
                <a:lnTo>
                  <a:pt x="508992" y="401835"/>
                </a:lnTo>
                <a:lnTo>
                  <a:pt x="535780" y="392906"/>
                </a:lnTo>
                <a:lnTo>
                  <a:pt x="562569" y="375046"/>
                </a:lnTo>
                <a:lnTo>
                  <a:pt x="562569" y="3750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8063508" y="2598539"/>
            <a:ext cx="419695" cy="187525"/>
          </a:xfrm>
          <a:custGeom>
            <a:avLst/>
            <a:gdLst/>
            <a:ahLst/>
            <a:cxnLst/>
            <a:rect l="0" t="0" r="0" b="0"/>
            <a:pathLst>
              <a:path w="419695" h="187525">
                <a:moveTo>
                  <a:pt x="17859" y="35719"/>
                </a:moveTo>
                <a:lnTo>
                  <a:pt x="17859" y="35719"/>
                </a:lnTo>
                <a:lnTo>
                  <a:pt x="893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35719" y="17859"/>
                </a:lnTo>
                <a:lnTo>
                  <a:pt x="71437" y="17859"/>
                </a:lnTo>
                <a:lnTo>
                  <a:pt x="116086" y="17859"/>
                </a:lnTo>
                <a:lnTo>
                  <a:pt x="160733" y="17859"/>
                </a:lnTo>
                <a:lnTo>
                  <a:pt x="196452" y="26789"/>
                </a:lnTo>
                <a:lnTo>
                  <a:pt x="232171" y="26789"/>
                </a:lnTo>
                <a:lnTo>
                  <a:pt x="250030" y="26789"/>
                </a:lnTo>
                <a:lnTo>
                  <a:pt x="267890" y="26789"/>
                </a:lnTo>
                <a:lnTo>
                  <a:pt x="276819" y="26789"/>
                </a:lnTo>
                <a:lnTo>
                  <a:pt x="267890" y="26789"/>
                </a:lnTo>
                <a:lnTo>
                  <a:pt x="267890" y="35719"/>
                </a:lnTo>
                <a:lnTo>
                  <a:pt x="258960" y="44649"/>
                </a:lnTo>
                <a:lnTo>
                  <a:pt x="250030" y="62508"/>
                </a:lnTo>
                <a:lnTo>
                  <a:pt x="232171" y="80367"/>
                </a:lnTo>
                <a:lnTo>
                  <a:pt x="223241" y="107156"/>
                </a:lnTo>
                <a:lnTo>
                  <a:pt x="205382" y="125016"/>
                </a:lnTo>
                <a:lnTo>
                  <a:pt x="205382" y="151805"/>
                </a:lnTo>
                <a:lnTo>
                  <a:pt x="196452" y="169664"/>
                </a:lnTo>
                <a:lnTo>
                  <a:pt x="205382" y="178594"/>
                </a:lnTo>
                <a:lnTo>
                  <a:pt x="205382" y="187524"/>
                </a:lnTo>
                <a:lnTo>
                  <a:pt x="214312" y="187524"/>
                </a:lnTo>
                <a:lnTo>
                  <a:pt x="232171" y="187524"/>
                </a:lnTo>
                <a:lnTo>
                  <a:pt x="250030" y="178594"/>
                </a:lnTo>
                <a:lnTo>
                  <a:pt x="267890" y="160734"/>
                </a:lnTo>
                <a:lnTo>
                  <a:pt x="285749" y="142875"/>
                </a:lnTo>
                <a:lnTo>
                  <a:pt x="303608" y="125016"/>
                </a:lnTo>
                <a:lnTo>
                  <a:pt x="312538" y="107156"/>
                </a:lnTo>
                <a:lnTo>
                  <a:pt x="330397" y="89297"/>
                </a:lnTo>
                <a:lnTo>
                  <a:pt x="330397" y="80367"/>
                </a:lnTo>
                <a:lnTo>
                  <a:pt x="330397" y="80367"/>
                </a:lnTo>
                <a:lnTo>
                  <a:pt x="330397" y="89297"/>
                </a:lnTo>
                <a:lnTo>
                  <a:pt x="330397" y="98227"/>
                </a:lnTo>
                <a:lnTo>
                  <a:pt x="321468" y="116086"/>
                </a:lnTo>
                <a:lnTo>
                  <a:pt x="321468" y="133945"/>
                </a:lnTo>
                <a:lnTo>
                  <a:pt x="321468" y="142875"/>
                </a:lnTo>
                <a:lnTo>
                  <a:pt x="330397" y="151805"/>
                </a:lnTo>
                <a:lnTo>
                  <a:pt x="339327" y="160734"/>
                </a:lnTo>
                <a:lnTo>
                  <a:pt x="348257" y="160734"/>
                </a:lnTo>
                <a:lnTo>
                  <a:pt x="357187" y="160734"/>
                </a:lnTo>
                <a:lnTo>
                  <a:pt x="366116" y="151805"/>
                </a:lnTo>
                <a:lnTo>
                  <a:pt x="383976" y="133945"/>
                </a:lnTo>
                <a:lnTo>
                  <a:pt x="392905" y="116086"/>
                </a:lnTo>
                <a:lnTo>
                  <a:pt x="401835" y="89297"/>
                </a:lnTo>
                <a:lnTo>
                  <a:pt x="410765" y="62508"/>
                </a:lnTo>
                <a:lnTo>
                  <a:pt x="410765" y="35719"/>
                </a:lnTo>
                <a:lnTo>
                  <a:pt x="419694" y="17859"/>
                </a:lnTo>
                <a:lnTo>
                  <a:pt x="419694" y="8930"/>
                </a:lnTo>
                <a:lnTo>
                  <a:pt x="419694" y="0"/>
                </a:lnTo>
                <a:lnTo>
                  <a:pt x="419694" y="0"/>
                </a:lnTo>
                <a:lnTo>
                  <a:pt x="401835" y="8930"/>
                </a:lnTo>
                <a:lnTo>
                  <a:pt x="401835" y="26789"/>
                </a:lnTo>
                <a:lnTo>
                  <a:pt x="392905" y="35719"/>
                </a:lnTo>
                <a:lnTo>
                  <a:pt x="392905" y="35719"/>
                </a:lnTo>
                <a:lnTo>
                  <a:pt x="392905" y="26789"/>
                </a:lnTo>
                <a:lnTo>
                  <a:pt x="392905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8465343" y="2598539"/>
            <a:ext cx="205384" cy="107157"/>
          </a:xfrm>
          <a:custGeom>
            <a:avLst/>
            <a:gdLst/>
            <a:ahLst/>
            <a:cxnLst/>
            <a:rect l="0" t="0" r="0" b="0"/>
            <a:pathLst>
              <a:path w="205384" h="107157">
                <a:moveTo>
                  <a:pt x="80367" y="0"/>
                </a:moveTo>
                <a:lnTo>
                  <a:pt x="80367" y="0"/>
                </a:lnTo>
                <a:lnTo>
                  <a:pt x="71437" y="8930"/>
                </a:lnTo>
                <a:lnTo>
                  <a:pt x="62508" y="26789"/>
                </a:lnTo>
                <a:lnTo>
                  <a:pt x="44648" y="35719"/>
                </a:lnTo>
                <a:lnTo>
                  <a:pt x="26789" y="53578"/>
                </a:lnTo>
                <a:lnTo>
                  <a:pt x="17859" y="71438"/>
                </a:lnTo>
                <a:lnTo>
                  <a:pt x="8930" y="8036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8930" y="98227"/>
                </a:lnTo>
                <a:lnTo>
                  <a:pt x="17859" y="89297"/>
                </a:lnTo>
                <a:lnTo>
                  <a:pt x="35719" y="71438"/>
                </a:lnTo>
                <a:lnTo>
                  <a:pt x="53578" y="53578"/>
                </a:lnTo>
                <a:lnTo>
                  <a:pt x="71437" y="35719"/>
                </a:lnTo>
                <a:lnTo>
                  <a:pt x="80367" y="17859"/>
                </a:lnTo>
                <a:lnTo>
                  <a:pt x="89297" y="8930"/>
                </a:lnTo>
                <a:lnTo>
                  <a:pt x="98227" y="0"/>
                </a:lnTo>
                <a:lnTo>
                  <a:pt x="98227" y="8930"/>
                </a:lnTo>
                <a:lnTo>
                  <a:pt x="89297" y="17859"/>
                </a:lnTo>
                <a:lnTo>
                  <a:pt x="71437" y="35719"/>
                </a:lnTo>
                <a:lnTo>
                  <a:pt x="62508" y="62508"/>
                </a:lnTo>
                <a:lnTo>
                  <a:pt x="44648" y="80367"/>
                </a:lnTo>
                <a:lnTo>
                  <a:pt x="35719" y="89297"/>
                </a:lnTo>
                <a:lnTo>
                  <a:pt x="26789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8" y="107156"/>
                </a:lnTo>
                <a:lnTo>
                  <a:pt x="62508" y="98227"/>
                </a:lnTo>
                <a:lnTo>
                  <a:pt x="80367" y="89297"/>
                </a:lnTo>
                <a:lnTo>
                  <a:pt x="89297" y="71438"/>
                </a:lnTo>
                <a:lnTo>
                  <a:pt x="107156" y="62508"/>
                </a:lnTo>
                <a:lnTo>
                  <a:pt x="116086" y="53578"/>
                </a:lnTo>
                <a:lnTo>
                  <a:pt x="125016" y="44649"/>
                </a:lnTo>
                <a:lnTo>
                  <a:pt x="133945" y="44649"/>
                </a:lnTo>
                <a:lnTo>
                  <a:pt x="133945" y="44649"/>
                </a:lnTo>
                <a:lnTo>
                  <a:pt x="133945" y="53578"/>
                </a:lnTo>
                <a:lnTo>
                  <a:pt x="133945" y="62508"/>
                </a:lnTo>
                <a:lnTo>
                  <a:pt x="133945" y="62508"/>
                </a:lnTo>
                <a:lnTo>
                  <a:pt x="133945" y="71438"/>
                </a:lnTo>
                <a:lnTo>
                  <a:pt x="142875" y="71438"/>
                </a:lnTo>
                <a:lnTo>
                  <a:pt x="151805" y="71438"/>
                </a:lnTo>
                <a:lnTo>
                  <a:pt x="169664" y="62508"/>
                </a:lnTo>
                <a:lnTo>
                  <a:pt x="196453" y="53578"/>
                </a:lnTo>
                <a:lnTo>
                  <a:pt x="205383" y="35719"/>
                </a:lnTo>
                <a:lnTo>
                  <a:pt x="205383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8536780" y="2616398"/>
            <a:ext cx="125017" cy="62509"/>
          </a:xfrm>
          <a:custGeom>
            <a:avLst/>
            <a:gdLst/>
            <a:ahLst/>
            <a:cxnLst/>
            <a:rect l="0" t="0" r="0" b="0"/>
            <a:pathLst>
              <a:path w="125017" h="62509">
                <a:moveTo>
                  <a:pt x="125016" y="0"/>
                </a:moveTo>
                <a:lnTo>
                  <a:pt x="116086" y="8930"/>
                </a:lnTo>
                <a:lnTo>
                  <a:pt x="107157" y="8930"/>
                </a:lnTo>
                <a:lnTo>
                  <a:pt x="89297" y="26790"/>
                </a:lnTo>
                <a:lnTo>
                  <a:pt x="62508" y="35719"/>
                </a:lnTo>
                <a:lnTo>
                  <a:pt x="44649" y="44649"/>
                </a:lnTo>
                <a:lnTo>
                  <a:pt x="26790" y="53579"/>
                </a:lnTo>
                <a:lnTo>
                  <a:pt x="8930" y="62508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8545710" y="2652117"/>
            <a:ext cx="98228" cy="35720"/>
          </a:xfrm>
          <a:custGeom>
            <a:avLst/>
            <a:gdLst/>
            <a:ahLst/>
            <a:cxnLst/>
            <a:rect l="0" t="0" r="0" b="0"/>
            <a:pathLst>
              <a:path w="98228" h="35720">
                <a:moveTo>
                  <a:pt x="0" y="26789"/>
                </a:moveTo>
                <a:lnTo>
                  <a:pt x="8930" y="26789"/>
                </a:lnTo>
                <a:lnTo>
                  <a:pt x="26789" y="17860"/>
                </a:lnTo>
                <a:lnTo>
                  <a:pt x="44649" y="17860"/>
                </a:lnTo>
                <a:lnTo>
                  <a:pt x="62508" y="17860"/>
                </a:lnTo>
                <a:lnTo>
                  <a:pt x="71438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53578" y="8930"/>
                </a:lnTo>
                <a:lnTo>
                  <a:pt x="35719" y="17860"/>
                </a:lnTo>
                <a:lnTo>
                  <a:pt x="17860" y="2678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018609" y="3205757"/>
            <a:ext cx="330400" cy="196455"/>
          </a:xfrm>
          <a:custGeom>
            <a:avLst/>
            <a:gdLst/>
            <a:ahLst/>
            <a:cxnLst/>
            <a:rect l="0" t="0" r="0" b="0"/>
            <a:pathLst>
              <a:path w="330400" h="196455">
                <a:moveTo>
                  <a:pt x="8930" y="142875"/>
                </a:moveTo>
                <a:lnTo>
                  <a:pt x="893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17860" y="151805"/>
                </a:lnTo>
                <a:lnTo>
                  <a:pt x="35719" y="142875"/>
                </a:lnTo>
                <a:lnTo>
                  <a:pt x="62508" y="142875"/>
                </a:lnTo>
                <a:lnTo>
                  <a:pt x="107157" y="133946"/>
                </a:lnTo>
                <a:lnTo>
                  <a:pt x="142875" y="116086"/>
                </a:lnTo>
                <a:lnTo>
                  <a:pt x="187524" y="107157"/>
                </a:lnTo>
                <a:lnTo>
                  <a:pt x="232172" y="89297"/>
                </a:lnTo>
                <a:lnTo>
                  <a:pt x="276821" y="62508"/>
                </a:lnTo>
                <a:lnTo>
                  <a:pt x="303610" y="44649"/>
                </a:lnTo>
                <a:lnTo>
                  <a:pt x="321469" y="26789"/>
                </a:lnTo>
                <a:lnTo>
                  <a:pt x="330399" y="8930"/>
                </a:lnTo>
                <a:lnTo>
                  <a:pt x="330399" y="0"/>
                </a:lnTo>
                <a:lnTo>
                  <a:pt x="312539" y="0"/>
                </a:lnTo>
                <a:lnTo>
                  <a:pt x="276821" y="8930"/>
                </a:lnTo>
                <a:lnTo>
                  <a:pt x="241102" y="26789"/>
                </a:lnTo>
                <a:lnTo>
                  <a:pt x="196454" y="62508"/>
                </a:lnTo>
                <a:lnTo>
                  <a:pt x="142875" y="98227"/>
                </a:lnTo>
                <a:lnTo>
                  <a:pt x="107157" y="133946"/>
                </a:lnTo>
                <a:lnTo>
                  <a:pt x="89297" y="169664"/>
                </a:lnTo>
                <a:lnTo>
                  <a:pt x="89297" y="187524"/>
                </a:lnTo>
                <a:lnTo>
                  <a:pt x="107157" y="196454"/>
                </a:lnTo>
                <a:lnTo>
                  <a:pt x="142875" y="196454"/>
                </a:lnTo>
                <a:lnTo>
                  <a:pt x="196454" y="187524"/>
                </a:lnTo>
                <a:lnTo>
                  <a:pt x="250032" y="151805"/>
                </a:lnTo>
                <a:lnTo>
                  <a:pt x="312539" y="116086"/>
                </a:lnTo>
                <a:lnTo>
                  <a:pt x="312539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340078" y="3205757"/>
            <a:ext cx="276821" cy="205384"/>
          </a:xfrm>
          <a:custGeom>
            <a:avLst/>
            <a:gdLst/>
            <a:ahLst/>
            <a:cxnLst/>
            <a:rect l="0" t="0" r="0" b="0"/>
            <a:pathLst>
              <a:path w="276821" h="205384">
                <a:moveTo>
                  <a:pt x="187524" y="0"/>
                </a:moveTo>
                <a:lnTo>
                  <a:pt x="178594" y="0"/>
                </a:lnTo>
                <a:lnTo>
                  <a:pt x="160735" y="8930"/>
                </a:lnTo>
                <a:lnTo>
                  <a:pt x="142875" y="26789"/>
                </a:lnTo>
                <a:lnTo>
                  <a:pt x="107156" y="53579"/>
                </a:lnTo>
                <a:lnTo>
                  <a:pt x="71438" y="89297"/>
                </a:lnTo>
                <a:lnTo>
                  <a:pt x="35719" y="125016"/>
                </a:lnTo>
                <a:lnTo>
                  <a:pt x="17860" y="151805"/>
                </a:lnTo>
                <a:lnTo>
                  <a:pt x="8930" y="169664"/>
                </a:lnTo>
                <a:lnTo>
                  <a:pt x="0" y="187524"/>
                </a:lnTo>
                <a:lnTo>
                  <a:pt x="8930" y="187524"/>
                </a:lnTo>
                <a:lnTo>
                  <a:pt x="35719" y="187524"/>
                </a:lnTo>
                <a:lnTo>
                  <a:pt x="71438" y="169664"/>
                </a:lnTo>
                <a:lnTo>
                  <a:pt x="107156" y="142875"/>
                </a:lnTo>
                <a:lnTo>
                  <a:pt x="151805" y="116086"/>
                </a:lnTo>
                <a:lnTo>
                  <a:pt x="187524" y="89297"/>
                </a:lnTo>
                <a:lnTo>
                  <a:pt x="223242" y="62508"/>
                </a:lnTo>
                <a:lnTo>
                  <a:pt x="250031" y="44649"/>
                </a:lnTo>
                <a:lnTo>
                  <a:pt x="258961" y="35719"/>
                </a:lnTo>
                <a:lnTo>
                  <a:pt x="258961" y="35719"/>
                </a:lnTo>
                <a:lnTo>
                  <a:pt x="250031" y="53579"/>
                </a:lnTo>
                <a:lnTo>
                  <a:pt x="223242" y="89297"/>
                </a:lnTo>
                <a:lnTo>
                  <a:pt x="196453" y="116086"/>
                </a:lnTo>
                <a:lnTo>
                  <a:pt x="169664" y="151805"/>
                </a:lnTo>
                <a:lnTo>
                  <a:pt x="169664" y="178594"/>
                </a:lnTo>
                <a:lnTo>
                  <a:pt x="169664" y="196454"/>
                </a:lnTo>
                <a:lnTo>
                  <a:pt x="178594" y="205383"/>
                </a:lnTo>
                <a:lnTo>
                  <a:pt x="205383" y="196454"/>
                </a:lnTo>
                <a:lnTo>
                  <a:pt x="241102" y="178594"/>
                </a:lnTo>
                <a:lnTo>
                  <a:pt x="276820" y="151805"/>
                </a:lnTo>
                <a:lnTo>
                  <a:pt x="276820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616898" y="3134320"/>
            <a:ext cx="464345" cy="250032"/>
          </a:xfrm>
          <a:custGeom>
            <a:avLst/>
            <a:gdLst/>
            <a:ahLst/>
            <a:cxnLst/>
            <a:rect l="0" t="0" r="0" b="0"/>
            <a:pathLst>
              <a:path w="464345" h="250032">
                <a:moveTo>
                  <a:pt x="205383" y="80367"/>
                </a:moveTo>
                <a:lnTo>
                  <a:pt x="205383" y="80367"/>
                </a:lnTo>
                <a:lnTo>
                  <a:pt x="196454" y="80367"/>
                </a:lnTo>
                <a:lnTo>
                  <a:pt x="187524" y="80367"/>
                </a:lnTo>
                <a:lnTo>
                  <a:pt x="160735" y="80367"/>
                </a:lnTo>
                <a:lnTo>
                  <a:pt x="133946" y="98226"/>
                </a:lnTo>
                <a:lnTo>
                  <a:pt x="107157" y="116086"/>
                </a:lnTo>
                <a:lnTo>
                  <a:pt x="71438" y="151805"/>
                </a:lnTo>
                <a:lnTo>
                  <a:pt x="35719" y="178594"/>
                </a:lnTo>
                <a:lnTo>
                  <a:pt x="17860" y="214312"/>
                </a:lnTo>
                <a:lnTo>
                  <a:pt x="0" y="232172"/>
                </a:lnTo>
                <a:lnTo>
                  <a:pt x="0" y="241101"/>
                </a:lnTo>
                <a:lnTo>
                  <a:pt x="17860" y="250031"/>
                </a:lnTo>
                <a:lnTo>
                  <a:pt x="35719" y="241101"/>
                </a:lnTo>
                <a:lnTo>
                  <a:pt x="71438" y="232172"/>
                </a:lnTo>
                <a:lnTo>
                  <a:pt x="107157" y="214312"/>
                </a:lnTo>
                <a:lnTo>
                  <a:pt x="142875" y="187523"/>
                </a:lnTo>
                <a:lnTo>
                  <a:pt x="187524" y="160734"/>
                </a:lnTo>
                <a:lnTo>
                  <a:pt x="223243" y="125016"/>
                </a:lnTo>
                <a:lnTo>
                  <a:pt x="250032" y="98226"/>
                </a:lnTo>
                <a:lnTo>
                  <a:pt x="276821" y="62508"/>
                </a:lnTo>
                <a:lnTo>
                  <a:pt x="294680" y="35719"/>
                </a:lnTo>
                <a:lnTo>
                  <a:pt x="312540" y="8930"/>
                </a:lnTo>
                <a:lnTo>
                  <a:pt x="321469" y="0"/>
                </a:lnTo>
                <a:lnTo>
                  <a:pt x="312540" y="0"/>
                </a:lnTo>
                <a:lnTo>
                  <a:pt x="285750" y="26789"/>
                </a:lnTo>
                <a:lnTo>
                  <a:pt x="258961" y="53578"/>
                </a:lnTo>
                <a:lnTo>
                  <a:pt x="214313" y="98226"/>
                </a:lnTo>
                <a:lnTo>
                  <a:pt x="178594" y="133945"/>
                </a:lnTo>
                <a:lnTo>
                  <a:pt x="151805" y="178594"/>
                </a:lnTo>
                <a:lnTo>
                  <a:pt x="133946" y="205383"/>
                </a:lnTo>
                <a:lnTo>
                  <a:pt x="125016" y="232172"/>
                </a:lnTo>
                <a:lnTo>
                  <a:pt x="133946" y="241101"/>
                </a:lnTo>
                <a:lnTo>
                  <a:pt x="142875" y="241101"/>
                </a:lnTo>
                <a:lnTo>
                  <a:pt x="169665" y="232172"/>
                </a:lnTo>
                <a:lnTo>
                  <a:pt x="205383" y="214312"/>
                </a:lnTo>
                <a:lnTo>
                  <a:pt x="250032" y="187523"/>
                </a:lnTo>
                <a:lnTo>
                  <a:pt x="294680" y="160734"/>
                </a:lnTo>
                <a:lnTo>
                  <a:pt x="339329" y="142875"/>
                </a:lnTo>
                <a:lnTo>
                  <a:pt x="366118" y="125016"/>
                </a:lnTo>
                <a:lnTo>
                  <a:pt x="392907" y="116086"/>
                </a:lnTo>
                <a:lnTo>
                  <a:pt x="410766" y="116086"/>
                </a:lnTo>
                <a:lnTo>
                  <a:pt x="410766" y="125016"/>
                </a:lnTo>
                <a:lnTo>
                  <a:pt x="410766" y="142875"/>
                </a:lnTo>
                <a:lnTo>
                  <a:pt x="410766" y="169664"/>
                </a:lnTo>
                <a:lnTo>
                  <a:pt x="410766" y="196453"/>
                </a:lnTo>
                <a:lnTo>
                  <a:pt x="410766" y="214312"/>
                </a:lnTo>
                <a:lnTo>
                  <a:pt x="419696" y="223242"/>
                </a:lnTo>
                <a:lnTo>
                  <a:pt x="437555" y="214312"/>
                </a:lnTo>
                <a:lnTo>
                  <a:pt x="464344" y="187523"/>
                </a:lnTo>
                <a:lnTo>
                  <a:pt x="464344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143750" y="3089671"/>
            <a:ext cx="276821" cy="276822"/>
          </a:xfrm>
          <a:custGeom>
            <a:avLst/>
            <a:gdLst/>
            <a:ahLst/>
            <a:cxnLst/>
            <a:rect l="0" t="0" r="0" b="0"/>
            <a:pathLst>
              <a:path w="276821" h="276822">
                <a:moveTo>
                  <a:pt x="276820" y="0"/>
                </a:moveTo>
                <a:lnTo>
                  <a:pt x="267891" y="0"/>
                </a:lnTo>
                <a:lnTo>
                  <a:pt x="241102" y="0"/>
                </a:lnTo>
                <a:lnTo>
                  <a:pt x="214313" y="8930"/>
                </a:lnTo>
                <a:lnTo>
                  <a:pt x="160734" y="17860"/>
                </a:lnTo>
                <a:lnTo>
                  <a:pt x="116086" y="35719"/>
                </a:lnTo>
                <a:lnTo>
                  <a:pt x="62508" y="62508"/>
                </a:lnTo>
                <a:lnTo>
                  <a:pt x="26789" y="80368"/>
                </a:lnTo>
                <a:lnTo>
                  <a:pt x="8930" y="98227"/>
                </a:lnTo>
                <a:lnTo>
                  <a:pt x="8930" y="107157"/>
                </a:lnTo>
                <a:lnTo>
                  <a:pt x="35719" y="107157"/>
                </a:lnTo>
                <a:lnTo>
                  <a:pt x="62508" y="107157"/>
                </a:lnTo>
                <a:lnTo>
                  <a:pt x="107156" y="116086"/>
                </a:lnTo>
                <a:lnTo>
                  <a:pt x="142875" y="116086"/>
                </a:lnTo>
                <a:lnTo>
                  <a:pt x="178594" y="125016"/>
                </a:lnTo>
                <a:lnTo>
                  <a:pt x="196453" y="142875"/>
                </a:lnTo>
                <a:lnTo>
                  <a:pt x="196453" y="160735"/>
                </a:lnTo>
                <a:lnTo>
                  <a:pt x="187523" y="187524"/>
                </a:lnTo>
                <a:lnTo>
                  <a:pt x="160734" y="214313"/>
                </a:lnTo>
                <a:lnTo>
                  <a:pt x="125016" y="232172"/>
                </a:lnTo>
                <a:lnTo>
                  <a:pt x="89297" y="258961"/>
                </a:lnTo>
                <a:lnTo>
                  <a:pt x="53578" y="267891"/>
                </a:lnTo>
                <a:lnTo>
                  <a:pt x="26789" y="276821"/>
                </a:lnTo>
                <a:lnTo>
                  <a:pt x="8930" y="276821"/>
                </a:lnTo>
                <a:lnTo>
                  <a:pt x="0" y="267891"/>
                </a:lnTo>
                <a:lnTo>
                  <a:pt x="0" y="250032"/>
                </a:lnTo>
                <a:lnTo>
                  <a:pt x="0" y="25003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259836" y="3098601"/>
            <a:ext cx="294681" cy="348259"/>
          </a:xfrm>
          <a:custGeom>
            <a:avLst/>
            <a:gdLst/>
            <a:ahLst/>
            <a:cxnLst/>
            <a:rect l="0" t="0" r="0" b="0"/>
            <a:pathLst>
              <a:path w="294681" h="348259">
                <a:moveTo>
                  <a:pt x="160734" y="116086"/>
                </a:moveTo>
                <a:lnTo>
                  <a:pt x="151805" y="116086"/>
                </a:lnTo>
                <a:lnTo>
                  <a:pt x="151805" y="133945"/>
                </a:lnTo>
                <a:lnTo>
                  <a:pt x="142875" y="151805"/>
                </a:lnTo>
                <a:lnTo>
                  <a:pt x="133945" y="178594"/>
                </a:lnTo>
                <a:lnTo>
                  <a:pt x="116086" y="205383"/>
                </a:lnTo>
                <a:lnTo>
                  <a:pt x="107156" y="232172"/>
                </a:lnTo>
                <a:lnTo>
                  <a:pt x="89297" y="258961"/>
                </a:lnTo>
                <a:lnTo>
                  <a:pt x="71437" y="285750"/>
                </a:lnTo>
                <a:lnTo>
                  <a:pt x="53578" y="312539"/>
                </a:lnTo>
                <a:lnTo>
                  <a:pt x="35719" y="330399"/>
                </a:lnTo>
                <a:lnTo>
                  <a:pt x="17859" y="339328"/>
                </a:lnTo>
                <a:lnTo>
                  <a:pt x="8930" y="348258"/>
                </a:lnTo>
                <a:lnTo>
                  <a:pt x="0" y="348258"/>
                </a:lnTo>
                <a:lnTo>
                  <a:pt x="0" y="339328"/>
                </a:lnTo>
                <a:lnTo>
                  <a:pt x="0" y="321469"/>
                </a:lnTo>
                <a:lnTo>
                  <a:pt x="0" y="294680"/>
                </a:lnTo>
                <a:lnTo>
                  <a:pt x="17859" y="267891"/>
                </a:lnTo>
                <a:lnTo>
                  <a:pt x="44648" y="223242"/>
                </a:lnTo>
                <a:lnTo>
                  <a:pt x="71437" y="187524"/>
                </a:lnTo>
                <a:lnTo>
                  <a:pt x="107156" y="142875"/>
                </a:lnTo>
                <a:lnTo>
                  <a:pt x="142875" y="107156"/>
                </a:lnTo>
                <a:lnTo>
                  <a:pt x="178594" y="71438"/>
                </a:lnTo>
                <a:lnTo>
                  <a:pt x="214312" y="44649"/>
                </a:lnTo>
                <a:lnTo>
                  <a:pt x="241102" y="26789"/>
                </a:lnTo>
                <a:lnTo>
                  <a:pt x="267891" y="17860"/>
                </a:lnTo>
                <a:lnTo>
                  <a:pt x="285750" y="8930"/>
                </a:lnTo>
                <a:lnTo>
                  <a:pt x="294680" y="0"/>
                </a:lnTo>
                <a:lnTo>
                  <a:pt x="285750" y="8930"/>
                </a:lnTo>
                <a:lnTo>
                  <a:pt x="267891" y="17860"/>
                </a:lnTo>
                <a:lnTo>
                  <a:pt x="241102" y="35719"/>
                </a:lnTo>
                <a:lnTo>
                  <a:pt x="196453" y="53578"/>
                </a:lnTo>
                <a:lnTo>
                  <a:pt x="160734" y="71438"/>
                </a:lnTo>
                <a:lnTo>
                  <a:pt x="125016" y="89297"/>
                </a:lnTo>
                <a:lnTo>
                  <a:pt x="107156" y="98227"/>
                </a:lnTo>
                <a:lnTo>
                  <a:pt x="98227" y="107156"/>
                </a:lnTo>
                <a:lnTo>
                  <a:pt x="116086" y="98227"/>
                </a:lnTo>
                <a:lnTo>
                  <a:pt x="142875" y="80367"/>
                </a:lnTo>
                <a:lnTo>
                  <a:pt x="142875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634883" y="3071812"/>
            <a:ext cx="178595" cy="187525"/>
          </a:xfrm>
          <a:custGeom>
            <a:avLst/>
            <a:gdLst/>
            <a:ahLst/>
            <a:cxnLst/>
            <a:rect l="0" t="0" r="0" b="0"/>
            <a:pathLst>
              <a:path w="178595" h="187525">
                <a:moveTo>
                  <a:pt x="17859" y="107156"/>
                </a:moveTo>
                <a:lnTo>
                  <a:pt x="17859" y="116086"/>
                </a:lnTo>
                <a:lnTo>
                  <a:pt x="17859" y="116086"/>
                </a:lnTo>
                <a:lnTo>
                  <a:pt x="17859" y="133945"/>
                </a:lnTo>
                <a:lnTo>
                  <a:pt x="17859" y="142875"/>
                </a:lnTo>
                <a:lnTo>
                  <a:pt x="8930" y="160734"/>
                </a:lnTo>
                <a:lnTo>
                  <a:pt x="8930" y="17859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8930" y="178594"/>
                </a:lnTo>
                <a:lnTo>
                  <a:pt x="17859" y="160734"/>
                </a:lnTo>
                <a:lnTo>
                  <a:pt x="35719" y="142875"/>
                </a:lnTo>
                <a:lnTo>
                  <a:pt x="62508" y="116086"/>
                </a:lnTo>
                <a:lnTo>
                  <a:pt x="89297" y="89297"/>
                </a:lnTo>
                <a:lnTo>
                  <a:pt x="116086" y="62508"/>
                </a:lnTo>
                <a:lnTo>
                  <a:pt x="142875" y="35719"/>
                </a:lnTo>
                <a:lnTo>
                  <a:pt x="160734" y="26789"/>
                </a:lnTo>
                <a:lnTo>
                  <a:pt x="169664" y="17859"/>
                </a:lnTo>
                <a:lnTo>
                  <a:pt x="178594" y="8930"/>
                </a:lnTo>
                <a:lnTo>
                  <a:pt x="178594" y="17859"/>
                </a:lnTo>
                <a:lnTo>
                  <a:pt x="169664" y="17859"/>
                </a:lnTo>
                <a:lnTo>
                  <a:pt x="160734" y="17859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813477" y="3125390"/>
            <a:ext cx="53579" cy="17861"/>
          </a:xfrm>
          <a:custGeom>
            <a:avLst/>
            <a:gdLst/>
            <a:ahLst/>
            <a:cxnLst/>
            <a:rect l="0" t="0" r="0" b="0"/>
            <a:pathLst>
              <a:path w="53579" h="17861">
                <a:moveTo>
                  <a:pt x="53578" y="0"/>
                </a:move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8930"/>
                </a:lnTo>
                <a:lnTo>
                  <a:pt x="0" y="8930"/>
                </a:lnTo>
                <a:lnTo>
                  <a:pt x="0" y="17860"/>
                </a:lnTo>
                <a:lnTo>
                  <a:pt x="8929" y="8930"/>
                </a:lnTo>
                <a:lnTo>
                  <a:pt x="892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956352" y="2884289"/>
            <a:ext cx="80368" cy="26790"/>
          </a:xfrm>
          <a:custGeom>
            <a:avLst/>
            <a:gdLst/>
            <a:ahLst/>
            <a:cxnLst/>
            <a:rect l="0" t="0" r="0" b="0"/>
            <a:pathLst>
              <a:path w="80368" h="26790">
                <a:moveTo>
                  <a:pt x="0" y="26789"/>
                </a:moveTo>
                <a:lnTo>
                  <a:pt x="8929" y="26789"/>
                </a:lnTo>
                <a:lnTo>
                  <a:pt x="8929" y="17859"/>
                </a:lnTo>
                <a:lnTo>
                  <a:pt x="26789" y="8929"/>
                </a:lnTo>
                <a:lnTo>
                  <a:pt x="35718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62507" y="8929"/>
                </a:lnTo>
                <a:lnTo>
                  <a:pt x="71437" y="8929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965281" y="2893218"/>
            <a:ext cx="401836" cy="258962"/>
          </a:xfrm>
          <a:custGeom>
            <a:avLst/>
            <a:gdLst/>
            <a:ahLst/>
            <a:cxnLst/>
            <a:rect l="0" t="0" r="0" b="0"/>
            <a:pathLst>
              <a:path w="401836" h="258962">
                <a:moveTo>
                  <a:pt x="53578" y="187524"/>
                </a:moveTo>
                <a:lnTo>
                  <a:pt x="44649" y="196453"/>
                </a:lnTo>
                <a:lnTo>
                  <a:pt x="44649" y="205383"/>
                </a:lnTo>
                <a:lnTo>
                  <a:pt x="35719" y="214313"/>
                </a:lnTo>
                <a:lnTo>
                  <a:pt x="26789" y="223243"/>
                </a:lnTo>
                <a:lnTo>
                  <a:pt x="8930" y="232172"/>
                </a:lnTo>
                <a:lnTo>
                  <a:pt x="8930" y="250032"/>
                </a:lnTo>
                <a:lnTo>
                  <a:pt x="0" y="258961"/>
                </a:lnTo>
                <a:lnTo>
                  <a:pt x="8930" y="258961"/>
                </a:lnTo>
                <a:lnTo>
                  <a:pt x="8930" y="258961"/>
                </a:lnTo>
                <a:lnTo>
                  <a:pt x="26789" y="250032"/>
                </a:lnTo>
                <a:lnTo>
                  <a:pt x="44649" y="241102"/>
                </a:lnTo>
                <a:lnTo>
                  <a:pt x="62508" y="214313"/>
                </a:lnTo>
                <a:lnTo>
                  <a:pt x="89297" y="196453"/>
                </a:lnTo>
                <a:lnTo>
                  <a:pt x="107157" y="178594"/>
                </a:lnTo>
                <a:lnTo>
                  <a:pt x="11608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78594"/>
                </a:lnTo>
                <a:lnTo>
                  <a:pt x="125016" y="187524"/>
                </a:lnTo>
                <a:lnTo>
                  <a:pt x="125016" y="205383"/>
                </a:lnTo>
                <a:lnTo>
                  <a:pt x="125016" y="205383"/>
                </a:lnTo>
                <a:lnTo>
                  <a:pt x="142875" y="214313"/>
                </a:lnTo>
                <a:lnTo>
                  <a:pt x="169664" y="214313"/>
                </a:lnTo>
                <a:lnTo>
                  <a:pt x="196453" y="205383"/>
                </a:lnTo>
                <a:lnTo>
                  <a:pt x="232171" y="196453"/>
                </a:lnTo>
                <a:lnTo>
                  <a:pt x="267890" y="178594"/>
                </a:lnTo>
                <a:lnTo>
                  <a:pt x="303609" y="151805"/>
                </a:lnTo>
                <a:lnTo>
                  <a:pt x="330398" y="133946"/>
                </a:lnTo>
                <a:lnTo>
                  <a:pt x="348257" y="98227"/>
                </a:lnTo>
                <a:lnTo>
                  <a:pt x="366117" y="71438"/>
                </a:lnTo>
                <a:lnTo>
                  <a:pt x="383976" y="44649"/>
                </a:lnTo>
                <a:lnTo>
                  <a:pt x="392906" y="17860"/>
                </a:lnTo>
                <a:lnTo>
                  <a:pt x="401835" y="0"/>
                </a:lnTo>
                <a:lnTo>
                  <a:pt x="401835" y="0"/>
                </a:lnTo>
                <a:lnTo>
                  <a:pt x="401835" y="0"/>
                </a:lnTo>
                <a:lnTo>
                  <a:pt x="401835" y="8930"/>
                </a:lnTo>
                <a:lnTo>
                  <a:pt x="392906" y="35719"/>
                </a:lnTo>
                <a:lnTo>
                  <a:pt x="366117" y="62508"/>
                </a:lnTo>
                <a:lnTo>
                  <a:pt x="339328" y="107157"/>
                </a:lnTo>
                <a:lnTo>
                  <a:pt x="321468" y="151805"/>
                </a:lnTo>
                <a:lnTo>
                  <a:pt x="312539" y="187524"/>
                </a:lnTo>
                <a:lnTo>
                  <a:pt x="312539" y="223243"/>
                </a:lnTo>
                <a:lnTo>
                  <a:pt x="312539" y="250032"/>
                </a:lnTo>
                <a:lnTo>
                  <a:pt x="312539" y="25003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8233171" y="2920007"/>
            <a:ext cx="160735" cy="35720"/>
          </a:xfrm>
          <a:custGeom>
            <a:avLst/>
            <a:gdLst/>
            <a:ahLst/>
            <a:cxnLst/>
            <a:rect l="0" t="0" r="0" b="0"/>
            <a:pathLst>
              <a:path w="160735" h="35720">
                <a:moveTo>
                  <a:pt x="0" y="0"/>
                </a:moveTo>
                <a:lnTo>
                  <a:pt x="17859" y="0"/>
                </a:lnTo>
                <a:lnTo>
                  <a:pt x="44649" y="0"/>
                </a:lnTo>
                <a:lnTo>
                  <a:pt x="80367" y="8930"/>
                </a:lnTo>
                <a:lnTo>
                  <a:pt x="107156" y="17860"/>
                </a:lnTo>
                <a:lnTo>
                  <a:pt x="133945" y="26789"/>
                </a:lnTo>
                <a:lnTo>
                  <a:pt x="151805" y="35719"/>
                </a:lnTo>
                <a:lnTo>
                  <a:pt x="160734" y="26789"/>
                </a:lnTo>
                <a:lnTo>
                  <a:pt x="160734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79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04745"/>
            <a:ext cx="7086600" cy="5026876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 bwMode="auto">
          <a:xfrm>
            <a:off x="5116711" y="4598789"/>
            <a:ext cx="625079" cy="26790"/>
          </a:xfrm>
          <a:custGeom>
            <a:avLst/>
            <a:gdLst/>
            <a:ahLst/>
            <a:cxnLst/>
            <a:rect l="0" t="0" r="0" b="0"/>
            <a:pathLst>
              <a:path w="625079" h="26790">
                <a:moveTo>
                  <a:pt x="893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8929"/>
                </a:lnTo>
                <a:lnTo>
                  <a:pt x="35719" y="8929"/>
                </a:lnTo>
                <a:lnTo>
                  <a:pt x="62508" y="8929"/>
                </a:lnTo>
                <a:lnTo>
                  <a:pt x="89297" y="17859"/>
                </a:lnTo>
                <a:lnTo>
                  <a:pt x="125016" y="17859"/>
                </a:lnTo>
                <a:lnTo>
                  <a:pt x="160734" y="17859"/>
                </a:lnTo>
                <a:lnTo>
                  <a:pt x="214312" y="26789"/>
                </a:lnTo>
                <a:lnTo>
                  <a:pt x="267891" y="26789"/>
                </a:lnTo>
                <a:lnTo>
                  <a:pt x="330398" y="26789"/>
                </a:lnTo>
                <a:lnTo>
                  <a:pt x="392906" y="26789"/>
                </a:lnTo>
                <a:lnTo>
                  <a:pt x="455414" y="26789"/>
                </a:lnTo>
                <a:lnTo>
                  <a:pt x="517922" y="17859"/>
                </a:lnTo>
                <a:lnTo>
                  <a:pt x="571500" y="8929"/>
                </a:lnTo>
                <a:lnTo>
                  <a:pt x="625078" y="0"/>
                </a:lnTo>
                <a:lnTo>
                  <a:pt x="62507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688211" y="4455914"/>
            <a:ext cx="276821" cy="276821"/>
          </a:xfrm>
          <a:custGeom>
            <a:avLst/>
            <a:gdLst/>
            <a:ahLst/>
            <a:cxnLst/>
            <a:rect l="0" t="0" r="0" b="0"/>
            <a:pathLst>
              <a:path w="276821" h="276821">
                <a:moveTo>
                  <a:pt x="26789" y="44648"/>
                </a:moveTo>
                <a:lnTo>
                  <a:pt x="17859" y="35718"/>
                </a:lnTo>
                <a:lnTo>
                  <a:pt x="17859" y="26789"/>
                </a:lnTo>
                <a:lnTo>
                  <a:pt x="8930" y="1785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44648" y="8929"/>
                </a:lnTo>
                <a:lnTo>
                  <a:pt x="80367" y="17859"/>
                </a:lnTo>
                <a:lnTo>
                  <a:pt x="116086" y="26789"/>
                </a:lnTo>
                <a:lnTo>
                  <a:pt x="151805" y="44648"/>
                </a:lnTo>
                <a:lnTo>
                  <a:pt x="187523" y="53578"/>
                </a:lnTo>
                <a:lnTo>
                  <a:pt x="214312" y="62507"/>
                </a:lnTo>
                <a:lnTo>
                  <a:pt x="250031" y="71437"/>
                </a:lnTo>
                <a:lnTo>
                  <a:pt x="267891" y="89297"/>
                </a:lnTo>
                <a:lnTo>
                  <a:pt x="276820" y="107156"/>
                </a:lnTo>
                <a:lnTo>
                  <a:pt x="267891" y="133945"/>
                </a:lnTo>
                <a:lnTo>
                  <a:pt x="250031" y="151804"/>
                </a:lnTo>
                <a:lnTo>
                  <a:pt x="223242" y="187523"/>
                </a:lnTo>
                <a:lnTo>
                  <a:pt x="196453" y="214312"/>
                </a:lnTo>
                <a:lnTo>
                  <a:pt x="169664" y="250031"/>
                </a:lnTo>
                <a:lnTo>
                  <a:pt x="160734" y="267890"/>
                </a:lnTo>
                <a:lnTo>
                  <a:pt x="160734" y="276820"/>
                </a:lnTo>
                <a:lnTo>
                  <a:pt x="169664" y="267890"/>
                </a:lnTo>
                <a:lnTo>
                  <a:pt x="169664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169914" y="4000500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17859"/>
                </a:moveTo>
                <a:lnTo>
                  <a:pt x="0" y="1785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89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Go </a:t>
            </a:r>
            <a:r>
              <a:rPr lang="en-US" dirty="0"/>
              <a:t>fast but never hurry.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Build </a:t>
            </a:r>
            <a:r>
              <a:rPr lang="en-US" dirty="0"/>
              <a:t>in quality.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Employ </a:t>
            </a:r>
            <a:r>
              <a:rPr lang="en-US" dirty="0"/>
              <a:t>minimally sufficient ceremony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“process for the sake of process”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30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48287"/>
            <a:ext cx="8064499" cy="416798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812602" y="2803921"/>
            <a:ext cx="910829" cy="1089423"/>
          </a:xfrm>
          <a:custGeom>
            <a:avLst/>
            <a:gdLst/>
            <a:ahLst/>
            <a:cxnLst/>
            <a:rect l="0" t="0" r="0" b="0"/>
            <a:pathLst>
              <a:path w="910829" h="1089423">
                <a:moveTo>
                  <a:pt x="696515" y="62508"/>
                </a:moveTo>
                <a:lnTo>
                  <a:pt x="687586" y="62508"/>
                </a:lnTo>
                <a:lnTo>
                  <a:pt x="678656" y="53579"/>
                </a:lnTo>
                <a:lnTo>
                  <a:pt x="651867" y="44649"/>
                </a:lnTo>
                <a:lnTo>
                  <a:pt x="625078" y="35719"/>
                </a:lnTo>
                <a:lnTo>
                  <a:pt x="598289" y="17860"/>
                </a:lnTo>
                <a:lnTo>
                  <a:pt x="571500" y="17860"/>
                </a:lnTo>
                <a:lnTo>
                  <a:pt x="535781" y="17860"/>
                </a:lnTo>
                <a:lnTo>
                  <a:pt x="500062" y="17860"/>
                </a:lnTo>
                <a:lnTo>
                  <a:pt x="464343" y="26790"/>
                </a:lnTo>
                <a:lnTo>
                  <a:pt x="419695" y="44649"/>
                </a:lnTo>
                <a:lnTo>
                  <a:pt x="375047" y="71438"/>
                </a:lnTo>
                <a:lnTo>
                  <a:pt x="321468" y="107157"/>
                </a:lnTo>
                <a:lnTo>
                  <a:pt x="267890" y="142875"/>
                </a:lnTo>
                <a:lnTo>
                  <a:pt x="223242" y="196454"/>
                </a:lnTo>
                <a:lnTo>
                  <a:pt x="169664" y="241102"/>
                </a:lnTo>
                <a:lnTo>
                  <a:pt x="125015" y="294680"/>
                </a:lnTo>
                <a:lnTo>
                  <a:pt x="80367" y="357188"/>
                </a:lnTo>
                <a:lnTo>
                  <a:pt x="44648" y="419696"/>
                </a:lnTo>
                <a:lnTo>
                  <a:pt x="26789" y="482204"/>
                </a:lnTo>
                <a:lnTo>
                  <a:pt x="8929" y="553641"/>
                </a:lnTo>
                <a:lnTo>
                  <a:pt x="0" y="616149"/>
                </a:lnTo>
                <a:lnTo>
                  <a:pt x="0" y="687586"/>
                </a:lnTo>
                <a:lnTo>
                  <a:pt x="17859" y="759024"/>
                </a:lnTo>
                <a:lnTo>
                  <a:pt x="35718" y="830461"/>
                </a:lnTo>
                <a:lnTo>
                  <a:pt x="62507" y="892969"/>
                </a:lnTo>
                <a:lnTo>
                  <a:pt x="98226" y="946547"/>
                </a:lnTo>
                <a:lnTo>
                  <a:pt x="142875" y="1000125"/>
                </a:lnTo>
                <a:lnTo>
                  <a:pt x="196453" y="1044774"/>
                </a:lnTo>
                <a:lnTo>
                  <a:pt x="250031" y="1071563"/>
                </a:lnTo>
                <a:lnTo>
                  <a:pt x="303609" y="1089422"/>
                </a:lnTo>
                <a:lnTo>
                  <a:pt x="366117" y="1089422"/>
                </a:lnTo>
                <a:lnTo>
                  <a:pt x="428625" y="1089422"/>
                </a:lnTo>
                <a:lnTo>
                  <a:pt x="500062" y="1071563"/>
                </a:lnTo>
                <a:lnTo>
                  <a:pt x="562570" y="1053704"/>
                </a:lnTo>
                <a:lnTo>
                  <a:pt x="616148" y="1017985"/>
                </a:lnTo>
                <a:lnTo>
                  <a:pt x="678656" y="982266"/>
                </a:lnTo>
                <a:lnTo>
                  <a:pt x="723304" y="937618"/>
                </a:lnTo>
                <a:lnTo>
                  <a:pt x="767953" y="884040"/>
                </a:lnTo>
                <a:lnTo>
                  <a:pt x="812601" y="821532"/>
                </a:lnTo>
                <a:lnTo>
                  <a:pt x="848320" y="750094"/>
                </a:lnTo>
                <a:lnTo>
                  <a:pt x="875109" y="678657"/>
                </a:lnTo>
                <a:lnTo>
                  <a:pt x="901898" y="598290"/>
                </a:lnTo>
                <a:lnTo>
                  <a:pt x="910828" y="517922"/>
                </a:lnTo>
                <a:lnTo>
                  <a:pt x="910828" y="437555"/>
                </a:lnTo>
                <a:lnTo>
                  <a:pt x="901898" y="357188"/>
                </a:lnTo>
                <a:lnTo>
                  <a:pt x="884039" y="276821"/>
                </a:lnTo>
                <a:lnTo>
                  <a:pt x="857250" y="214313"/>
                </a:lnTo>
                <a:lnTo>
                  <a:pt x="812601" y="151805"/>
                </a:lnTo>
                <a:lnTo>
                  <a:pt x="767953" y="98227"/>
                </a:lnTo>
                <a:lnTo>
                  <a:pt x="714375" y="53579"/>
                </a:lnTo>
                <a:lnTo>
                  <a:pt x="651867" y="17860"/>
                </a:lnTo>
                <a:lnTo>
                  <a:pt x="598289" y="0"/>
                </a:lnTo>
                <a:lnTo>
                  <a:pt x="535781" y="0"/>
                </a:lnTo>
                <a:lnTo>
                  <a:pt x="491132" y="8930"/>
                </a:lnTo>
                <a:lnTo>
                  <a:pt x="446484" y="26790"/>
                </a:lnTo>
                <a:lnTo>
                  <a:pt x="446484" y="267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214563" y="3955851"/>
            <a:ext cx="937618" cy="625079"/>
          </a:xfrm>
          <a:custGeom>
            <a:avLst/>
            <a:gdLst/>
            <a:ahLst/>
            <a:cxnLst/>
            <a:rect l="0" t="0" r="0" b="0"/>
            <a:pathLst>
              <a:path w="937618" h="625079">
                <a:moveTo>
                  <a:pt x="937617" y="71438"/>
                </a:moveTo>
                <a:lnTo>
                  <a:pt x="928687" y="71438"/>
                </a:lnTo>
                <a:lnTo>
                  <a:pt x="910828" y="62508"/>
                </a:lnTo>
                <a:lnTo>
                  <a:pt x="884039" y="62508"/>
                </a:lnTo>
                <a:lnTo>
                  <a:pt x="866179" y="62508"/>
                </a:lnTo>
                <a:lnTo>
                  <a:pt x="848320" y="62508"/>
                </a:lnTo>
                <a:lnTo>
                  <a:pt x="830460" y="53578"/>
                </a:lnTo>
                <a:lnTo>
                  <a:pt x="812601" y="44649"/>
                </a:lnTo>
                <a:lnTo>
                  <a:pt x="794742" y="35719"/>
                </a:lnTo>
                <a:lnTo>
                  <a:pt x="767953" y="17860"/>
                </a:lnTo>
                <a:lnTo>
                  <a:pt x="741164" y="8930"/>
                </a:lnTo>
                <a:lnTo>
                  <a:pt x="714375" y="0"/>
                </a:lnTo>
                <a:lnTo>
                  <a:pt x="687585" y="0"/>
                </a:lnTo>
                <a:lnTo>
                  <a:pt x="651867" y="0"/>
                </a:lnTo>
                <a:lnTo>
                  <a:pt x="616148" y="0"/>
                </a:lnTo>
                <a:lnTo>
                  <a:pt x="580429" y="0"/>
                </a:lnTo>
                <a:lnTo>
                  <a:pt x="544710" y="8930"/>
                </a:lnTo>
                <a:lnTo>
                  <a:pt x="500062" y="17860"/>
                </a:lnTo>
                <a:lnTo>
                  <a:pt x="455414" y="26789"/>
                </a:lnTo>
                <a:lnTo>
                  <a:pt x="419695" y="35719"/>
                </a:lnTo>
                <a:lnTo>
                  <a:pt x="375046" y="44649"/>
                </a:lnTo>
                <a:lnTo>
                  <a:pt x="339328" y="53578"/>
                </a:lnTo>
                <a:lnTo>
                  <a:pt x="303609" y="62508"/>
                </a:lnTo>
                <a:lnTo>
                  <a:pt x="276820" y="71438"/>
                </a:lnTo>
                <a:lnTo>
                  <a:pt x="241101" y="80367"/>
                </a:lnTo>
                <a:lnTo>
                  <a:pt x="214312" y="80367"/>
                </a:lnTo>
                <a:lnTo>
                  <a:pt x="187523" y="89297"/>
                </a:lnTo>
                <a:lnTo>
                  <a:pt x="160734" y="107156"/>
                </a:lnTo>
                <a:lnTo>
                  <a:pt x="133945" y="125016"/>
                </a:lnTo>
                <a:lnTo>
                  <a:pt x="107156" y="142875"/>
                </a:lnTo>
                <a:lnTo>
                  <a:pt x="89296" y="169664"/>
                </a:lnTo>
                <a:lnTo>
                  <a:pt x="62507" y="196453"/>
                </a:lnTo>
                <a:lnTo>
                  <a:pt x="44648" y="232172"/>
                </a:lnTo>
                <a:lnTo>
                  <a:pt x="26789" y="258961"/>
                </a:lnTo>
                <a:lnTo>
                  <a:pt x="17859" y="294680"/>
                </a:lnTo>
                <a:lnTo>
                  <a:pt x="0" y="330399"/>
                </a:lnTo>
                <a:lnTo>
                  <a:pt x="0" y="366117"/>
                </a:lnTo>
                <a:lnTo>
                  <a:pt x="0" y="401836"/>
                </a:lnTo>
                <a:lnTo>
                  <a:pt x="0" y="437555"/>
                </a:lnTo>
                <a:lnTo>
                  <a:pt x="8929" y="464344"/>
                </a:lnTo>
                <a:lnTo>
                  <a:pt x="17859" y="500063"/>
                </a:lnTo>
                <a:lnTo>
                  <a:pt x="35718" y="535781"/>
                </a:lnTo>
                <a:lnTo>
                  <a:pt x="62507" y="562570"/>
                </a:lnTo>
                <a:lnTo>
                  <a:pt x="89296" y="580430"/>
                </a:lnTo>
                <a:lnTo>
                  <a:pt x="116085" y="598289"/>
                </a:lnTo>
                <a:lnTo>
                  <a:pt x="160734" y="616149"/>
                </a:lnTo>
                <a:lnTo>
                  <a:pt x="196453" y="625078"/>
                </a:lnTo>
                <a:lnTo>
                  <a:pt x="250031" y="625078"/>
                </a:lnTo>
                <a:lnTo>
                  <a:pt x="294679" y="625078"/>
                </a:lnTo>
                <a:lnTo>
                  <a:pt x="348257" y="625078"/>
                </a:lnTo>
                <a:lnTo>
                  <a:pt x="392906" y="616149"/>
                </a:lnTo>
                <a:lnTo>
                  <a:pt x="446484" y="607219"/>
                </a:lnTo>
                <a:lnTo>
                  <a:pt x="500062" y="598289"/>
                </a:lnTo>
                <a:lnTo>
                  <a:pt x="544710" y="589360"/>
                </a:lnTo>
                <a:lnTo>
                  <a:pt x="589359" y="580430"/>
                </a:lnTo>
                <a:lnTo>
                  <a:pt x="634007" y="580430"/>
                </a:lnTo>
                <a:lnTo>
                  <a:pt x="669726" y="571500"/>
                </a:lnTo>
                <a:lnTo>
                  <a:pt x="687585" y="571500"/>
                </a:lnTo>
                <a:lnTo>
                  <a:pt x="687585" y="57150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411391" y="3812976"/>
            <a:ext cx="2357438" cy="1196580"/>
          </a:xfrm>
          <a:custGeom>
            <a:avLst/>
            <a:gdLst/>
            <a:ahLst/>
            <a:cxnLst/>
            <a:rect l="0" t="0" r="0" b="0"/>
            <a:pathLst>
              <a:path w="2357438" h="1196580">
                <a:moveTo>
                  <a:pt x="1830586" y="241102"/>
                </a:moveTo>
                <a:lnTo>
                  <a:pt x="1830586" y="232172"/>
                </a:lnTo>
                <a:lnTo>
                  <a:pt x="1830586" y="232172"/>
                </a:lnTo>
                <a:lnTo>
                  <a:pt x="1839515" y="223242"/>
                </a:lnTo>
                <a:lnTo>
                  <a:pt x="1839515" y="223242"/>
                </a:lnTo>
                <a:lnTo>
                  <a:pt x="1848445" y="214313"/>
                </a:lnTo>
                <a:lnTo>
                  <a:pt x="1848445" y="205383"/>
                </a:lnTo>
                <a:lnTo>
                  <a:pt x="1848445" y="196453"/>
                </a:lnTo>
                <a:lnTo>
                  <a:pt x="1839515" y="187524"/>
                </a:lnTo>
                <a:lnTo>
                  <a:pt x="1839515" y="187524"/>
                </a:lnTo>
                <a:lnTo>
                  <a:pt x="1830586" y="178594"/>
                </a:lnTo>
                <a:lnTo>
                  <a:pt x="1821656" y="169664"/>
                </a:lnTo>
                <a:lnTo>
                  <a:pt x="1812726" y="169664"/>
                </a:lnTo>
                <a:lnTo>
                  <a:pt x="1803797" y="160735"/>
                </a:lnTo>
                <a:lnTo>
                  <a:pt x="1794867" y="151805"/>
                </a:lnTo>
                <a:lnTo>
                  <a:pt x="1785937" y="142875"/>
                </a:lnTo>
                <a:lnTo>
                  <a:pt x="1768078" y="133945"/>
                </a:lnTo>
                <a:lnTo>
                  <a:pt x="1759148" y="125016"/>
                </a:lnTo>
                <a:lnTo>
                  <a:pt x="1741289" y="107156"/>
                </a:lnTo>
                <a:lnTo>
                  <a:pt x="1723429" y="98227"/>
                </a:lnTo>
                <a:lnTo>
                  <a:pt x="1696640" y="80367"/>
                </a:lnTo>
                <a:lnTo>
                  <a:pt x="1669851" y="71438"/>
                </a:lnTo>
                <a:lnTo>
                  <a:pt x="1643062" y="62508"/>
                </a:lnTo>
                <a:lnTo>
                  <a:pt x="1616273" y="53578"/>
                </a:lnTo>
                <a:lnTo>
                  <a:pt x="1580554" y="44649"/>
                </a:lnTo>
                <a:lnTo>
                  <a:pt x="1544836" y="35719"/>
                </a:lnTo>
                <a:lnTo>
                  <a:pt x="1509117" y="26789"/>
                </a:lnTo>
                <a:lnTo>
                  <a:pt x="1464468" y="17860"/>
                </a:lnTo>
                <a:lnTo>
                  <a:pt x="1419820" y="17860"/>
                </a:lnTo>
                <a:lnTo>
                  <a:pt x="1384101" y="17860"/>
                </a:lnTo>
                <a:lnTo>
                  <a:pt x="1339453" y="8930"/>
                </a:lnTo>
                <a:lnTo>
                  <a:pt x="1285875" y="8930"/>
                </a:lnTo>
                <a:lnTo>
                  <a:pt x="1241226" y="0"/>
                </a:lnTo>
                <a:lnTo>
                  <a:pt x="1178718" y="0"/>
                </a:lnTo>
                <a:lnTo>
                  <a:pt x="1125140" y="0"/>
                </a:lnTo>
                <a:lnTo>
                  <a:pt x="1071562" y="0"/>
                </a:lnTo>
                <a:lnTo>
                  <a:pt x="1017984" y="0"/>
                </a:lnTo>
                <a:lnTo>
                  <a:pt x="964406" y="0"/>
                </a:lnTo>
                <a:lnTo>
                  <a:pt x="919757" y="0"/>
                </a:lnTo>
                <a:lnTo>
                  <a:pt x="866179" y="8930"/>
                </a:lnTo>
                <a:lnTo>
                  <a:pt x="812601" y="8930"/>
                </a:lnTo>
                <a:lnTo>
                  <a:pt x="767953" y="17860"/>
                </a:lnTo>
                <a:lnTo>
                  <a:pt x="705445" y="17860"/>
                </a:lnTo>
                <a:lnTo>
                  <a:pt x="651867" y="26789"/>
                </a:lnTo>
                <a:lnTo>
                  <a:pt x="589359" y="35719"/>
                </a:lnTo>
                <a:lnTo>
                  <a:pt x="535781" y="44649"/>
                </a:lnTo>
                <a:lnTo>
                  <a:pt x="473273" y="62508"/>
                </a:lnTo>
                <a:lnTo>
                  <a:pt x="419695" y="80367"/>
                </a:lnTo>
                <a:lnTo>
                  <a:pt x="375047" y="98227"/>
                </a:lnTo>
                <a:lnTo>
                  <a:pt x="330398" y="116086"/>
                </a:lnTo>
                <a:lnTo>
                  <a:pt x="294679" y="142875"/>
                </a:lnTo>
                <a:lnTo>
                  <a:pt x="250031" y="169664"/>
                </a:lnTo>
                <a:lnTo>
                  <a:pt x="214312" y="205383"/>
                </a:lnTo>
                <a:lnTo>
                  <a:pt x="178593" y="232172"/>
                </a:lnTo>
                <a:lnTo>
                  <a:pt x="151804" y="267891"/>
                </a:lnTo>
                <a:lnTo>
                  <a:pt x="125015" y="294680"/>
                </a:lnTo>
                <a:lnTo>
                  <a:pt x="98226" y="330399"/>
                </a:lnTo>
                <a:lnTo>
                  <a:pt x="80367" y="357188"/>
                </a:lnTo>
                <a:lnTo>
                  <a:pt x="71437" y="392906"/>
                </a:lnTo>
                <a:lnTo>
                  <a:pt x="53578" y="419695"/>
                </a:lnTo>
                <a:lnTo>
                  <a:pt x="44648" y="455414"/>
                </a:lnTo>
                <a:lnTo>
                  <a:pt x="35718" y="482203"/>
                </a:lnTo>
                <a:lnTo>
                  <a:pt x="26789" y="517922"/>
                </a:lnTo>
                <a:lnTo>
                  <a:pt x="26789" y="553641"/>
                </a:lnTo>
                <a:lnTo>
                  <a:pt x="17859" y="598289"/>
                </a:lnTo>
                <a:lnTo>
                  <a:pt x="8929" y="634008"/>
                </a:lnTo>
                <a:lnTo>
                  <a:pt x="8929" y="669727"/>
                </a:lnTo>
                <a:lnTo>
                  <a:pt x="0" y="705445"/>
                </a:lnTo>
                <a:lnTo>
                  <a:pt x="8929" y="732235"/>
                </a:lnTo>
                <a:lnTo>
                  <a:pt x="8929" y="759024"/>
                </a:lnTo>
                <a:lnTo>
                  <a:pt x="17859" y="785813"/>
                </a:lnTo>
                <a:lnTo>
                  <a:pt x="35718" y="803672"/>
                </a:lnTo>
                <a:lnTo>
                  <a:pt x="53578" y="821531"/>
                </a:lnTo>
                <a:lnTo>
                  <a:pt x="71437" y="839391"/>
                </a:lnTo>
                <a:lnTo>
                  <a:pt x="98226" y="857250"/>
                </a:lnTo>
                <a:lnTo>
                  <a:pt x="125015" y="875110"/>
                </a:lnTo>
                <a:lnTo>
                  <a:pt x="151804" y="884039"/>
                </a:lnTo>
                <a:lnTo>
                  <a:pt x="178593" y="901899"/>
                </a:lnTo>
                <a:lnTo>
                  <a:pt x="205382" y="919758"/>
                </a:lnTo>
                <a:lnTo>
                  <a:pt x="232172" y="937617"/>
                </a:lnTo>
                <a:lnTo>
                  <a:pt x="258961" y="946547"/>
                </a:lnTo>
                <a:lnTo>
                  <a:pt x="285750" y="955477"/>
                </a:lnTo>
                <a:lnTo>
                  <a:pt x="321468" y="964406"/>
                </a:lnTo>
                <a:lnTo>
                  <a:pt x="348257" y="973336"/>
                </a:lnTo>
                <a:lnTo>
                  <a:pt x="375047" y="982266"/>
                </a:lnTo>
                <a:lnTo>
                  <a:pt x="410765" y="991195"/>
                </a:lnTo>
                <a:lnTo>
                  <a:pt x="437554" y="1000125"/>
                </a:lnTo>
                <a:lnTo>
                  <a:pt x="464343" y="1017985"/>
                </a:lnTo>
                <a:lnTo>
                  <a:pt x="491132" y="1035844"/>
                </a:lnTo>
                <a:lnTo>
                  <a:pt x="526851" y="1044774"/>
                </a:lnTo>
                <a:lnTo>
                  <a:pt x="553640" y="1062633"/>
                </a:lnTo>
                <a:lnTo>
                  <a:pt x="589359" y="1071563"/>
                </a:lnTo>
                <a:lnTo>
                  <a:pt x="616148" y="1080493"/>
                </a:lnTo>
                <a:lnTo>
                  <a:pt x="651867" y="1089422"/>
                </a:lnTo>
                <a:lnTo>
                  <a:pt x="678656" y="1098352"/>
                </a:lnTo>
                <a:lnTo>
                  <a:pt x="714375" y="1107282"/>
                </a:lnTo>
                <a:lnTo>
                  <a:pt x="741164" y="1116212"/>
                </a:lnTo>
                <a:lnTo>
                  <a:pt x="776882" y="1116212"/>
                </a:lnTo>
                <a:lnTo>
                  <a:pt x="803672" y="1125141"/>
                </a:lnTo>
                <a:lnTo>
                  <a:pt x="839390" y="1134071"/>
                </a:lnTo>
                <a:lnTo>
                  <a:pt x="875109" y="1143001"/>
                </a:lnTo>
                <a:lnTo>
                  <a:pt x="910828" y="1151930"/>
                </a:lnTo>
                <a:lnTo>
                  <a:pt x="946547" y="1160860"/>
                </a:lnTo>
                <a:lnTo>
                  <a:pt x="982265" y="1160860"/>
                </a:lnTo>
                <a:lnTo>
                  <a:pt x="1026914" y="1169790"/>
                </a:lnTo>
                <a:lnTo>
                  <a:pt x="1071562" y="1178719"/>
                </a:lnTo>
                <a:lnTo>
                  <a:pt x="1107281" y="1178719"/>
                </a:lnTo>
                <a:lnTo>
                  <a:pt x="1151929" y="1178719"/>
                </a:lnTo>
                <a:lnTo>
                  <a:pt x="1196578" y="1178719"/>
                </a:lnTo>
                <a:lnTo>
                  <a:pt x="1241226" y="1187649"/>
                </a:lnTo>
                <a:lnTo>
                  <a:pt x="1276945" y="1187649"/>
                </a:lnTo>
                <a:lnTo>
                  <a:pt x="1321593" y="1196579"/>
                </a:lnTo>
                <a:lnTo>
                  <a:pt x="1357312" y="1196579"/>
                </a:lnTo>
                <a:lnTo>
                  <a:pt x="1401961" y="1196579"/>
                </a:lnTo>
                <a:lnTo>
                  <a:pt x="1446609" y="1196579"/>
                </a:lnTo>
                <a:lnTo>
                  <a:pt x="1482328" y="1187649"/>
                </a:lnTo>
                <a:lnTo>
                  <a:pt x="1526976" y="1187649"/>
                </a:lnTo>
                <a:lnTo>
                  <a:pt x="1571625" y="1178719"/>
                </a:lnTo>
                <a:lnTo>
                  <a:pt x="1616273" y="1169790"/>
                </a:lnTo>
                <a:lnTo>
                  <a:pt x="1651992" y="1160860"/>
                </a:lnTo>
                <a:lnTo>
                  <a:pt x="1696640" y="1151930"/>
                </a:lnTo>
                <a:lnTo>
                  <a:pt x="1732359" y="1134071"/>
                </a:lnTo>
                <a:lnTo>
                  <a:pt x="1777007" y="1125141"/>
                </a:lnTo>
                <a:lnTo>
                  <a:pt x="1812726" y="1107282"/>
                </a:lnTo>
                <a:lnTo>
                  <a:pt x="1839515" y="1089422"/>
                </a:lnTo>
                <a:lnTo>
                  <a:pt x="1875234" y="1071563"/>
                </a:lnTo>
                <a:lnTo>
                  <a:pt x="1910953" y="1053703"/>
                </a:lnTo>
                <a:lnTo>
                  <a:pt x="1946672" y="1035844"/>
                </a:lnTo>
                <a:lnTo>
                  <a:pt x="1982390" y="1009055"/>
                </a:lnTo>
                <a:lnTo>
                  <a:pt x="2018109" y="991195"/>
                </a:lnTo>
                <a:lnTo>
                  <a:pt x="2053828" y="964406"/>
                </a:lnTo>
                <a:lnTo>
                  <a:pt x="2089547" y="928688"/>
                </a:lnTo>
                <a:lnTo>
                  <a:pt x="2134195" y="901899"/>
                </a:lnTo>
                <a:lnTo>
                  <a:pt x="2169914" y="866180"/>
                </a:lnTo>
                <a:lnTo>
                  <a:pt x="2214562" y="821531"/>
                </a:lnTo>
                <a:lnTo>
                  <a:pt x="2250281" y="776883"/>
                </a:lnTo>
                <a:lnTo>
                  <a:pt x="2286000" y="732235"/>
                </a:lnTo>
                <a:lnTo>
                  <a:pt x="2312789" y="687586"/>
                </a:lnTo>
                <a:lnTo>
                  <a:pt x="2330648" y="642938"/>
                </a:lnTo>
                <a:lnTo>
                  <a:pt x="2348507" y="607219"/>
                </a:lnTo>
                <a:lnTo>
                  <a:pt x="2357437" y="562570"/>
                </a:lnTo>
                <a:lnTo>
                  <a:pt x="2357437" y="517922"/>
                </a:lnTo>
                <a:lnTo>
                  <a:pt x="2348507" y="482203"/>
                </a:lnTo>
                <a:lnTo>
                  <a:pt x="2330648" y="437555"/>
                </a:lnTo>
                <a:lnTo>
                  <a:pt x="2312789" y="401836"/>
                </a:lnTo>
                <a:lnTo>
                  <a:pt x="2286000" y="357188"/>
                </a:lnTo>
                <a:lnTo>
                  <a:pt x="2259211" y="321469"/>
                </a:lnTo>
                <a:lnTo>
                  <a:pt x="2223492" y="276820"/>
                </a:lnTo>
                <a:lnTo>
                  <a:pt x="2187773" y="241102"/>
                </a:lnTo>
                <a:lnTo>
                  <a:pt x="2143125" y="205383"/>
                </a:lnTo>
                <a:lnTo>
                  <a:pt x="2089547" y="169664"/>
                </a:lnTo>
                <a:lnTo>
                  <a:pt x="2044898" y="133945"/>
                </a:lnTo>
                <a:lnTo>
                  <a:pt x="1991320" y="107156"/>
                </a:lnTo>
                <a:lnTo>
                  <a:pt x="1937742" y="80367"/>
                </a:lnTo>
                <a:lnTo>
                  <a:pt x="1884164" y="53578"/>
                </a:lnTo>
                <a:lnTo>
                  <a:pt x="1821656" y="44649"/>
                </a:lnTo>
                <a:lnTo>
                  <a:pt x="1768078" y="26789"/>
                </a:lnTo>
                <a:lnTo>
                  <a:pt x="1714500" y="26789"/>
                </a:lnTo>
                <a:lnTo>
                  <a:pt x="1660922" y="26789"/>
                </a:lnTo>
                <a:lnTo>
                  <a:pt x="1616273" y="44649"/>
                </a:lnTo>
                <a:lnTo>
                  <a:pt x="1562695" y="62508"/>
                </a:lnTo>
                <a:lnTo>
                  <a:pt x="1526976" y="80367"/>
                </a:lnTo>
                <a:lnTo>
                  <a:pt x="1526976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822406" y="4661296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902773" y="3420070"/>
            <a:ext cx="133947" cy="8931"/>
          </a:xfrm>
          <a:custGeom>
            <a:avLst/>
            <a:gdLst/>
            <a:ahLst/>
            <a:cxnLst/>
            <a:rect l="0" t="0" r="0" b="0"/>
            <a:pathLst>
              <a:path w="133947" h="8931">
                <a:moveTo>
                  <a:pt x="0" y="8930"/>
                </a:moveTo>
                <a:lnTo>
                  <a:pt x="17860" y="8930"/>
                </a:lnTo>
                <a:lnTo>
                  <a:pt x="44649" y="0"/>
                </a:lnTo>
                <a:lnTo>
                  <a:pt x="80368" y="0"/>
                </a:lnTo>
                <a:lnTo>
                  <a:pt x="116086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732984" y="2625328"/>
            <a:ext cx="1696641" cy="1232298"/>
          </a:xfrm>
          <a:custGeom>
            <a:avLst/>
            <a:gdLst/>
            <a:ahLst/>
            <a:cxnLst/>
            <a:rect l="0" t="0" r="0" b="0"/>
            <a:pathLst>
              <a:path w="1696641" h="1232298">
                <a:moveTo>
                  <a:pt x="1616273" y="321468"/>
                </a:moveTo>
                <a:lnTo>
                  <a:pt x="1616273" y="312539"/>
                </a:lnTo>
                <a:lnTo>
                  <a:pt x="1616273" y="285750"/>
                </a:lnTo>
                <a:lnTo>
                  <a:pt x="1616273" y="258961"/>
                </a:lnTo>
                <a:lnTo>
                  <a:pt x="1616273" y="223242"/>
                </a:lnTo>
                <a:lnTo>
                  <a:pt x="1598414" y="196453"/>
                </a:lnTo>
                <a:lnTo>
                  <a:pt x="1571625" y="160735"/>
                </a:lnTo>
                <a:lnTo>
                  <a:pt x="1535906" y="133945"/>
                </a:lnTo>
                <a:lnTo>
                  <a:pt x="1482328" y="107156"/>
                </a:lnTo>
                <a:lnTo>
                  <a:pt x="1401961" y="89297"/>
                </a:lnTo>
                <a:lnTo>
                  <a:pt x="1312664" y="71438"/>
                </a:lnTo>
                <a:lnTo>
                  <a:pt x="1214438" y="53578"/>
                </a:lnTo>
                <a:lnTo>
                  <a:pt x="1107282" y="44649"/>
                </a:lnTo>
                <a:lnTo>
                  <a:pt x="991196" y="44649"/>
                </a:lnTo>
                <a:lnTo>
                  <a:pt x="884039" y="44649"/>
                </a:lnTo>
                <a:lnTo>
                  <a:pt x="767954" y="53578"/>
                </a:lnTo>
                <a:lnTo>
                  <a:pt x="660797" y="71438"/>
                </a:lnTo>
                <a:lnTo>
                  <a:pt x="544711" y="98227"/>
                </a:lnTo>
                <a:lnTo>
                  <a:pt x="437555" y="125016"/>
                </a:lnTo>
                <a:lnTo>
                  <a:pt x="339329" y="169664"/>
                </a:lnTo>
                <a:lnTo>
                  <a:pt x="250032" y="214312"/>
                </a:lnTo>
                <a:lnTo>
                  <a:pt x="160735" y="276820"/>
                </a:lnTo>
                <a:lnTo>
                  <a:pt x="89297" y="348258"/>
                </a:lnTo>
                <a:lnTo>
                  <a:pt x="35719" y="428625"/>
                </a:lnTo>
                <a:lnTo>
                  <a:pt x="8930" y="526851"/>
                </a:lnTo>
                <a:lnTo>
                  <a:pt x="0" y="625078"/>
                </a:lnTo>
                <a:lnTo>
                  <a:pt x="17860" y="723304"/>
                </a:lnTo>
                <a:lnTo>
                  <a:pt x="62508" y="830461"/>
                </a:lnTo>
                <a:lnTo>
                  <a:pt x="125016" y="946547"/>
                </a:lnTo>
                <a:lnTo>
                  <a:pt x="205383" y="1044773"/>
                </a:lnTo>
                <a:lnTo>
                  <a:pt x="312539" y="1134070"/>
                </a:lnTo>
                <a:lnTo>
                  <a:pt x="419696" y="1196578"/>
                </a:lnTo>
                <a:lnTo>
                  <a:pt x="553641" y="1223367"/>
                </a:lnTo>
                <a:lnTo>
                  <a:pt x="687586" y="1232297"/>
                </a:lnTo>
                <a:lnTo>
                  <a:pt x="830461" y="1205508"/>
                </a:lnTo>
                <a:lnTo>
                  <a:pt x="982266" y="1160859"/>
                </a:lnTo>
                <a:lnTo>
                  <a:pt x="1134071" y="1089422"/>
                </a:lnTo>
                <a:lnTo>
                  <a:pt x="1285875" y="1009054"/>
                </a:lnTo>
                <a:lnTo>
                  <a:pt x="1410891" y="901898"/>
                </a:lnTo>
                <a:lnTo>
                  <a:pt x="1526976" y="794742"/>
                </a:lnTo>
                <a:lnTo>
                  <a:pt x="1616273" y="687586"/>
                </a:lnTo>
                <a:lnTo>
                  <a:pt x="1669851" y="580429"/>
                </a:lnTo>
                <a:lnTo>
                  <a:pt x="1696640" y="464343"/>
                </a:lnTo>
                <a:lnTo>
                  <a:pt x="1687711" y="348258"/>
                </a:lnTo>
                <a:lnTo>
                  <a:pt x="1643062" y="250031"/>
                </a:lnTo>
                <a:lnTo>
                  <a:pt x="1535906" y="151805"/>
                </a:lnTo>
                <a:lnTo>
                  <a:pt x="1366243" y="80367"/>
                </a:lnTo>
                <a:lnTo>
                  <a:pt x="1151930" y="35719"/>
                </a:lnTo>
                <a:lnTo>
                  <a:pt x="884039" y="0"/>
                </a:lnTo>
                <a:lnTo>
                  <a:pt x="607219" y="0"/>
                </a:lnTo>
                <a:lnTo>
                  <a:pt x="321469" y="8930"/>
                </a:lnTo>
                <a:lnTo>
                  <a:pt x="44649" y="26789"/>
                </a:lnTo>
                <a:lnTo>
                  <a:pt x="4464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69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4" y="-41537"/>
            <a:ext cx="6829426" cy="6670937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3232547" y="839391"/>
            <a:ext cx="4768454" cy="5491758"/>
          </a:xfrm>
          <a:custGeom>
            <a:avLst/>
            <a:gdLst/>
            <a:ahLst/>
            <a:cxnLst/>
            <a:rect l="0" t="0" r="0" b="0"/>
            <a:pathLst>
              <a:path w="4768454" h="5491758">
                <a:moveTo>
                  <a:pt x="0" y="0"/>
                </a:moveTo>
                <a:lnTo>
                  <a:pt x="8930" y="8929"/>
                </a:lnTo>
                <a:lnTo>
                  <a:pt x="26789" y="35718"/>
                </a:lnTo>
                <a:lnTo>
                  <a:pt x="53578" y="71437"/>
                </a:lnTo>
                <a:lnTo>
                  <a:pt x="98226" y="125015"/>
                </a:lnTo>
                <a:lnTo>
                  <a:pt x="142875" y="178593"/>
                </a:lnTo>
                <a:lnTo>
                  <a:pt x="205383" y="241101"/>
                </a:lnTo>
                <a:lnTo>
                  <a:pt x="276820" y="321468"/>
                </a:lnTo>
                <a:lnTo>
                  <a:pt x="339328" y="401836"/>
                </a:lnTo>
                <a:lnTo>
                  <a:pt x="410766" y="482203"/>
                </a:lnTo>
                <a:lnTo>
                  <a:pt x="491133" y="580429"/>
                </a:lnTo>
                <a:lnTo>
                  <a:pt x="562570" y="678656"/>
                </a:lnTo>
                <a:lnTo>
                  <a:pt x="642937" y="776882"/>
                </a:lnTo>
                <a:lnTo>
                  <a:pt x="723305" y="884038"/>
                </a:lnTo>
                <a:lnTo>
                  <a:pt x="821531" y="1000124"/>
                </a:lnTo>
                <a:lnTo>
                  <a:pt x="910828" y="1125140"/>
                </a:lnTo>
                <a:lnTo>
                  <a:pt x="1017984" y="1241226"/>
                </a:lnTo>
                <a:lnTo>
                  <a:pt x="1125141" y="1375171"/>
                </a:lnTo>
                <a:lnTo>
                  <a:pt x="1241226" y="1500187"/>
                </a:lnTo>
                <a:lnTo>
                  <a:pt x="1366242" y="1634132"/>
                </a:lnTo>
                <a:lnTo>
                  <a:pt x="1491258" y="1768078"/>
                </a:lnTo>
                <a:lnTo>
                  <a:pt x="1616273" y="1893093"/>
                </a:lnTo>
                <a:lnTo>
                  <a:pt x="1750219" y="2027038"/>
                </a:lnTo>
                <a:lnTo>
                  <a:pt x="1884164" y="2160984"/>
                </a:lnTo>
                <a:lnTo>
                  <a:pt x="2027039" y="2294929"/>
                </a:lnTo>
                <a:lnTo>
                  <a:pt x="2169914" y="2437804"/>
                </a:lnTo>
                <a:lnTo>
                  <a:pt x="2321719" y="2571749"/>
                </a:lnTo>
                <a:lnTo>
                  <a:pt x="2464594" y="2714624"/>
                </a:lnTo>
                <a:lnTo>
                  <a:pt x="2607469" y="2857499"/>
                </a:lnTo>
                <a:lnTo>
                  <a:pt x="2759273" y="3000374"/>
                </a:lnTo>
                <a:lnTo>
                  <a:pt x="2902148" y="3152179"/>
                </a:lnTo>
                <a:lnTo>
                  <a:pt x="3053953" y="3295054"/>
                </a:lnTo>
                <a:lnTo>
                  <a:pt x="3196828" y="3455788"/>
                </a:lnTo>
                <a:lnTo>
                  <a:pt x="3330773" y="3607593"/>
                </a:lnTo>
                <a:lnTo>
                  <a:pt x="3455789" y="3768327"/>
                </a:lnTo>
                <a:lnTo>
                  <a:pt x="3589734" y="3920132"/>
                </a:lnTo>
                <a:lnTo>
                  <a:pt x="3705820" y="4080867"/>
                </a:lnTo>
                <a:lnTo>
                  <a:pt x="3812976" y="4232672"/>
                </a:lnTo>
                <a:lnTo>
                  <a:pt x="3920133" y="4384476"/>
                </a:lnTo>
                <a:lnTo>
                  <a:pt x="4027289" y="4527351"/>
                </a:lnTo>
                <a:lnTo>
                  <a:pt x="4134445" y="4679156"/>
                </a:lnTo>
                <a:lnTo>
                  <a:pt x="4232672" y="4813100"/>
                </a:lnTo>
                <a:lnTo>
                  <a:pt x="4321969" y="4947046"/>
                </a:lnTo>
                <a:lnTo>
                  <a:pt x="4402336" y="5063132"/>
                </a:lnTo>
                <a:lnTo>
                  <a:pt x="4473773" y="5170288"/>
                </a:lnTo>
                <a:lnTo>
                  <a:pt x="4536281" y="5268514"/>
                </a:lnTo>
                <a:lnTo>
                  <a:pt x="4607719" y="5348882"/>
                </a:lnTo>
                <a:lnTo>
                  <a:pt x="4670226" y="5420319"/>
                </a:lnTo>
                <a:lnTo>
                  <a:pt x="4723805" y="5464968"/>
                </a:lnTo>
                <a:lnTo>
                  <a:pt x="4768453" y="5491757"/>
                </a:lnTo>
                <a:lnTo>
                  <a:pt x="4768453" y="54917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732484" y="973336"/>
            <a:ext cx="3509369" cy="5197078"/>
          </a:xfrm>
          <a:custGeom>
            <a:avLst/>
            <a:gdLst/>
            <a:ahLst/>
            <a:cxnLst/>
            <a:rect l="0" t="0" r="0" b="0"/>
            <a:pathLst>
              <a:path w="3509369" h="5197078">
                <a:moveTo>
                  <a:pt x="3509368" y="0"/>
                </a:moveTo>
                <a:lnTo>
                  <a:pt x="3491508" y="8930"/>
                </a:lnTo>
                <a:lnTo>
                  <a:pt x="3473649" y="26789"/>
                </a:lnTo>
                <a:lnTo>
                  <a:pt x="3446860" y="44648"/>
                </a:lnTo>
                <a:lnTo>
                  <a:pt x="3411141" y="80367"/>
                </a:lnTo>
                <a:lnTo>
                  <a:pt x="3366493" y="116086"/>
                </a:lnTo>
                <a:lnTo>
                  <a:pt x="3312914" y="169664"/>
                </a:lnTo>
                <a:lnTo>
                  <a:pt x="3250407" y="223242"/>
                </a:lnTo>
                <a:lnTo>
                  <a:pt x="3187899" y="294680"/>
                </a:lnTo>
                <a:lnTo>
                  <a:pt x="3125391" y="366117"/>
                </a:lnTo>
                <a:lnTo>
                  <a:pt x="3053954" y="446484"/>
                </a:lnTo>
                <a:lnTo>
                  <a:pt x="2991446" y="535781"/>
                </a:lnTo>
                <a:lnTo>
                  <a:pt x="2911079" y="642937"/>
                </a:lnTo>
                <a:lnTo>
                  <a:pt x="2839641" y="759023"/>
                </a:lnTo>
                <a:lnTo>
                  <a:pt x="2759274" y="884039"/>
                </a:lnTo>
                <a:lnTo>
                  <a:pt x="2669977" y="1017984"/>
                </a:lnTo>
                <a:lnTo>
                  <a:pt x="2580680" y="1160859"/>
                </a:lnTo>
                <a:lnTo>
                  <a:pt x="2473524" y="1312664"/>
                </a:lnTo>
                <a:lnTo>
                  <a:pt x="2375297" y="1464468"/>
                </a:lnTo>
                <a:lnTo>
                  <a:pt x="2259211" y="1634133"/>
                </a:lnTo>
                <a:lnTo>
                  <a:pt x="2160985" y="1803797"/>
                </a:lnTo>
                <a:lnTo>
                  <a:pt x="2053829" y="1973460"/>
                </a:lnTo>
                <a:lnTo>
                  <a:pt x="1955602" y="2143125"/>
                </a:lnTo>
                <a:lnTo>
                  <a:pt x="1857375" y="2321718"/>
                </a:lnTo>
                <a:lnTo>
                  <a:pt x="1759149" y="2491382"/>
                </a:lnTo>
                <a:lnTo>
                  <a:pt x="1643063" y="2661046"/>
                </a:lnTo>
                <a:lnTo>
                  <a:pt x="1535907" y="2830710"/>
                </a:lnTo>
                <a:lnTo>
                  <a:pt x="1419821" y="3000375"/>
                </a:lnTo>
                <a:lnTo>
                  <a:pt x="1312664" y="3161109"/>
                </a:lnTo>
                <a:lnTo>
                  <a:pt x="1205508" y="3321843"/>
                </a:lnTo>
                <a:lnTo>
                  <a:pt x="1098352" y="3482578"/>
                </a:lnTo>
                <a:lnTo>
                  <a:pt x="1000125" y="3634382"/>
                </a:lnTo>
                <a:lnTo>
                  <a:pt x="901899" y="3777257"/>
                </a:lnTo>
                <a:lnTo>
                  <a:pt x="812602" y="3911203"/>
                </a:lnTo>
                <a:lnTo>
                  <a:pt x="723305" y="4045148"/>
                </a:lnTo>
                <a:lnTo>
                  <a:pt x="642938" y="4179094"/>
                </a:lnTo>
                <a:lnTo>
                  <a:pt x="562571" y="4295180"/>
                </a:lnTo>
                <a:lnTo>
                  <a:pt x="482204" y="4411266"/>
                </a:lnTo>
                <a:lnTo>
                  <a:pt x="410766" y="4518422"/>
                </a:lnTo>
                <a:lnTo>
                  <a:pt x="339329" y="4616648"/>
                </a:lnTo>
                <a:lnTo>
                  <a:pt x="276821" y="4714874"/>
                </a:lnTo>
                <a:lnTo>
                  <a:pt x="223243" y="4804171"/>
                </a:lnTo>
                <a:lnTo>
                  <a:pt x="169664" y="4884538"/>
                </a:lnTo>
                <a:lnTo>
                  <a:pt x="125016" y="4955976"/>
                </a:lnTo>
                <a:lnTo>
                  <a:pt x="80368" y="5027413"/>
                </a:lnTo>
                <a:lnTo>
                  <a:pt x="44649" y="5089921"/>
                </a:lnTo>
                <a:lnTo>
                  <a:pt x="26789" y="5134569"/>
                </a:lnTo>
                <a:lnTo>
                  <a:pt x="0" y="5179218"/>
                </a:lnTo>
                <a:lnTo>
                  <a:pt x="0" y="5197077"/>
                </a:lnTo>
                <a:lnTo>
                  <a:pt x="0" y="5197077"/>
                </a:lnTo>
                <a:lnTo>
                  <a:pt x="0" y="5179218"/>
                </a:lnTo>
                <a:lnTo>
                  <a:pt x="17860" y="5134569"/>
                </a:lnTo>
                <a:lnTo>
                  <a:pt x="17860" y="51345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768578" y="2098476"/>
            <a:ext cx="366118" cy="750095"/>
          </a:xfrm>
          <a:custGeom>
            <a:avLst/>
            <a:gdLst/>
            <a:ahLst/>
            <a:cxnLst/>
            <a:rect l="0" t="0" r="0" b="0"/>
            <a:pathLst>
              <a:path w="366118" h="750095">
                <a:moveTo>
                  <a:pt x="44649" y="321469"/>
                </a:moveTo>
                <a:lnTo>
                  <a:pt x="44649" y="339328"/>
                </a:lnTo>
                <a:lnTo>
                  <a:pt x="44649" y="357188"/>
                </a:lnTo>
                <a:lnTo>
                  <a:pt x="35719" y="383977"/>
                </a:lnTo>
                <a:lnTo>
                  <a:pt x="35719" y="428626"/>
                </a:lnTo>
                <a:lnTo>
                  <a:pt x="35719" y="473274"/>
                </a:lnTo>
                <a:lnTo>
                  <a:pt x="26789" y="517922"/>
                </a:lnTo>
                <a:lnTo>
                  <a:pt x="17860" y="571501"/>
                </a:lnTo>
                <a:lnTo>
                  <a:pt x="8930" y="625079"/>
                </a:lnTo>
                <a:lnTo>
                  <a:pt x="8930" y="660797"/>
                </a:lnTo>
                <a:lnTo>
                  <a:pt x="0" y="705445"/>
                </a:lnTo>
                <a:lnTo>
                  <a:pt x="0" y="723305"/>
                </a:lnTo>
                <a:lnTo>
                  <a:pt x="8930" y="741164"/>
                </a:lnTo>
                <a:lnTo>
                  <a:pt x="8930" y="750094"/>
                </a:lnTo>
                <a:lnTo>
                  <a:pt x="8930" y="741164"/>
                </a:lnTo>
                <a:lnTo>
                  <a:pt x="8930" y="723305"/>
                </a:lnTo>
                <a:lnTo>
                  <a:pt x="8930" y="687587"/>
                </a:lnTo>
                <a:lnTo>
                  <a:pt x="17860" y="642938"/>
                </a:lnTo>
                <a:lnTo>
                  <a:pt x="26789" y="589360"/>
                </a:lnTo>
                <a:lnTo>
                  <a:pt x="35719" y="517922"/>
                </a:lnTo>
                <a:lnTo>
                  <a:pt x="44649" y="446485"/>
                </a:lnTo>
                <a:lnTo>
                  <a:pt x="53578" y="366118"/>
                </a:lnTo>
                <a:lnTo>
                  <a:pt x="62508" y="285750"/>
                </a:lnTo>
                <a:lnTo>
                  <a:pt x="80367" y="214313"/>
                </a:lnTo>
                <a:lnTo>
                  <a:pt x="98227" y="142875"/>
                </a:lnTo>
                <a:lnTo>
                  <a:pt x="116086" y="89297"/>
                </a:lnTo>
                <a:lnTo>
                  <a:pt x="142875" y="44649"/>
                </a:lnTo>
                <a:lnTo>
                  <a:pt x="160735" y="17860"/>
                </a:lnTo>
                <a:lnTo>
                  <a:pt x="187524" y="0"/>
                </a:lnTo>
                <a:lnTo>
                  <a:pt x="214313" y="0"/>
                </a:lnTo>
                <a:lnTo>
                  <a:pt x="232172" y="17860"/>
                </a:lnTo>
                <a:lnTo>
                  <a:pt x="250031" y="44649"/>
                </a:lnTo>
                <a:lnTo>
                  <a:pt x="267891" y="98227"/>
                </a:lnTo>
                <a:lnTo>
                  <a:pt x="276820" y="160735"/>
                </a:lnTo>
                <a:lnTo>
                  <a:pt x="276820" y="232172"/>
                </a:lnTo>
                <a:lnTo>
                  <a:pt x="276820" y="294680"/>
                </a:lnTo>
                <a:lnTo>
                  <a:pt x="285750" y="357188"/>
                </a:lnTo>
                <a:lnTo>
                  <a:pt x="303610" y="410766"/>
                </a:lnTo>
                <a:lnTo>
                  <a:pt x="321469" y="455415"/>
                </a:lnTo>
                <a:lnTo>
                  <a:pt x="339328" y="491133"/>
                </a:lnTo>
                <a:lnTo>
                  <a:pt x="348258" y="526852"/>
                </a:lnTo>
                <a:lnTo>
                  <a:pt x="366117" y="544712"/>
                </a:lnTo>
                <a:lnTo>
                  <a:pt x="357188" y="562571"/>
                </a:lnTo>
                <a:lnTo>
                  <a:pt x="348258" y="571501"/>
                </a:lnTo>
                <a:lnTo>
                  <a:pt x="321469" y="571501"/>
                </a:lnTo>
                <a:lnTo>
                  <a:pt x="267891" y="562571"/>
                </a:lnTo>
                <a:lnTo>
                  <a:pt x="267891" y="56257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715000" y="2384226"/>
            <a:ext cx="419696" cy="223244"/>
          </a:xfrm>
          <a:custGeom>
            <a:avLst/>
            <a:gdLst/>
            <a:ahLst/>
            <a:cxnLst/>
            <a:rect l="0" t="0" r="0" b="0"/>
            <a:pathLst>
              <a:path w="419696" h="223244">
                <a:moveTo>
                  <a:pt x="0" y="223243"/>
                </a:moveTo>
                <a:lnTo>
                  <a:pt x="8930" y="214313"/>
                </a:lnTo>
                <a:lnTo>
                  <a:pt x="35719" y="196454"/>
                </a:lnTo>
                <a:lnTo>
                  <a:pt x="62508" y="169665"/>
                </a:lnTo>
                <a:lnTo>
                  <a:pt x="116086" y="142876"/>
                </a:lnTo>
                <a:lnTo>
                  <a:pt x="169664" y="116087"/>
                </a:lnTo>
                <a:lnTo>
                  <a:pt x="232172" y="80368"/>
                </a:lnTo>
                <a:lnTo>
                  <a:pt x="303609" y="53578"/>
                </a:lnTo>
                <a:lnTo>
                  <a:pt x="366117" y="26789"/>
                </a:lnTo>
                <a:lnTo>
                  <a:pt x="419695" y="0"/>
                </a:lnTo>
                <a:lnTo>
                  <a:pt x="41969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268641" y="2107406"/>
            <a:ext cx="294680" cy="357189"/>
          </a:xfrm>
          <a:custGeom>
            <a:avLst/>
            <a:gdLst/>
            <a:ahLst/>
            <a:cxnLst/>
            <a:rect l="0" t="0" r="0" b="0"/>
            <a:pathLst>
              <a:path w="294680" h="357189">
                <a:moveTo>
                  <a:pt x="232172" y="0"/>
                </a:moveTo>
                <a:lnTo>
                  <a:pt x="232172" y="0"/>
                </a:lnTo>
                <a:lnTo>
                  <a:pt x="223242" y="0"/>
                </a:lnTo>
                <a:lnTo>
                  <a:pt x="205382" y="0"/>
                </a:lnTo>
                <a:lnTo>
                  <a:pt x="178593" y="17859"/>
                </a:lnTo>
                <a:lnTo>
                  <a:pt x="133945" y="35719"/>
                </a:lnTo>
                <a:lnTo>
                  <a:pt x="89297" y="62508"/>
                </a:lnTo>
                <a:lnTo>
                  <a:pt x="53578" y="89297"/>
                </a:lnTo>
                <a:lnTo>
                  <a:pt x="26789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17859" y="151805"/>
                </a:lnTo>
                <a:lnTo>
                  <a:pt x="53578" y="160734"/>
                </a:lnTo>
                <a:lnTo>
                  <a:pt x="98226" y="169664"/>
                </a:lnTo>
                <a:lnTo>
                  <a:pt x="142875" y="169664"/>
                </a:lnTo>
                <a:lnTo>
                  <a:pt x="196453" y="187523"/>
                </a:lnTo>
                <a:lnTo>
                  <a:pt x="232172" y="205383"/>
                </a:lnTo>
                <a:lnTo>
                  <a:pt x="267890" y="223242"/>
                </a:lnTo>
                <a:lnTo>
                  <a:pt x="285750" y="241102"/>
                </a:lnTo>
                <a:lnTo>
                  <a:pt x="294679" y="258961"/>
                </a:lnTo>
                <a:lnTo>
                  <a:pt x="285750" y="285750"/>
                </a:lnTo>
                <a:lnTo>
                  <a:pt x="267890" y="303609"/>
                </a:lnTo>
                <a:lnTo>
                  <a:pt x="241101" y="321469"/>
                </a:lnTo>
                <a:lnTo>
                  <a:pt x="205382" y="339328"/>
                </a:lnTo>
                <a:lnTo>
                  <a:pt x="169664" y="348258"/>
                </a:lnTo>
                <a:lnTo>
                  <a:pt x="133945" y="357188"/>
                </a:lnTo>
                <a:lnTo>
                  <a:pt x="107156" y="357188"/>
                </a:lnTo>
                <a:lnTo>
                  <a:pt x="98226" y="339328"/>
                </a:lnTo>
                <a:lnTo>
                  <a:pt x="107156" y="312539"/>
                </a:lnTo>
                <a:lnTo>
                  <a:pt x="133945" y="267891"/>
                </a:lnTo>
                <a:lnTo>
                  <a:pt x="133945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670477" y="2000250"/>
            <a:ext cx="232172" cy="383977"/>
          </a:xfrm>
          <a:custGeom>
            <a:avLst/>
            <a:gdLst/>
            <a:ahLst/>
            <a:cxnLst/>
            <a:rect l="0" t="0" r="0" b="0"/>
            <a:pathLst>
              <a:path w="232172" h="383977">
                <a:moveTo>
                  <a:pt x="160734" y="0"/>
                </a:moveTo>
                <a:lnTo>
                  <a:pt x="151804" y="0"/>
                </a:lnTo>
                <a:lnTo>
                  <a:pt x="133945" y="0"/>
                </a:lnTo>
                <a:lnTo>
                  <a:pt x="98226" y="8929"/>
                </a:lnTo>
                <a:lnTo>
                  <a:pt x="71437" y="8929"/>
                </a:lnTo>
                <a:lnTo>
                  <a:pt x="44648" y="17859"/>
                </a:lnTo>
                <a:lnTo>
                  <a:pt x="26789" y="35719"/>
                </a:lnTo>
                <a:lnTo>
                  <a:pt x="8929" y="44648"/>
                </a:lnTo>
                <a:lnTo>
                  <a:pt x="0" y="53578"/>
                </a:lnTo>
                <a:lnTo>
                  <a:pt x="8929" y="71437"/>
                </a:lnTo>
                <a:lnTo>
                  <a:pt x="17859" y="80367"/>
                </a:lnTo>
                <a:lnTo>
                  <a:pt x="35718" y="89297"/>
                </a:lnTo>
                <a:lnTo>
                  <a:pt x="71437" y="107156"/>
                </a:lnTo>
                <a:lnTo>
                  <a:pt x="107156" y="116086"/>
                </a:lnTo>
                <a:lnTo>
                  <a:pt x="142875" y="133945"/>
                </a:lnTo>
                <a:lnTo>
                  <a:pt x="187523" y="151804"/>
                </a:lnTo>
                <a:lnTo>
                  <a:pt x="214312" y="178594"/>
                </a:lnTo>
                <a:lnTo>
                  <a:pt x="232171" y="214312"/>
                </a:lnTo>
                <a:lnTo>
                  <a:pt x="232171" y="241101"/>
                </a:lnTo>
                <a:lnTo>
                  <a:pt x="223242" y="276820"/>
                </a:lnTo>
                <a:lnTo>
                  <a:pt x="196453" y="303609"/>
                </a:lnTo>
                <a:lnTo>
                  <a:pt x="160734" y="330398"/>
                </a:lnTo>
                <a:lnTo>
                  <a:pt x="125015" y="357187"/>
                </a:lnTo>
                <a:lnTo>
                  <a:pt x="80367" y="375047"/>
                </a:lnTo>
                <a:lnTo>
                  <a:pt x="53578" y="383976"/>
                </a:lnTo>
                <a:lnTo>
                  <a:pt x="26789" y="375047"/>
                </a:lnTo>
                <a:lnTo>
                  <a:pt x="17859" y="366117"/>
                </a:lnTo>
                <a:lnTo>
                  <a:pt x="26789" y="330398"/>
                </a:lnTo>
                <a:lnTo>
                  <a:pt x="26789" y="33039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7045523" y="2107406"/>
            <a:ext cx="35720" cy="187524"/>
          </a:xfrm>
          <a:custGeom>
            <a:avLst/>
            <a:gdLst/>
            <a:ahLst/>
            <a:cxnLst/>
            <a:rect l="0" t="0" r="0" b="0"/>
            <a:pathLst>
              <a:path w="35720" h="187524">
                <a:moveTo>
                  <a:pt x="26790" y="0"/>
                </a:moveTo>
                <a:lnTo>
                  <a:pt x="26790" y="8930"/>
                </a:lnTo>
                <a:lnTo>
                  <a:pt x="17860" y="26789"/>
                </a:lnTo>
                <a:lnTo>
                  <a:pt x="8930" y="5357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8930" y="187523"/>
                </a:lnTo>
                <a:lnTo>
                  <a:pt x="17860" y="187523"/>
                </a:lnTo>
                <a:lnTo>
                  <a:pt x="26790" y="178594"/>
                </a:lnTo>
                <a:lnTo>
                  <a:pt x="35719" y="151805"/>
                </a:lnTo>
                <a:lnTo>
                  <a:pt x="35719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036594" y="1714500"/>
            <a:ext cx="133946" cy="71438"/>
          </a:xfrm>
          <a:custGeom>
            <a:avLst/>
            <a:gdLst/>
            <a:ahLst/>
            <a:cxnLst/>
            <a:rect l="0" t="0" r="0" b="0"/>
            <a:pathLst>
              <a:path w="133946" h="71438">
                <a:moveTo>
                  <a:pt x="8929" y="71437"/>
                </a:moveTo>
                <a:lnTo>
                  <a:pt x="8929" y="62508"/>
                </a:lnTo>
                <a:lnTo>
                  <a:pt x="0" y="62508"/>
                </a:ln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26789" y="44648"/>
                </a:lnTo>
                <a:lnTo>
                  <a:pt x="53578" y="35719"/>
                </a:lnTo>
                <a:lnTo>
                  <a:pt x="98226" y="26789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268766" y="1884164"/>
            <a:ext cx="339329" cy="651868"/>
          </a:xfrm>
          <a:custGeom>
            <a:avLst/>
            <a:gdLst/>
            <a:ahLst/>
            <a:cxnLst/>
            <a:rect l="0" t="0" r="0" b="0"/>
            <a:pathLst>
              <a:path w="339329" h="651868">
                <a:moveTo>
                  <a:pt x="71437" y="0"/>
                </a:moveTo>
                <a:lnTo>
                  <a:pt x="62507" y="17859"/>
                </a:lnTo>
                <a:lnTo>
                  <a:pt x="44648" y="35719"/>
                </a:lnTo>
                <a:lnTo>
                  <a:pt x="26789" y="71437"/>
                </a:lnTo>
                <a:lnTo>
                  <a:pt x="8929" y="116086"/>
                </a:lnTo>
                <a:lnTo>
                  <a:pt x="0" y="151805"/>
                </a:lnTo>
                <a:lnTo>
                  <a:pt x="0" y="178594"/>
                </a:lnTo>
                <a:lnTo>
                  <a:pt x="8929" y="196453"/>
                </a:lnTo>
                <a:lnTo>
                  <a:pt x="26789" y="205383"/>
                </a:lnTo>
                <a:lnTo>
                  <a:pt x="62507" y="205383"/>
                </a:lnTo>
                <a:lnTo>
                  <a:pt x="98226" y="196453"/>
                </a:lnTo>
                <a:lnTo>
                  <a:pt x="142875" y="178594"/>
                </a:lnTo>
                <a:lnTo>
                  <a:pt x="178593" y="169664"/>
                </a:lnTo>
                <a:lnTo>
                  <a:pt x="214312" y="151805"/>
                </a:lnTo>
                <a:lnTo>
                  <a:pt x="241101" y="151805"/>
                </a:lnTo>
                <a:lnTo>
                  <a:pt x="267890" y="151805"/>
                </a:lnTo>
                <a:lnTo>
                  <a:pt x="285750" y="169664"/>
                </a:lnTo>
                <a:lnTo>
                  <a:pt x="303609" y="205383"/>
                </a:lnTo>
                <a:lnTo>
                  <a:pt x="312539" y="241101"/>
                </a:lnTo>
                <a:lnTo>
                  <a:pt x="330398" y="285750"/>
                </a:lnTo>
                <a:lnTo>
                  <a:pt x="330398" y="348258"/>
                </a:lnTo>
                <a:lnTo>
                  <a:pt x="339328" y="401836"/>
                </a:lnTo>
                <a:lnTo>
                  <a:pt x="339328" y="446484"/>
                </a:lnTo>
                <a:lnTo>
                  <a:pt x="339328" y="500062"/>
                </a:lnTo>
                <a:lnTo>
                  <a:pt x="339328" y="544711"/>
                </a:lnTo>
                <a:lnTo>
                  <a:pt x="339328" y="580430"/>
                </a:lnTo>
                <a:lnTo>
                  <a:pt x="330398" y="616149"/>
                </a:lnTo>
                <a:lnTo>
                  <a:pt x="312539" y="634008"/>
                </a:lnTo>
                <a:lnTo>
                  <a:pt x="303609" y="651867"/>
                </a:lnTo>
                <a:lnTo>
                  <a:pt x="285750" y="642938"/>
                </a:lnTo>
                <a:lnTo>
                  <a:pt x="267890" y="634008"/>
                </a:lnTo>
                <a:lnTo>
                  <a:pt x="250031" y="598289"/>
                </a:lnTo>
                <a:lnTo>
                  <a:pt x="241101" y="544711"/>
                </a:lnTo>
                <a:lnTo>
                  <a:pt x="232172" y="482203"/>
                </a:lnTo>
                <a:lnTo>
                  <a:pt x="232172" y="48220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634883" y="1812726"/>
            <a:ext cx="392907" cy="196454"/>
          </a:xfrm>
          <a:custGeom>
            <a:avLst/>
            <a:gdLst/>
            <a:ahLst/>
            <a:cxnLst/>
            <a:rect l="0" t="0" r="0" b="0"/>
            <a:pathLst>
              <a:path w="392907" h="196454">
                <a:moveTo>
                  <a:pt x="0" y="80368"/>
                </a:moveTo>
                <a:lnTo>
                  <a:pt x="0" y="71438"/>
                </a:lnTo>
                <a:lnTo>
                  <a:pt x="8930" y="71438"/>
                </a:lnTo>
                <a:lnTo>
                  <a:pt x="17859" y="80368"/>
                </a:lnTo>
                <a:lnTo>
                  <a:pt x="35719" y="80368"/>
                </a:lnTo>
                <a:lnTo>
                  <a:pt x="44648" y="98227"/>
                </a:lnTo>
                <a:lnTo>
                  <a:pt x="53578" y="116086"/>
                </a:lnTo>
                <a:lnTo>
                  <a:pt x="71437" y="133946"/>
                </a:lnTo>
                <a:lnTo>
                  <a:pt x="80367" y="151805"/>
                </a:lnTo>
                <a:lnTo>
                  <a:pt x="80367" y="169664"/>
                </a:lnTo>
                <a:lnTo>
                  <a:pt x="89297" y="187524"/>
                </a:lnTo>
                <a:lnTo>
                  <a:pt x="89297" y="196453"/>
                </a:lnTo>
                <a:lnTo>
                  <a:pt x="89297" y="196453"/>
                </a:lnTo>
                <a:lnTo>
                  <a:pt x="89297" y="196453"/>
                </a:lnTo>
                <a:lnTo>
                  <a:pt x="89297" y="178594"/>
                </a:lnTo>
                <a:lnTo>
                  <a:pt x="89297" y="160735"/>
                </a:lnTo>
                <a:lnTo>
                  <a:pt x="98226" y="133946"/>
                </a:lnTo>
                <a:lnTo>
                  <a:pt x="107156" y="98227"/>
                </a:lnTo>
                <a:lnTo>
                  <a:pt x="125015" y="62508"/>
                </a:lnTo>
                <a:lnTo>
                  <a:pt x="142875" y="35719"/>
                </a:lnTo>
                <a:lnTo>
                  <a:pt x="160734" y="17860"/>
                </a:lnTo>
                <a:lnTo>
                  <a:pt x="187523" y="0"/>
                </a:lnTo>
                <a:lnTo>
                  <a:pt x="214312" y="0"/>
                </a:lnTo>
                <a:lnTo>
                  <a:pt x="241101" y="8930"/>
                </a:lnTo>
                <a:lnTo>
                  <a:pt x="267890" y="26789"/>
                </a:lnTo>
                <a:lnTo>
                  <a:pt x="285750" y="44649"/>
                </a:lnTo>
                <a:lnTo>
                  <a:pt x="303609" y="71438"/>
                </a:lnTo>
                <a:lnTo>
                  <a:pt x="321469" y="89297"/>
                </a:lnTo>
                <a:lnTo>
                  <a:pt x="339328" y="107157"/>
                </a:lnTo>
                <a:lnTo>
                  <a:pt x="357187" y="116086"/>
                </a:lnTo>
                <a:lnTo>
                  <a:pt x="383976" y="98227"/>
                </a:lnTo>
                <a:lnTo>
                  <a:pt x="392906" y="71438"/>
                </a:lnTo>
                <a:lnTo>
                  <a:pt x="392906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8126016" y="1714500"/>
            <a:ext cx="214312" cy="214313"/>
          </a:xfrm>
          <a:custGeom>
            <a:avLst/>
            <a:gdLst/>
            <a:ahLst/>
            <a:cxnLst/>
            <a:rect l="0" t="0" r="0" b="0"/>
            <a:pathLst>
              <a:path w="214312" h="214313">
                <a:moveTo>
                  <a:pt x="17859" y="142875"/>
                </a:moveTo>
                <a:lnTo>
                  <a:pt x="35718" y="133945"/>
                </a:lnTo>
                <a:lnTo>
                  <a:pt x="71436" y="125015"/>
                </a:lnTo>
                <a:lnTo>
                  <a:pt x="116085" y="107156"/>
                </a:lnTo>
                <a:lnTo>
                  <a:pt x="151804" y="98226"/>
                </a:lnTo>
                <a:lnTo>
                  <a:pt x="187522" y="80367"/>
                </a:lnTo>
                <a:lnTo>
                  <a:pt x="205382" y="62508"/>
                </a:lnTo>
                <a:lnTo>
                  <a:pt x="214311" y="44648"/>
                </a:lnTo>
                <a:lnTo>
                  <a:pt x="214311" y="26789"/>
                </a:lnTo>
                <a:lnTo>
                  <a:pt x="205382" y="8929"/>
                </a:lnTo>
                <a:lnTo>
                  <a:pt x="187522" y="0"/>
                </a:lnTo>
                <a:lnTo>
                  <a:pt x="169663" y="0"/>
                </a:lnTo>
                <a:lnTo>
                  <a:pt x="133944" y="0"/>
                </a:lnTo>
                <a:lnTo>
                  <a:pt x="98225" y="17859"/>
                </a:lnTo>
                <a:lnTo>
                  <a:pt x="62507" y="44648"/>
                </a:lnTo>
                <a:lnTo>
                  <a:pt x="26789" y="71437"/>
                </a:lnTo>
                <a:lnTo>
                  <a:pt x="8929" y="107156"/>
                </a:lnTo>
                <a:lnTo>
                  <a:pt x="0" y="133945"/>
                </a:lnTo>
                <a:lnTo>
                  <a:pt x="8929" y="160734"/>
                </a:lnTo>
                <a:lnTo>
                  <a:pt x="35718" y="187523"/>
                </a:lnTo>
                <a:lnTo>
                  <a:pt x="62507" y="205383"/>
                </a:lnTo>
                <a:lnTo>
                  <a:pt x="98225" y="214312"/>
                </a:lnTo>
                <a:lnTo>
                  <a:pt x="142874" y="205383"/>
                </a:lnTo>
                <a:lnTo>
                  <a:pt x="178593" y="178594"/>
                </a:lnTo>
                <a:lnTo>
                  <a:pt x="178593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8411765" y="1393031"/>
            <a:ext cx="116087" cy="464345"/>
          </a:xfrm>
          <a:custGeom>
            <a:avLst/>
            <a:gdLst/>
            <a:ahLst/>
            <a:cxnLst/>
            <a:rect l="0" t="0" r="0" b="0"/>
            <a:pathLst>
              <a:path w="116087" h="464345">
                <a:moveTo>
                  <a:pt x="35719" y="383977"/>
                </a:moveTo>
                <a:lnTo>
                  <a:pt x="26789" y="383977"/>
                </a:lnTo>
                <a:lnTo>
                  <a:pt x="26789" y="383977"/>
                </a:lnTo>
                <a:lnTo>
                  <a:pt x="17859" y="392906"/>
                </a:lnTo>
                <a:lnTo>
                  <a:pt x="17859" y="410766"/>
                </a:lnTo>
                <a:lnTo>
                  <a:pt x="8930" y="419695"/>
                </a:lnTo>
                <a:lnTo>
                  <a:pt x="0" y="437555"/>
                </a:lnTo>
                <a:lnTo>
                  <a:pt x="0" y="455414"/>
                </a:lnTo>
                <a:lnTo>
                  <a:pt x="0" y="464344"/>
                </a:lnTo>
                <a:lnTo>
                  <a:pt x="0" y="464344"/>
                </a:lnTo>
                <a:lnTo>
                  <a:pt x="0" y="455414"/>
                </a:lnTo>
                <a:lnTo>
                  <a:pt x="8930" y="446484"/>
                </a:lnTo>
                <a:lnTo>
                  <a:pt x="17859" y="428625"/>
                </a:lnTo>
                <a:lnTo>
                  <a:pt x="26789" y="401836"/>
                </a:lnTo>
                <a:lnTo>
                  <a:pt x="44648" y="366117"/>
                </a:lnTo>
                <a:lnTo>
                  <a:pt x="53578" y="330398"/>
                </a:lnTo>
                <a:lnTo>
                  <a:pt x="71437" y="285750"/>
                </a:lnTo>
                <a:lnTo>
                  <a:pt x="71437" y="232172"/>
                </a:lnTo>
                <a:lnTo>
                  <a:pt x="80367" y="187523"/>
                </a:lnTo>
                <a:lnTo>
                  <a:pt x="80367" y="133945"/>
                </a:lnTo>
                <a:lnTo>
                  <a:pt x="71437" y="89297"/>
                </a:lnTo>
                <a:lnTo>
                  <a:pt x="71437" y="53578"/>
                </a:lnTo>
                <a:lnTo>
                  <a:pt x="62508" y="17859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35719"/>
                </a:lnTo>
                <a:lnTo>
                  <a:pt x="35719" y="80367"/>
                </a:lnTo>
                <a:lnTo>
                  <a:pt x="44648" y="133945"/>
                </a:lnTo>
                <a:lnTo>
                  <a:pt x="53578" y="187523"/>
                </a:lnTo>
                <a:lnTo>
                  <a:pt x="71437" y="250031"/>
                </a:lnTo>
                <a:lnTo>
                  <a:pt x="89297" y="303609"/>
                </a:lnTo>
                <a:lnTo>
                  <a:pt x="107156" y="366117"/>
                </a:lnTo>
                <a:lnTo>
                  <a:pt x="116086" y="410766"/>
                </a:lnTo>
                <a:lnTo>
                  <a:pt x="116086" y="41076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134695" y="2687836"/>
            <a:ext cx="562572" cy="687586"/>
          </a:xfrm>
          <a:custGeom>
            <a:avLst/>
            <a:gdLst/>
            <a:ahLst/>
            <a:cxnLst/>
            <a:rect l="0" t="0" r="0" b="0"/>
            <a:pathLst>
              <a:path w="562572" h="687586">
                <a:moveTo>
                  <a:pt x="71438" y="437554"/>
                </a:moveTo>
                <a:lnTo>
                  <a:pt x="71438" y="446484"/>
                </a:lnTo>
                <a:lnTo>
                  <a:pt x="62508" y="455414"/>
                </a:lnTo>
                <a:lnTo>
                  <a:pt x="62508" y="482203"/>
                </a:lnTo>
                <a:lnTo>
                  <a:pt x="53578" y="508992"/>
                </a:lnTo>
                <a:lnTo>
                  <a:pt x="44649" y="553640"/>
                </a:lnTo>
                <a:lnTo>
                  <a:pt x="44649" y="589359"/>
                </a:lnTo>
                <a:lnTo>
                  <a:pt x="35719" y="634007"/>
                </a:lnTo>
                <a:lnTo>
                  <a:pt x="26789" y="660796"/>
                </a:lnTo>
                <a:lnTo>
                  <a:pt x="17860" y="678656"/>
                </a:lnTo>
                <a:lnTo>
                  <a:pt x="17860" y="687585"/>
                </a:lnTo>
                <a:lnTo>
                  <a:pt x="17860" y="687585"/>
                </a:lnTo>
                <a:lnTo>
                  <a:pt x="8930" y="669726"/>
                </a:lnTo>
                <a:lnTo>
                  <a:pt x="8930" y="642937"/>
                </a:lnTo>
                <a:lnTo>
                  <a:pt x="0" y="607218"/>
                </a:lnTo>
                <a:lnTo>
                  <a:pt x="0" y="553640"/>
                </a:lnTo>
                <a:lnTo>
                  <a:pt x="0" y="500062"/>
                </a:lnTo>
                <a:lnTo>
                  <a:pt x="0" y="437554"/>
                </a:lnTo>
                <a:lnTo>
                  <a:pt x="8930" y="375046"/>
                </a:lnTo>
                <a:lnTo>
                  <a:pt x="26789" y="312539"/>
                </a:lnTo>
                <a:lnTo>
                  <a:pt x="62508" y="241101"/>
                </a:lnTo>
                <a:lnTo>
                  <a:pt x="107157" y="178593"/>
                </a:lnTo>
                <a:lnTo>
                  <a:pt x="169664" y="125015"/>
                </a:lnTo>
                <a:lnTo>
                  <a:pt x="241102" y="71437"/>
                </a:lnTo>
                <a:lnTo>
                  <a:pt x="312539" y="26789"/>
                </a:lnTo>
                <a:lnTo>
                  <a:pt x="383977" y="8930"/>
                </a:lnTo>
                <a:lnTo>
                  <a:pt x="446485" y="0"/>
                </a:lnTo>
                <a:lnTo>
                  <a:pt x="500063" y="8930"/>
                </a:lnTo>
                <a:lnTo>
                  <a:pt x="517922" y="26789"/>
                </a:lnTo>
                <a:lnTo>
                  <a:pt x="526852" y="62508"/>
                </a:lnTo>
                <a:lnTo>
                  <a:pt x="500063" y="116085"/>
                </a:lnTo>
                <a:lnTo>
                  <a:pt x="455414" y="169664"/>
                </a:lnTo>
                <a:lnTo>
                  <a:pt x="410766" y="232171"/>
                </a:lnTo>
                <a:lnTo>
                  <a:pt x="357188" y="285750"/>
                </a:lnTo>
                <a:lnTo>
                  <a:pt x="312539" y="339328"/>
                </a:lnTo>
                <a:lnTo>
                  <a:pt x="285750" y="383976"/>
                </a:lnTo>
                <a:lnTo>
                  <a:pt x="258961" y="419695"/>
                </a:lnTo>
                <a:lnTo>
                  <a:pt x="250032" y="464343"/>
                </a:lnTo>
                <a:lnTo>
                  <a:pt x="250032" y="500062"/>
                </a:lnTo>
                <a:lnTo>
                  <a:pt x="258961" y="535781"/>
                </a:lnTo>
                <a:lnTo>
                  <a:pt x="276821" y="571500"/>
                </a:lnTo>
                <a:lnTo>
                  <a:pt x="303610" y="607218"/>
                </a:lnTo>
                <a:lnTo>
                  <a:pt x="339328" y="634007"/>
                </a:lnTo>
                <a:lnTo>
                  <a:pt x="383977" y="651867"/>
                </a:lnTo>
                <a:lnTo>
                  <a:pt x="428625" y="660796"/>
                </a:lnTo>
                <a:lnTo>
                  <a:pt x="473274" y="651867"/>
                </a:lnTo>
                <a:lnTo>
                  <a:pt x="526852" y="625078"/>
                </a:lnTo>
                <a:lnTo>
                  <a:pt x="562571" y="589359"/>
                </a:lnTo>
                <a:lnTo>
                  <a:pt x="562571" y="5893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625828" y="2964656"/>
            <a:ext cx="232173" cy="285751"/>
          </a:xfrm>
          <a:custGeom>
            <a:avLst/>
            <a:gdLst/>
            <a:ahLst/>
            <a:cxnLst/>
            <a:rect l="0" t="0" r="0" b="0"/>
            <a:pathLst>
              <a:path w="232173" h="285751">
                <a:moveTo>
                  <a:pt x="44649" y="178594"/>
                </a:moveTo>
                <a:lnTo>
                  <a:pt x="53578" y="169664"/>
                </a:lnTo>
                <a:lnTo>
                  <a:pt x="62508" y="169664"/>
                </a:lnTo>
                <a:lnTo>
                  <a:pt x="71438" y="151805"/>
                </a:lnTo>
                <a:lnTo>
                  <a:pt x="98227" y="142875"/>
                </a:lnTo>
                <a:lnTo>
                  <a:pt x="133945" y="125015"/>
                </a:lnTo>
                <a:lnTo>
                  <a:pt x="160735" y="98226"/>
                </a:lnTo>
                <a:lnTo>
                  <a:pt x="196453" y="71437"/>
                </a:lnTo>
                <a:lnTo>
                  <a:pt x="223242" y="53578"/>
                </a:lnTo>
                <a:lnTo>
                  <a:pt x="232172" y="26789"/>
                </a:lnTo>
                <a:lnTo>
                  <a:pt x="223242" y="8930"/>
                </a:lnTo>
                <a:lnTo>
                  <a:pt x="205383" y="0"/>
                </a:lnTo>
                <a:lnTo>
                  <a:pt x="178594" y="8930"/>
                </a:lnTo>
                <a:lnTo>
                  <a:pt x="142875" y="35719"/>
                </a:lnTo>
                <a:lnTo>
                  <a:pt x="98227" y="71437"/>
                </a:lnTo>
                <a:lnTo>
                  <a:pt x="53578" y="125015"/>
                </a:lnTo>
                <a:lnTo>
                  <a:pt x="17860" y="169664"/>
                </a:lnTo>
                <a:lnTo>
                  <a:pt x="0" y="223242"/>
                </a:lnTo>
                <a:lnTo>
                  <a:pt x="0" y="250031"/>
                </a:lnTo>
                <a:lnTo>
                  <a:pt x="17860" y="276820"/>
                </a:lnTo>
                <a:lnTo>
                  <a:pt x="44649" y="285750"/>
                </a:lnTo>
                <a:lnTo>
                  <a:pt x="89297" y="276820"/>
                </a:lnTo>
                <a:lnTo>
                  <a:pt x="142875" y="258961"/>
                </a:lnTo>
                <a:lnTo>
                  <a:pt x="196453" y="214312"/>
                </a:lnTo>
                <a:lnTo>
                  <a:pt x="196453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991945" y="3000375"/>
            <a:ext cx="303611" cy="142876"/>
          </a:xfrm>
          <a:custGeom>
            <a:avLst/>
            <a:gdLst/>
            <a:ahLst/>
            <a:cxnLst/>
            <a:rect l="0" t="0" r="0" b="0"/>
            <a:pathLst>
              <a:path w="303611" h="142876">
                <a:moveTo>
                  <a:pt x="116086" y="17859"/>
                </a:moveTo>
                <a:lnTo>
                  <a:pt x="107157" y="17859"/>
                </a:lnTo>
                <a:lnTo>
                  <a:pt x="98227" y="26789"/>
                </a:lnTo>
                <a:lnTo>
                  <a:pt x="80368" y="35718"/>
                </a:lnTo>
                <a:lnTo>
                  <a:pt x="62508" y="53578"/>
                </a:lnTo>
                <a:lnTo>
                  <a:pt x="35719" y="71437"/>
                </a:lnTo>
                <a:lnTo>
                  <a:pt x="26789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0" y="142875"/>
                </a:lnTo>
                <a:lnTo>
                  <a:pt x="8930" y="142875"/>
                </a:lnTo>
                <a:lnTo>
                  <a:pt x="26789" y="142875"/>
                </a:lnTo>
                <a:lnTo>
                  <a:pt x="44649" y="133945"/>
                </a:lnTo>
                <a:lnTo>
                  <a:pt x="71438" y="116086"/>
                </a:lnTo>
                <a:lnTo>
                  <a:pt x="98227" y="89296"/>
                </a:lnTo>
                <a:lnTo>
                  <a:pt x="133946" y="62507"/>
                </a:lnTo>
                <a:lnTo>
                  <a:pt x="151805" y="35718"/>
                </a:lnTo>
                <a:lnTo>
                  <a:pt x="169664" y="26789"/>
                </a:lnTo>
                <a:lnTo>
                  <a:pt x="187524" y="17859"/>
                </a:lnTo>
                <a:lnTo>
                  <a:pt x="196453" y="17859"/>
                </a:lnTo>
                <a:lnTo>
                  <a:pt x="205383" y="26789"/>
                </a:lnTo>
                <a:lnTo>
                  <a:pt x="214313" y="35718"/>
                </a:lnTo>
                <a:lnTo>
                  <a:pt x="223243" y="44648"/>
                </a:lnTo>
                <a:lnTo>
                  <a:pt x="232172" y="53578"/>
                </a:lnTo>
                <a:lnTo>
                  <a:pt x="250032" y="62507"/>
                </a:lnTo>
                <a:lnTo>
                  <a:pt x="267891" y="53578"/>
                </a:lnTo>
                <a:lnTo>
                  <a:pt x="285750" y="35718"/>
                </a:lnTo>
                <a:lnTo>
                  <a:pt x="303610" y="0"/>
                </a:lnTo>
                <a:lnTo>
                  <a:pt x="30361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295555" y="2527102"/>
            <a:ext cx="383977" cy="491133"/>
          </a:xfrm>
          <a:custGeom>
            <a:avLst/>
            <a:gdLst/>
            <a:ahLst/>
            <a:cxnLst/>
            <a:rect l="0" t="0" r="0" b="0"/>
            <a:pathLst>
              <a:path w="383977" h="491133">
                <a:moveTo>
                  <a:pt x="98226" y="348257"/>
                </a:moveTo>
                <a:lnTo>
                  <a:pt x="98226" y="348257"/>
                </a:lnTo>
                <a:lnTo>
                  <a:pt x="98226" y="339327"/>
                </a:lnTo>
                <a:lnTo>
                  <a:pt x="98226" y="339327"/>
                </a:lnTo>
                <a:lnTo>
                  <a:pt x="98226" y="348257"/>
                </a:lnTo>
                <a:lnTo>
                  <a:pt x="89297" y="348257"/>
                </a:lnTo>
                <a:lnTo>
                  <a:pt x="80367" y="366116"/>
                </a:lnTo>
                <a:lnTo>
                  <a:pt x="62508" y="383976"/>
                </a:lnTo>
                <a:lnTo>
                  <a:pt x="44648" y="410765"/>
                </a:lnTo>
                <a:lnTo>
                  <a:pt x="26789" y="437554"/>
                </a:lnTo>
                <a:lnTo>
                  <a:pt x="8929" y="464343"/>
                </a:lnTo>
                <a:lnTo>
                  <a:pt x="0" y="482202"/>
                </a:lnTo>
                <a:lnTo>
                  <a:pt x="0" y="491132"/>
                </a:lnTo>
                <a:lnTo>
                  <a:pt x="8929" y="491132"/>
                </a:lnTo>
                <a:lnTo>
                  <a:pt x="26789" y="491132"/>
                </a:lnTo>
                <a:lnTo>
                  <a:pt x="62508" y="473273"/>
                </a:lnTo>
                <a:lnTo>
                  <a:pt x="98226" y="446484"/>
                </a:lnTo>
                <a:lnTo>
                  <a:pt x="133945" y="410765"/>
                </a:lnTo>
                <a:lnTo>
                  <a:pt x="178593" y="375046"/>
                </a:lnTo>
                <a:lnTo>
                  <a:pt x="214312" y="330398"/>
                </a:lnTo>
                <a:lnTo>
                  <a:pt x="241101" y="285749"/>
                </a:lnTo>
                <a:lnTo>
                  <a:pt x="267890" y="241101"/>
                </a:lnTo>
                <a:lnTo>
                  <a:pt x="285750" y="187523"/>
                </a:lnTo>
                <a:lnTo>
                  <a:pt x="294679" y="142875"/>
                </a:lnTo>
                <a:lnTo>
                  <a:pt x="294679" y="98226"/>
                </a:lnTo>
                <a:lnTo>
                  <a:pt x="276820" y="62507"/>
                </a:lnTo>
                <a:lnTo>
                  <a:pt x="258961" y="26789"/>
                </a:lnTo>
                <a:lnTo>
                  <a:pt x="232172" y="8929"/>
                </a:lnTo>
                <a:lnTo>
                  <a:pt x="205383" y="0"/>
                </a:lnTo>
                <a:lnTo>
                  <a:pt x="187523" y="0"/>
                </a:lnTo>
                <a:lnTo>
                  <a:pt x="160734" y="8929"/>
                </a:lnTo>
                <a:lnTo>
                  <a:pt x="142875" y="35718"/>
                </a:lnTo>
                <a:lnTo>
                  <a:pt x="133945" y="62507"/>
                </a:lnTo>
                <a:lnTo>
                  <a:pt x="125015" y="98226"/>
                </a:lnTo>
                <a:lnTo>
                  <a:pt x="133945" y="142875"/>
                </a:lnTo>
                <a:lnTo>
                  <a:pt x="142875" y="178593"/>
                </a:lnTo>
                <a:lnTo>
                  <a:pt x="160734" y="214312"/>
                </a:lnTo>
                <a:lnTo>
                  <a:pt x="178593" y="250031"/>
                </a:lnTo>
                <a:lnTo>
                  <a:pt x="196453" y="276819"/>
                </a:lnTo>
                <a:lnTo>
                  <a:pt x="223242" y="303609"/>
                </a:lnTo>
                <a:lnTo>
                  <a:pt x="250031" y="312538"/>
                </a:lnTo>
                <a:lnTo>
                  <a:pt x="276820" y="321468"/>
                </a:lnTo>
                <a:lnTo>
                  <a:pt x="303609" y="321468"/>
                </a:lnTo>
                <a:lnTo>
                  <a:pt x="330398" y="312538"/>
                </a:lnTo>
                <a:lnTo>
                  <a:pt x="357187" y="285749"/>
                </a:lnTo>
                <a:lnTo>
                  <a:pt x="383976" y="258961"/>
                </a:lnTo>
                <a:lnTo>
                  <a:pt x="383976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697391" y="2732484"/>
            <a:ext cx="35719" cy="62509"/>
          </a:xfrm>
          <a:custGeom>
            <a:avLst/>
            <a:gdLst/>
            <a:ahLst/>
            <a:cxnLst/>
            <a:rect l="0" t="0" r="0" b="0"/>
            <a:pathLst>
              <a:path w="35719" h="62509">
                <a:moveTo>
                  <a:pt x="35718" y="0"/>
                </a:moveTo>
                <a:lnTo>
                  <a:pt x="26789" y="8930"/>
                </a:lnTo>
                <a:lnTo>
                  <a:pt x="17859" y="17860"/>
                </a:lnTo>
                <a:lnTo>
                  <a:pt x="8929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8929" y="62508"/>
                </a:lnTo>
                <a:lnTo>
                  <a:pt x="8929" y="44649"/>
                </a:lnTo>
                <a:lnTo>
                  <a:pt x="17859" y="8930"/>
                </a:lnTo>
                <a:lnTo>
                  <a:pt x="1785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759898" y="2509242"/>
            <a:ext cx="348259" cy="187525"/>
          </a:xfrm>
          <a:custGeom>
            <a:avLst/>
            <a:gdLst/>
            <a:ahLst/>
            <a:cxnLst/>
            <a:rect l="0" t="0" r="0" b="0"/>
            <a:pathLst>
              <a:path w="348259" h="18752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51805"/>
                </a:lnTo>
                <a:lnTo>
                  <a:pt x="0" y="169664"/>
                </a:lnTo>
                <a:lnTo>
                  <a:pt x="8930" y="178594"/>
                </a:lnTo>
                <a:lnTo>
                  <a:pt x="8930" y="187524"/>
                </a:lnTo>
                <a:lnTo>
                  <a:pt x="8930" y="187524"/>
                </a:lnTo>
                <a:lnTo>
                  <a:pt x="17860" y="187524"/>
                </a:lnTo>
                <a:lnTo>
                  <a:pt x="35719" y="169664"/>
                </a:lnTo>
                <a:lnTo>
                  <a:pt x="53579" y="151805"/>
                </a:lnTo>
                <a:lnTo>
                  <a:pt x="80368" y="125016"/>
                </a:lnTo>
                <a:lnTo>
                  <a:pt x="107157" y="98227"/>
                </a:lnTo>
                <a:lnTo>
                  <a:pt x="142875" y="62508"/>
                </a:lnTo>
                <a:lnTo>
                  <a:pt x="169665" y="35719"/>
                </a:lnTo>
                <a:lnTo>
                  <a:pt x="196454" y="8930"/>
                </a:lnTo>
                <a:lnTo>
                  <a:pt x="223243" y="0"/>
                </a:lnTo>
                <a:lnTo>
                  <a:pt x="241102" y="0"/>
                </a:lnTo>
                <a:lnTo>
                  <a:pt x="258961" y="0"/>
                </a:lnTo>
                <a:lnTo>
                  <a:pt x="267891" y="17860"/>
                </a:lnTo>
                <a:lnTo>
                  <a:pt x="267891" y="35719"/>
                </a:lnTo>
                <a:lnTo>
                  <a:pt x="258961" y="62508"/>
                </a:lnTo>
                <a:lnTo>
                  <a:pt x="258961" y="80367"/>
                </a:lnTo>
                <a:lnTo>
                  <a:pt x="267891" y="98227"/>
                </a:lnTo>
                <a:lnTo>
                  <a:pt x="285750" y="98227"/>
                </a:lnTo>
                <a:lnTo>
                  <a:pt x="303610" y="98227"/>
                </a:lnTo>
                <a:lnTo>
                  <a:pt x="321469" y="80367"/>
                </a:lnTo>
                <a:lnTo>
                  <a:pt x="348258" y="44649"/>
                </a:lnTo>
                <a:lnTo>
                  <a:pt x="348258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8134945" y="2464594"/>
            <a:ext cx="89297" cy="62509"/>
          </a:xfrm>
          <a:custGeom>
            <a:avLst/>
            <a:gdLst/>
            <a:ahLst/>
            <a:cxnLst/>
            <a:rect l="0" t="0" r="0" b="0"/>
            <a:pathLst>
              <a:path w="89297" h="62509">
                <a:moveTo>
                  <a:pt x="89296" y="0"/>
                </a:moveTo>
                <a:lnTo>
                  <a:pt x="89296" y="0"/>
                </a:lnTo>
                <a:lnTo>
                  <a:pt x="89296" y="8929"/>
                </a:lnTo>
                <a:lnTo>
                  <a:pt x="80367" y="8929"/>
                </a:lnTo>
                <a:lnTo>
                  <a:pt x="71437" y="17859"/>
                </a:lnTo>
                <a:lnTo>
                  <a:pt x="53578" y="35719"/>
                </a:lnTo>
                <a:lnTo>
                  <a:pt x="35719" y="44648"/>
                </a:lnTo>
                <a:lnTo>
                  <a:pt x="17860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8090297" y="2428875"/>
            <a:ext cx="98227" cy="348259"/>
          </a:xfrm>
          <a:custGeom>
            <a:avLst/>
            <a:gdLst/>
            <a:ahLst/>
            <a:cxnLst/>
            <a:rect l="0" t="0" r="0" b="0"/>
            <a:pathLst>
              <a:path w="98227" h="348259">
                <a:moveTo>
                  <a:pt x="89297" y="8929"/>
                </a:moveTo>
                <a:lnTo>
                  <a:pt x="89297" y="8929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29"/>
                </a:lnTo>
                <a:lnTo>
                  <a:pt x="89297" y="17859"/>
                </a:lnTo>
                <a:lnTo>
                  <a:pt x="98226" y="44648"/>
                </a:lnTo>
                <a:lnTo>
                  <a:pt x="98226" y="71438"/>
                </a:lnTo>
                <a:lnTo>
                  <a:pt x="89297" y="116086"/>
                </a:lnTo>
                <a:lnTo>
                  <a:pt x="80367" y="160734"/>
                </a:lnTo>
                <a:lnTo>
                  <a:pt x="62508" y="214313"/>
                </a:lnTo>
                <a:lnTo>
                  <a:pt x="44648" y="267891"/>
                </a:lnTo>
                <a:lnTo>
                  <a:pt x="17859" y="312539"/>
                </a:lnTo>
                <a:lnTo>
                  <a:pt x="0" y="348258"/>
                </a:lnTo>
                <a:lnTo>
                  <a:pt x="0" y="34825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285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-18612"/>
            <a:ext cx="5334000" cy="664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373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Tool Suite (STS)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133600"/>
            <a:ext cx="8307387" cy="408534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04813" y="1152391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>
            <a:lvl1pPr marL="385763" indent="-385763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4538" indent="-2460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6175" indent="-238125" algn="l" rtl="0" eaLnBrk="0" fontAlgn="base" hangingPunct="0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4pPr>
            <a:lvl5pPr marL="245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83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55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227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99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Eclipse extension? Variation? Eclipse based development environment</a:t>
            </a:r>
            <a:endParaRPr lang="en-US" kern="0" dirty="0"/>
          </a:p>
        </p:txBody>
      </p:sp>
      <p:sp>
        <p:nvSpPr>
          <p:cNvPr id="3" name="Freeform 2"/>
          <p:cNvSpPr/>
          <p:nvPr/>
        </p:nvSpPr>
        <p:spPr bwMode="auto">
          <a:xfrm>
            <a:off x="4268391" y="71437"/>
            <a:ext cx="2089548" cy="1169791"/>
          </a:xfrm>
          <a:custGeom>
            <a:avLst/>
            <a:gdLst/>
            <a:ahLst/>
            <a:cxnLst/>
            <a:rect l="0" t="0" r="0" b="0"/>
            <a:pathLst>
              <a:path w="2089548" h="1169791">
                <a:moveTo>
                  <a:pt x="1723429" y="321469"/>
                </a:moveTo>
                <a:lnTo>
                  <a:pt x="1732359" y="312540"/>
                </a:lnTo>
                <a:lnTo>
                  <a:pt x="1732359" y="312540"/>
                </a:lnTo>
                <a:lnTo>
                  <a:pt x="1732359" y="312540"/>
                </a:lnTo>
                <a:lnTo>
                  <a:pt x="1732359" y="312540"/>
                </a:lnTo>
                <a:lnTo>
                  <a:pt x="1732359" y="303610"/>
                </a:lnTo>
                <a:lnTo>
                  <a:pt x="1723429" y="294680"/>
                </a:lnTo>
                <a:lnTo>
                  <a:pt x="1723429" y="285750"/>
                </a:lnTo>
                <a:lnTo>
                  <a:pt x="1714500" y="276821"/>
                </a:lnTo>
                <a:lnTo>
                  <a:pt x="1714500" y="258961"/>
                </a:lnTo>
                <a:lnTo>
                  <a:pt x="1705570" y="250032"/>
                </a:lnTo>
                <a:lnTo>
                  <a:pt x="1687711" y="232172"/>
                </a:lnTo>
                <a:lnTo>
                  <a:pt x="1678781" y="223243"/>
                </a:lnTo>
                <a:lnTo>
                  <a:pt x="1660922" y="205383"/>
                </a:lnTo>
                <a:lnTo>
                  <a:pt x="1643062" y="187524"/>
                </a:lnTo>
                <a:lnTo>
                  <a:pt x="1616273" y="178594"/>
                </a:lnTo>
                <a:lnTo>
                  <a:pt x="1589484" y="169665"/>
                </a:lnTo>
                <a:lnTo>
                  <a:pt x="1571625" y="151805"/>
                </a:lnTo>
                <a:lnTo>
                  <a:pt x="1544836" y="142875"/>
                </a:lnTo>
                <a:lnTo>
                  <a:pt x="1509117" y="125016"/>
                </a:lnTo>
                <a:lnTo>
                  <a:pt x="1482328" y="116086"/>
                </a:lnTo>
                <a:lnTo>
                  <a:pt x="1446609" y="107157"/>
                </a:lnTo>
                <a:lnTo>
                  <a:pt x="1401961" y="89297"/>
                </a:lnTo>
                <a:lnTo>
                  <a:pt x="1366242" y="80368"/>
                </a:lnTo>
                <a:lnTo>
                  <a:pt x="1312664" y="71438"/>
                </a:lnTo>
                <a:lnTo>
                  <a:pt x="1268015" y="53579"/>
                </a:lnTo>
                <a:lnTo>
                  <a:pt x="1223367" y="44649"/>
                </a:lnTo>
                <a:lnTo>
                  <a:pt x="1178718" y="35719"/>
                </a:lnTo>
                <a:lnTo>
                  <a:pt x="1125140" y="26790"/>
                </a:lnTo>
                <a:lnTo>
                  <a:pt x="1071562" y="17860"/>
                </a:lnTo>
                <a:lnTo>
                  <a:pt x="1017984" y="8930"/>
                </a:lnTo>
                <a:lnTo>
                  <a:pt x="964406" y="8930"/>
                </a:lnTo>
                <a:lnTo>
                  <a:pt x="910828" y="0"/>
                </a:lnTo>
                <a:lnTo>
                  <a:pt x="857250" y="8930"/>
                </a:lnTo>
                <a:lnTo>
                  <a:pt x="803672" y="8930"/>
                </a:lnTo>
                <a:lnTo>
                  <a:pt x="750093" y="26790"/>
                </a:lnTo>
                <a:lnTo>
                  <a:pt x="696515" y="35719"/>
                </a:lnTo>
                <a:lnTo>
                  <a:pt x="634007" y="53579"/>
                </a:lnTo>
                <a:lnTo>
                  <a:pt x="580429" y="80368"/>
                </a:lnTo>
                <a:lnTo>
                  <a:pt x="526851" y="98227"/>
                </a:lnTo>
                <a:lnTo>
                  <a:pt x="482203" y="125016"/>
                </a:lnTo>
                <a:lnTo>
                  <a:pt x="366117" y="187524"/>
                </a:lnTo>
                <a:lnTo>
                  <a:pt x="285750" y="241102"/>
                </a:lnTo>
                <a:lnTo>
                  <a:pt x="223242" y="294680"/>
                </a:lnTo>
                <a:lnTo>
                  <a:pt x="160734" y="339329"/>
                </a:lnTo>
                <a:lnTo>
                  <a:pt x="116086" y="383977"/>
                </a:lnTo>
                <a:lnTo>
                  <a:pt x="80367" y="428625"/>
                </a:lnTo>
                <a:lnTo>
                  <a:pt x="53578" y="464344"/>
                </a:lnTo>
                <a:lnTo>
                  <a:pt x="26789" y="508993"/>
                </a:lnTo>
                <a:lnTo>
                  <a:pt x="17859" y="553641"/>
                </a:lnTo>
                <a:lnTo>
                  <a:pt x="8929" y="598290"/>
                </a:lnTo>
                <a:lnTo>
                  <a:pt x="0" y="651868"/>
                </a:lnTo>
                <a:lnTo>
                  <a:pt x="0" y="696516"/>
                </a:lnTo>
                <a:lnTo>
                  <a:pt x="0" y="741164"/>
                </a:lnTo>
                <a:lnTo>
                  <a:pt x="8929" y="785813"/>
                </a:lnTo>
                <a:lnTo>
                  <a:pt x="26789" y="830461"/>
                </a:lnTo>
                <a:lnTo>
                  <a:pt x="44648" y="866180"/>
                </a:lnTo>
                <a:lnTo>
                  <a:pt x="71437" y="901899"/>
                </a:lnTo>
                <a:lnTo>
                  <a:pt x="107156" y="937618"/>
                </a:lnTo>
                <a:lnTo>
                  <a:pt x="142875" y="964407"/>
                </a:lnTo>
                <a:lnTo>
                  <a:pt x="187523" y="1000125"/>
                </a:lnTo>
                <a:lnTo>
                  <a:pt x="232172" y="1035844"/>
                </a:lnTo>
                <a:lnTo>
                  <a:pt x="276820" y="1062633"/>
                </a:lnTo>
                <a:lnTo>
                  <a:pt x="330398" y="1089422"/>
                </a:lnTo>
                <a:lnTo>
                  <a:pt x="392906" y="1116211"/>
                </a:lnTo>
                <a:lnTo>
                  <a:pt x="455414" y="1134071"/>
                </a:lnTo>
                <a:lnTo>
                  <a:pt x="526851" y="1151930"/>
                </a:lnTo>
                <a:lnTo>
                  <a:pt x="598289" y="1160860"/>
                </a:lnTo>
                <a:lnTo>
                  <a:pt x="669726" y="1160860"/>
                </a:lnTo>
                <a:lnTo>
                  <a:pt x="750093" y="1169790"/>
                </a:lnTo>
                <a:lnTo>
                  <a:pt x="830461" y="1169790"/>
                </a:lnTo>
                <a:lnTo>
                  <a:pt x="910828" y="1160860"/>
                </a:lnTo>
                <a:lnTo>
                  <a:pt x="991195" y="1160860"/>
                </a:lnTo>
                <a:lnTo>
                  <a:pt x="1071562" y="1151930"/>
                </a:lnTo>
                <a:lnTo>
                  <a:pt x="1151929" y="1143000"/>
                </a:lnTo>
                <a:lnTo>
                  <a:pt x="1232297" y="1134071"/>
                </a:lnTo>
                <a:lnTo>
                  <a:pt x="1312664" y="1116211"/>
                </a:lnTo>
                <a:lnTo>
                  <a:pt x="1401961" y="1089422"/>
                </a:lnTo>
                <a:lnTo>
                  <a:pt x="1482328" y="1062633"/>
                </a:lnTo>
                <a:lnTo>
                  <a:pt x="1571625" y="1026914"/>
                </a:lnTo>
                <a:lnTo>
                  <a:pt x="1651992" y="991196"/>
                </a:lnTo>
                <a:lnTo>
                  <a:pt x="1741289" y="955477"/>
                </a:lnTo>
                <a:lnTo>
                  <a:pt x="1812726" y="910829"/>
                </a:lnTo>
                <a:lnTo>
                  <a:pt x="1884164" y="866180"/>
                </a:lnTo>
                <a:lnTo>
                  <a:pt x="1937742" y="812602"/>
                </a:lnTo>
                <a:lnTo>
                  <a:pt x="1991320" y="759024"/>
                </a:lnTo>
                <a:lnTo>
                  <a:pt x="2027039" y="705446"/>
                </a:lnTo>
                <a:lnTo>
                  <a:pt x="2062757" y="651868"/>
                </a:lnTo>
                <a:lnTo>
                  <a:pt x="2080617" y="607219"/>
                </a:lnTo>
                <a:lnTo>
                  <a:pt x="2089547" y="553641"/>
                </a:lnTo>
                <a:lnTo>
                  <a:pt x="2089547" y="500063"/>
                </a:lnTo>
                <a:lnTo>
                  <a:pt x="2089547" y="455415"/>
                </a:lnTo>
                <a:lnTo>
                  <a:pt x="2071687" y="419696"/>
                </a:lnTo>
                <a:lnTo>
                  <a:pt x="2053828" y="392907"/>
                </a:lnTo>
                <a:lnTo>
                  <a:pt x="2027039" y="366118"/>
                </a:lnTo>
                <a:lnTo>
                  <a:pt x="2009179" y="339329"/>
                </a:lnTo>
                <a:lnTo>
                  <a:pt x="1982390" y="303610"/>
                </a:lnTo>
                <a:lnTo>
                  <a:pt x="1937742" y="258961"/>
                </a:lnTo>
                <a:lnTo>
                  <a:pt x="1875234" y="214313"/>
                </a:lnTo>
                <a:lnTo>
                  <a:pt x="1812726" y="160735"/>
                </a:lnTo>
                <a:lnTo>
                  <a:pt x="1741289" y="116086"/>
                </a:lnTo>
                <a:lnTo>
                  <a:pt x="1651992" y="80368"/>
                </a:lnTo>
                <a:lnTo>
                  <a:pt x="1598414" y="71438"/>
                </a:lnTo>
                <a:lnTo>
                  <a:pt x="1535906" y="62508"/>
                </a:lnTo>
                <a:lnTo>
                  <a:pt x="1535906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69727" y="1500187"/>
            <a:ext cx="1473399" cy="44650"/>
          </a:xfrm>
          <a:custGeom>
            <a:avLst/>
            <a:gdLst/>
            <a:ahLst/>
            <a:cxnLst/>
            <a:rect l="0" t="0" r="0" b="0"/>
            <a:pathLst>
              <a:path w="1473399" h="44650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8930"/>
                </a:lnTo>
                <a:lnTo>
                  <a:pt x="71437" y="8930"/>
                </a:lnTo>
                <a:lnTo>
                  <a:pt x="98226" y="17860"/>
                </a:lnTo>
                <a:lnTo>
                  <a:pt x="125015" y="17860"/>
                </a:lnTo>
                <a:lnTo>
                  <a:pt x="169664" y="26789"/>
                </a:lnTo>
                <a:lnTo>
                  <a:pt x="205382" y="26789"/>
                </a:lnTo>
                <a:lnTo>
                  <a:pt x="258961" y="26789"/>
                </a:lnTo>
                <a:lnTo>
                  <a:pt x="312539" y="26789"/>
                </a:lnTo>
                <a:lnTo>
                  <a:pt x="375047" y="26789"/>
                </a:lnTo>
                <a:lnTo>
                  <a:pt x="446484" y="35719"/>
                </a:lnTo>
                <a:lnTo>
                  <a:pt x="517922" y="35719"/>
                </a:lnTo>
                <a:lnTo>
                  <a:pt x="589359" y="35719"/>
                </a:lnTo>
                <a:lnTo>
                  <a:pt x="669726" y="35719"/>
                </a:lnTo>
                <a:lnTo>
                  <a:pt x="750093" y="44649"/>
                </a:lnTo>
                <a:lnTo>
                  <a:pt x="839390" y="35719"/>
                </a:lnTo>
                <a:lnTo>
                  <a:pt x="928687" y="35719"/>
                </a:lnTo>
                <a:lnTo>
                  <a:pt x="1026914" y="26789"/>
                </a:lnTo>
                <a:lnTo>
                  <a:pt x="1125140" y="17860"/>
                </a:lnTo>
                <a:lnTo>
                  <a:pt x="1223367" y="8930"/>
                </a:lnTo>
                <a:lnTo>
                  <a:pt x="1312664" y="8930"/>
                </a:lnTo>
                <a:lnTo>
                  <a:pt x="1401961" y="8930"/>
                </a:lnTo>
                <a:lnTo>
                  <a:pt x="1473398" y="26789"/>
                </a:lnTo>
                <a:lnTo>
                  <a:pt x="147339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393281" y="1535906"/>
            <a:ext cx="1071564" cy="89298"/>
          </a:xfrm>
          <a:custGeom>
            <a:avLst/>
            <a:gdLst/>
            <a:ahLst/>
            <a:cxnLst/>
            <a:rect l="0" t="0" r="0" b="0"/>
            <a:pathLst>
              <a:path w="1071564" h="89298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35719" y="8930"/>
                </a:lnTo>
                <a:lnTo>
                  <a:pt x="62508" y="8930"/>
                </a:lnTo>
                <a:lnTo>
                  <a:pt x="89297" y="8930"/>
                </a:lnTo>
                <a:lnTo>
                  <a:pt x="116086" y="8930"/>
                </a:lnTo>
                <a:lnTo>
                  <a:pt x="142875" y="0"/>
                </a:lnTo>
                <a:lnTo>
                  <a:pt x="178594" y="8930"/>
                </a:lnTo>
                <a:lnTo>
                  <a:pt x="214313" y="17859"/>
                </a:lnTo>
                <a:lnTo>
                  <a:pt x="258961" y="26789"/>
                </a:lnTo>
                <a:lnTo>
                  <a:pt x="294680" y="44648"/>
                </a:lnTo>
                <a:lnTo>
                  <a:pt x="348258" y="53578"/>
                </a:lnTo>
                <a:lnTo>
                  <a:pt x="410766" y="71438"/>
                </a:lnTo>
                <a:lnTo>
                  <a:pt x="482203" y="80367"/>
                </a:lnTo>
                <a:lnTo>
                  <a:pt x="562571" y="89297"/>
                </a:lnTo>
                <a:lnTo>
                  <a:pt x="642938" y="80367"/>
                </a:lnTo>
                <a:lnTo>
                  <a:pt x="741164" y="80367"/>
                </a:lnTo>
                <a:lnTo>
                  <a:pt x="830461" y="71438"/>
                </a:lnTo>
                <a:lnTo>
                  <a:pt x="919758" y="62508"/>
                </a:lnTo>
                <a:lnTo>
                  <a:pt x="1000125" y="53578"/>
                </a:lnTo>
                <a:lnTo>
                  <a:pt x="1071563" y="44648"/>
                </a:lnTo>
                <a:lnTo>
                  <a:pt x="1071563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973836" y="1535906"/>
            <a:ext cx="2062759" cy="71439"/>
          </a:xfrm>
          <a:custGeom>
            <a:avLst/>
            <a:gdLst/>
            <a:ahLst/>
            <a:cxnLst/>
            <a:rect l="0" t="0" r="0" b="0"/>
            <a:pathLst>
              <a:path w="2062759" h="71439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8930" y="71438"/>
                </a:lnTo>
                <a:lnTo>
                  <a:pt x="26789" y="71438"/>
                </a:lnTo>
                <a:lnTo>
                  <a:pt x="44648" y="62508"/>
                </a:lnTo>
                <a:lnTo>
                  <a:pt x="80367" y="62508"/>
                </a:lnTo>
                <a:lnTo>
                  <a:pt x="116086" y="62508"/>
                </a:lnTo>
                <a:lnTo>
                  <a:pt x="160734" y="62508"/>
                </a:lnTo>
                <a:lnTo>
                  <a:pt x="196453" y="53578"/>
                </a:lnTo>
                <a:lnTo>
                  <a:pt x="250031" y="53578"/>
                </a:lnTo>
                <a:lnTo>
                  <a:pt x="303609" y="53578"/>
                </a:lnTo>
                <a:lnTo>
                  <a:pt x="357187" y="53578"/>
                </a:lnTo>
                <a:lnTo>
                  <a:pt x="410766" y="53578"/>
                </a:lnTo>
                <a:lnTo>
                  <a:pt x="482203" y="53578"/>
                </a:lnTo>
                <a:lnTo>
                  <a:pt x="553641" y="53578"/>
                </a:lnTo>
                <a:lnTo>
                  <a:pt x="634008" y="53578"/>
                </a:lnTo>
                <a:lnTo>
                  <a:pt x="723305" y="62508"/>
                </a:lnTo>
                <a:lnTo>
                  <a:pt x="812602" y="62508"/>
                </a:lnTo>
                <a:lnTo>
                  <a:pt x="910828" y="53578"/>
                </a:lnTo>
                <a:lnTo>
                  <a:pt x="1009055" y="53578"/>
                </a:lnTo>
                <a:lnTo>
                  <a:pt x="1107281" y="44648"/>
                </a:lnTo>
                <a:lnTo>
                  <a:pt x="1205508" y="35719"/>
                </a:lnTo>
                <a:lnTo>
                  <a:pt x="1303734" y="26789"/>
                </a:lnTo>
                <a:lnTo>
                  <a:pt x="1401961" y="17859"/>
                </a:lnTo>
                <a:lnTo>
                  <a:pt x="1491258" y="8930"/>
                </a:lnTo>
                <a:lnTo>
                  <a:pt x="1589484" y="0"/>
                </a:lnTo>
                <a:lnTo>
                  <a:pt x="1678781" y="0"/>
                </a:lnTo>
                <a:lnTo>
                  <a:pt x="1759148" y="0"/>
                </a:lnTo>
                <a:lnTo>
                  <a:pt x="1839516" y="0"/>
                </a:lnTo>
                <a:lnTo>
                  <a:pt x="1910953" y="8930"/>
                </a:lnTo>
                <a:lnTo>
                  <a:pt x="1973461" y="17859"/>
                </a:lnTo>
                <a:lnTo>
                  <a:pt x="2027039" y="26789"/>
                </a:lnTo>
                <a:lnTo>
                  <a:pt x="2062758" y="26789"/>
                </a:lnTo>
                <a:lnTo>
                  <a:pt x="206275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009055" y="1857375"/>
            <a:ext cx="3089673" cy="160735"/>
          </a:xfrm>
          <a:custGeom>
            <a:avLst/>
            <a:gdLst/>
            <a:ahLst/>
            <a:cxnLst/>
            <a:rect l="0" t="0" r="0" b="0"/>
            <a:pathLst>
              <a:path w="3089673" h="160735">
                <a:moveTo>
                  <a:pt x="0" y="0"/>
                </a:moveTo>
                <a:lnTo>
                  <a:pt x="17859" y="0"/>
                </a:lnTo>
                <a:lnTo>
                  <a:pt x="26789" y="0"/>
                </a:lnTo>
                <a:lnTo>
                  <a:pt x="53578" y="8929"/>
                </a:lnTo>
                <a:lnTo>
                  <a:pt x="89297" y="8929"/>
                </a:lnTo>
                <a:lnTo>
                  <a:pt x="125015" y="8929"/>
                </a:lnTo>
                <a:lnTo>
                  <a:pt x="169664" y="17859"/>
                </a:lnTo>
                <a:lnTo>
                  <a:pt x="214312" y="17859"/>
                </a:lnTo>
                <a:lnTo>
                  <a:pt x="267890" y="26789"/>
                </a:lnTo>
                <a:lnTo>
                  <a:pt x="330398" y="26789"/>
                </a:lnTo>
                <a:lnTo>
                  <a:pt x="392906" y="35719"/>
                </a:lnTo>
                <a:lnTo>
                  <a:pt x="455414" y="44648"/>
                </a:lnTo>
                <a:lnTo>
                  <a:pt x="526851" y="44648"/>
                </a:lnTo>
                <a:lnTo>
                  <a:pt x="598289" y="53578"/>
                </a:lnTo>
                <a:lnTo>
                  <a:pt x="678656" y="62508"/>
                </a:lnTo>
                <a:lnTo>
                  <a:pt x="767953" y="71437"/>
                </a:lnTo>
                <a:lnTo>
                  <a:pt x="857250" y="71437"/>
                </a:lnTo>
                <a:lnTo>
                  <a:pt x="964406" y="80367"/>
                </a:lnTo>
                <a:lnTo>
                  <a:pt x="1080492" y="89297"/>
                </a:lnTo>
                <a:lnTo>
                  <a:pt x="1196578" y="89297"/>
                </a:lnTo>
                <a:lnTo>
                  <a:pt x="1330523" y="89297"/>
                </a:lnTo>
                <a:lnTo>
                  <a:pt x="1464468" y="89297"/>
                </a:lnTo>
                <a:lnTo>
                  <a:pt x="1616273" y="89297"/>
                </a:lnTo>
                <a:lnTo>
                  <a:pt x="1768078" y="89297"/>
                </a:lnTo>
                <a:lnTo>
                  <a:pt x="1937742" y="98226"/>
                </a:lnTo>
                <a:lnTo>
                  <a:pt x="2098476" y="98226"/>
                </a:lnTo>
                <a:lnTo>
                  <a:pt x="2268140" y="98226"/>
                </a:lnTo>
                <a:lnTo>
                  <a:pt x="2437804" y="107156"/>
                </a:lnTo>
                <a:lnTo>
                  <a:pt x="2598539" y="116086"/>
                </a:lnTo>
                <a:lnTo>
                  <a:pt x="2768203" y="125015"/>
                </a:lnTo>
                <a:lnTo>
                  <a:pt x="2928937" y="142875"/>
                </a:lnTo>
                <a:lnTo>
                  <a:pt x="3089672" y="160734"/>
                </a:lnTo>
                <a:lnTo>
                  <a:pt x="3089672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46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94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Starter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Google(</a:t>
            </a:r>
            <a:r>
              <a:rPr lang="en-US" dirty="0" err="1" smtClean="0"/>
              <a:t>SpringBoot</a:t>
            </a:r>
            <a:r>
              <a:rPr lang="en-US" dirty="0" smtClean="0"/>
              <a:t> </a:t>
            </a:r>
            <a:r>
              <a:rPr lang="en-US" dirty="0" err="1" smtClean="0"/>
              <a:t>Javabrain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50" y="1247330"/>
            <a:ext cx="3181350" cy="524827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 bwMode="auto">
          <a:xfrm>
            <a:off x="4732734" y="1312664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0" y="17859"/>
                </a:moveTo>
                <a:lnTo>
                  <a:pt x="8930" y="8930"/>
                </a:lnTo>
                <a:lnTo>
                  <a:pt x="8930" y="893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32172" y="919758"/>
            <a:ext cx="4875610" cy="1241227"/>
          </a:xfrm>
          <a:custGeom>
            <a:avLst/>
            <a:gdLst/>
            <a:ahLst/>
            <a:cxnLst/>
            <a:rect l="0" t="0" r="0" b="0"/>
            <a:pathLst>
              <a:path w="4875610" h="1241227">
                <a:moveTo>
                  <a:pt x="4580930" y="375047"/>
                </a:moveTo>
                <a:lnTo>
                  <a:pt x="4580930" y="375047"/>
                </a:lnTo>
                <a:lnTo>
                  <a:pt x="4580930" y="375047"/>
                </a:lnTo>
                <a:lnTo>
                  <a:pt x="4580930" y="375047"/>
                </a:lnTo>
                <a:lnTo>
                  <a:pt x="4580930" y="366117"/>
                </a:lnTo>
                <a:lnTo>
                  <a:pt x="4580930" y="366117"/>
                </a:lnTo>
                <a:lnTo>
                  <a:pt x="4580930" y="366117"/>
                </a:lnTo>
                <a:lnTo>
                  <a:pt x="4589859" y="366117"/>
                </a:lnTo>
                <a:lnTo>
                  <a:pt x="4580930" y="366117"/>
                </a:lnTo>
                <a:lnTo>
                  <a:pt x="4580930" y="366117"/>
                </a:lnTo>
                <a:lnTo>
                  <a:pt x="4580930" y="366117"/>
                </a:lnTo>
                <a:lnTo>
                  <a:pt x="4580930" y="375047"/>
                </a:lnTo>
                <a:lnTo>
                  <a:pt x="4572000" y="375047"/>
                </a:lnTo>
                <a:lnTo>
                  <a:pt x="4554141" y="375047"/>
                </a:lnTo>
                <a:lnTo>
                  <a:pt x="4545211" y="366117"/>
                </a:lnTo>
                <a:lnTo>
                  <a:pt x="4518422" y="366117"/>
                </a:lnTo>
                <a:lnTo>
                  <a:pt x="4500562" y="357187"/>
                </a:lnTo>
                <a:lnTo>
                  <a:pt x="4464844" y="357187"/>
                </a:lnTo>
                <a:lnTo>
                  <a:pt x="4429125" y="348258"/>
                </a:lnTo>
                <a:lnTo>
                  <a:pt x="4393406" y="339328"/>
                </a:lnTo>
                <a:lnTo>
                  <a:pt x="4357687" y="330398"/>
                </a:lnTo>
                <a:lnTo>
                  <a:pt x="4313039" y="321469"/>
                </a:lnTo>
                <a:lnTo>
                  <a:pt x="4259461" y="312539"/>
                </a:lnTo>
                <a:lnTo>
                  <a:pt x="4214812" y="303609"/>
                </a:lnTo>
                <a:lnTo>
                  <a:pt x="4161234" y="294679"/>
                </a:lnTo>
                <a:lnTo>
                  <a:pt x="4098726" y="285750"/>
                </a:lnTo>
                <a:lnTo>
                  <a:pt x="4036219" y="276820"/>
                </a:lnTo>
                <a:lnTo>
                  <a:pt x="3973711" y="267890"/>
                </a:lnTo>
                <a:lnTo>
                  <a:pt x="3911203" y="258961"/>
                </a:lnTo>
                <a:lnTo>
                  <a:pt x="3839766" y="250031"/>
                </a:lnTo>
                <a:lnTo>
                  <a:pt x="3768328" y="241101"/>
                </a:lnTo>
                <a:lnTo>
                  <a:pt x="3696891" y="232172"/>
                </a:lnTo>
                <a:lnTo>
                  <a:pt x="3625453" y="214312"/>
                </a:lnTo>
                <a:lnTo>
                  <a:pt x="3545086" y="205383"/>
                </a:lnTo>
                <a:lnTo>
                  <a:pt x="3473648" y="196453"/>
                </a:lnTo>
                <a:lnTo>
                  <a:pt x="3393281" y="178593"/>
                </a:lnTo>
                <a:lnTo>
                  <a:pt x="3321844" y="169664"/>
                </a:lnTo>
                <a:lnTo>
                  <a:pt x="3241476" y="160734"/>
                </a:lnTo>
                <a:lnTo>
                  <a:pt x="3161109" y="151804"/>
                </a:lnTo>
                <a:lnTo>
                  <a:pt x="3089672" y="142875"/>
                </a:lnTo>
                <a:lnTo>
                  <a:pt x="3009305" y="133945"/>
                </a:lnTo>
                <a:lnTo>
                  <a:pt x="2928937" y="125015"/>
                </a:lnTo>
                <a:lnTo>
                  <a:pt x="2848570" y="116086"/>
                </a:lnTo>
                <a:lnTo>
                  <a:pt x="2768203" y="107156"/>
                </a:lnTo>
                <a:lnTo>
                  <a:pt x="2678906" y="98226"/>
                </a:lnTo>
                <a:lnTo>
                  <a:pt x="2598539" y="98226"/>
                </a:lnTo>
                <a:lnTo>
                  <a:pt x="2509242" y="89297"/>
                </a:lnTo>
                <a:lnTo>
                  <a:pt x="2428875" y="80367"/>
                </a:lnTo>
                <a:lnTo>
                  <a:pt x="2339578" y="71437"/>
                </a:lnTo>
                <a:lnTo>
                  <a:pt x="2259211" y="71437"/>
                </a:lnTo>
                <a:lnTo>
                  <a:pt x="2169914" y="62508"/>
                </a:lnTo>
                <a:lnTo>
                  <a:pt x="2089547" y="53578"/>
                </a:lnTo>
                <a:lnTo>
                  <a:pt x="2000250" y="53578"/>
                </a:lnTo>
                <a:lnTo>
                  <a:pt x="1919883" y="44648"/>
                </a:lnTo>
                <a:lnTo>
                  <a:pt x="1830586" y="35718"/>
                </a:lnTo>
                <a:lnTo>
                  <a:pt x="1750219" y="26789"/>
                </a:lnTo>
                <a:lnTo>
                  <a:pt x="1669851" y="17859"/>
                </a:lnTo>
                <a:lnTo>
                  <a:pt x="1598414" y="8929"/>
                </a:lnTo>
                <a:lnTo>
                  <a:pt x="1518047" y="8929"/>
                </a:lnTo>
                <a:lnTo>
                  <a:pt x="1455539" y="0"/>
                </a:lnTo>
                <a:lnTo>
                  <a:pt x="1384101" y="0"/>
                </a:lnTo>
                <a:lnTo>
                  <a:pt x="1312664" y="0"/>
                </a:lnTo>
                <a:lnTo>
                  <a:pt x="1241226" y="0"/>
                </a:lnTo>
                <a:lnTo>
                  <a:pt x="1178719" y="8929"/>
                </a:lnTo>
                <a:lnTo>
                  <a:pt x="1107281" y="8929"/>
                </a:lnTo>
                <a:lnTo>
                  <a:pt x="1035844" y="17859"/>
                </a:lnTo>
                <a:lnTo>
                  <a:pt x="973336" y="17859"/>
                </a:lnTo>
                <a:lnTo>
                  <a:pt x="901898" y="26789"/>
                </a:lnTo>
                <a:lnTo>
                  <a:pt x="830461" y="35718"/>
                </a:lnTo>
                <a:lnTo>
                  <a:pt x="767953" y="44648"/>
                </a:lnTo>
                <a:lnTo>
                  <a:pt x="705445" y="62508"/>
                </a:lnTo>
                <a:lnTo>
                  <a:pt x="642937" y="71437"/>
                </a:lnTo>
                <a:lnTo>
                  <a:pt x="589359" y="89297"/>
                </a:lnTo>
                <a:lnTo>
                  <a:pt x="535781" y="98226"/>
                </a:lnTo>
                <a:lnTo>
                  <a:pt x="482203" y="116086"/>
                </a:lnTo>
                <a:lnTo>
                  <a:pt x="437555" y="133945"/>
                </a:lnTo>
                <a:lnTo>
                  <a:pt x="383977" y="151804"/>
                </a:lnTo>
                <a:lnTo>
                  <a:pt x="339328" y="178593"/>
                </a:lnTo>
                <a:lnTo>
                  <a:pt x="303609" y="196453"/>
                </a:lnTo>
                <a:lnTo>
                  <a:pt x="276820" y="205383"/>
                </a:lnTo>
                <a:lnTo>
                  <a:pt x="250031" y="223242"/>
                </a:lnTo>
                <a:lnTo>
                  <a:pt x="232172" y="232172"/>
                </a:lnTo>
                <a:lnTo>
                  <a:pt x="196453" y="250031"/>
                </a:lnTo>
                <a:lnTo>
                  <a:pt x="160734" y="267890"/>
                </a:lnTo>
                <a:lnTo>
                  <a:pt x="125016" y="285750"/>
                </a:lnTo>
                <a:lnTo>
                  <a:pt x="98227" y="312539"/>
                </a:lnTo>
                <a:lnTo>
                  <a:pt x="71437" y="330398"/>
                </a:lnTo>
                <a:lnTo>
                  <a:pt x="44648" y="357187"/>
                </a:lnTo>
                <a:lnTo>
                  <a:pt x="35719" y="366117"/>
                </a:lnTo>
                <a:lnTo>
                  <a:pt x="17859" y="383976"/>
                </a:lnTo>
                <a:lnTo>
                  <a:pt x="17859" y="401836"/>
                </a:lnTo>
                <a:lnTo>
                  <a:pt x="8930" y="428625"/>
                </a:lnTo>
                <a:lnTo>
                  <a:pt x="0" y="455414"/>
                </a:lnTo>
                <a:lnTo>
                  <a:pt x="0" y="482203"/>
                </a:lnTo>
                <a:lnTo>
                  <a:pt x="0" y="508992"/>
                </a:lnTo>
                <a:lnTo>
                  <a:pt x="8930" y="544711"/>
                </a:lnTo>
                <a:lnTo>
                  <a:pt x="17859" y="571500"/>
                </a:lnTo>
                <a:lnTo>
                  <a:pt x="35719" y="607218"/>
                </a:lnTo>
                <a:lnTo>
                  <a:pt x="80367" y="678656"/>
                </a:lnTo>
                <a:lnTo>
                  <a:pt x="125016" y="741164"/>
                </a:lnTo>
                <a:lnTo>
                  <a:pt x="187523" y="794742"/>
                </a:lnTo>
                <a:lnTo>
                  <a:pt x="250031" y="857250"/>
                </a:lnTo>
                <a:lnTo>
                  <a:pt x="303609" y="901898"/>
                </a:lnTo>
                <a:lnTo>
                  <a:pt x="357187" y="937617"/>
                </a:lnTo>
                <a:lnTo>
                  <a:pt x="419695" y="982265"/>
                </a:lnTo>
                <a:lnTo>
                  <a:pt x="482203" y="1009054"/>
                </a:lnTo>
                <a:lnTo>
                  <a:pt x="544711" y="1035843"/>
                </a:lnTo>
                <a:lnTo>
                  <a:pt x="616148" y="1053703"/>
                </a:lnTo>
                <a:lnTo>
                  <a:pt x="687586" y="1071562"/>
                </a:lnTo>
                <a:lnTo>
                  <a:pt x="776883" y="1080492"/>
                </a:lnTo>
                <a:lnTo>
                  <a:pt x="866180" y="1098351"/>
                </a:lnTo>
                <a:lnTo>
                  <a:pt x="955477" y="1107281"/>
                </a:lnTo>
                <a:lnTo>
                  <a:pt x="1053703" y="1116211"/>
                </a:lnTo>
                <a:lnTo>
                  <a:pt x="1151930" y="1125140"/>
                </a:lnTo>
                <a:lnTo>
                  <a:pt x="1250156" y="1134070"/>
                </a:lnTo>
                <a:lnTo>
                  <a:pt x="1339453" y="1151929"/>
                </a:lnTo>
                <a:lnTo>
                  <a:pt x="1446609" y="1160859"/>
                </a:lnTo>
                <a:lnTo>
                  <a:pt x="1544836" y="1169789"/>
                </a:lnTo>
                <a:lnTo>
                  <a:pt x="1643062" y="1178718"/>
                </a:lnTo>
                <a:lnTo>
                  <a:pt x="1759148" y="1178718"/>
                </a:lnTo>
                <a:lnTo>
                  <a:pt x="1866305" y="1187648"/>
                </a:lnTo>
                <a:lnTo>
                  <a:pt x="1973461" y="1187648"/>
                </a:lnTo>
                <a:lnTo>
                  <a:pt x="2080617" y="1187648"/>
                </a:lnTo>
                <a:lnTo>
                  <a:pt x="2196703" y="1196578"/>
                </a:lnTo>
                <a:lnTo>
                  <a:pt x="2294930" y="1196578"/>
                </a:lnTo>
                <a:lnTo>
                  <a:pt x="2411016" y="1205507"/>
                </a:lnTo>
                <a:lnTo>
                  <a:pt x="2509242" y="1214437"/>
                </a:lnTo>
                <a:lnTo>
                  <a:pt x="2616398" y="1223367"/>
                </a:lnTo>
                <a:lnTo>
                  <a:pt x="2723555" y="1223367"/>
                </a:lnTo>
                <a:lnTo>
                  <a:pt x="2830711" y="1232296"/>
                </a:lnTo>
                <a:lnTo>
                  <a:pt x="2937867" y="1241226"/>
                </a:lnTo>
                <a:lnTo>
                  <a:pt x="3036094" y="1241226"/>
                </a:lnTo>
                <a:lnTo>
                  <a:pt x="3143250" y="1241226"/>
                </a:lnTo>
                <a:lnTo>
                  <a:pt x="3250406" y="1241226"/>
                </a:lnTo>
                <a:lnTo>
                  <a:pt x="3348633" y="1232296"/>
                </a:lnTo>
                <a:lnTo>
                  <a:pt x="3455789" y="1223367"/>
                </a:lnTo>
                <a:lnTo>
                  <a:pt x="3554016" y="1223367"/>
                </a:lnTo>
                <a:lnTo>
                  <a:pt x="3643312" y="1214437"/>
                </a:lnTo>
                <a:lnTo>
                  <a:pt x="3741539" y="1205507"/>
                </a:lnTo>
                <a:lnTo>
                  <a:pt x="3830836" y="1205507"/>
                </a:lnTo>
                <a:lnTo>
                  <a:pt x="3911203" y="1196578"/>
                </a:lnTo>
                <a:lnTo>
                  <a:pt x="4000500" y="1196578"/>
                </a:lnTo>
                <a:lnTo>
                  <a:pt x="4080867" y="1187648"/>
                </a:lnTo>
                <a:lnTo>
                  <a:pt x="4152305" y="1178718"/>
                </a:lnTo>
                <a:lnTo>
                  <a:pt x="4223742" y="1169789"/>
                </a:lnTo>
                <a:lnTo>
                  <a:pt x="4295180" y="1160859"/>
                </a:lnTo>
                <a:lnTo>
                  <a:pt x="4348758" y="1143000"/>
                </a:lnTo>
                <a:lnTo>
                  <a:pt x="4411266" y="1125140"/>
                </a:lnTo>
                <a:lnTo>
                  <a:pt x="4464844" y="1107281"/>
                </a:lnTo>
                <a:lnTo>
                  <a:pt x="4518422" y="1089421"/>
                </a:lnTo>
                <a:lnTo>
                  <a:pt x="4563070" y="1062632"/>
                </a:lnTo>
                <a:lnTo>
                  <a:pt x="4607719" y="1035843"/>
                </a:lnTo>
                <a:lnTo>
                  <a:pt x="4643437" y="1009054"/>
                </a:lnTo>
                <a:lnTo>
                  <a:pt x="4679156" y="982265"/>
                </a:lnTo>
                <a:lnTo>
                  <a:pt x="4714875" y="955476"/>
                </a:lnTo>
                <a:lnTo>
                  <a:pt x="4741664" y="928687"/>
                </a:lnTo>
                <a:lnTo>
                  <a:pt x="4768453" y="901898"/>
                </a:lnTo>
                <a:lnTo>
                  <a:pt x="4786312" y="866179"/>
                </a:lnTo>
                <a:lnTo>
                  <a:pt x="4804172" y="830461"/>
                </a:lnTo>
                <a:lnTo>
                  <a:pt x="4822031" y="794742"/>
                </a:lnTo>
                <a:lnTo>
                  <a:pt x="4839891" y="759023"/>
                </a:lnTo>
                <a:lnTo>
                  <a:pt x="4857750" y="723304"/>
                </a:lnTo>
                <a:lnTo>
                  <a:pt x="4866680" y="687586"/>
                </a:lnTo>
                <a:lnTo>
                  <a:pt x="4875609" y="651867"/>
                </a:lnTo>
                <a:lnTo>
                  <a:pt x="4875609" y="616148"/>
                </a:lnTo>
                <a:lnTo>
                  <a:pt x="4866680" y="589359"/>
                </a:lnTo>
                <a:lnTo>
                  <a:pt x="4848820" y="553640"/>
                </a:lnTo>
                <a:lnTo>
                  <a:pt x="4822031" y="526851"/>
                </a:lnTo>
                <a:lnTo>
                  <a:pt x="4786312" y="500062"/>
                </a:lnTo>
                <a:lnTo>
                  <a:pt x="4750594" y="473273"/>
                </a:lnTo>
                <a:lnTo>
                  <a:pt x="4697016" y="446484"/>
                </a:lnTo>
                <a:lnTo>
                  <a:pt x="4625578" y="419695"/>
                </a:lnTo>
                <a:lnTo>
                  <a:pt x="4536281" y="410765"/>
                </a:lnTo>
                <a:lnTo>
                  <a:pt x="4438055" y="392906"/>
                </a:lnTo>
                <a:lnTo>
                  <a:pt x="4321969" y="383976"/>
                </a:lnTo>
                <a:lnTo>
                  <a:pt x="4188023" y="366117"/>
                </a:lnTo>
                <a:lnTo>
                  <a:pt x="4188023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027164" y="1714500"/>
            <a:ext cx="89298" cy="223243"/>
          </a:xfrm>
          <a:custGeom>
            <a:avLst/>
            <a:gdLst/>
            <a:ahLst/>
            <a:cxnLst/>
            <a:rect l="0" t="0" r="0" b="0"/>
            <a:pathLst>
              <a:path w="89298" h="223243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59" y="53578"/>
                </a:lnTo>
                <a:lnTo>
                  <a:pt x="17859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0" y="205383"/>
                </a:lnTo>
                <a:lnTo>
                  <a:pt x="0" y="214312"/>
                </a:lnTo>
                <a:lnTo>
                  <a:pt x="17859" y="223242"/>
                </a:lnTo>
                <a:lnTo>
                  <a:pt x="26789" y="223242"/>
                </a:lnTo>
                <a:lnTo>
                  <a:pt x="44649" y="223242"/>
                </a:lnTo>
                <a:lnTo>
                  <a:pt x="62508" y="205383"/>
                </a:lnTo>
                <a:lnTo>
                  <a:pt x="80367" y="196453"/>
                </a:lnTo>
                <a:lnTo>
                  <a:pt x="89297" y="178594"/>
                </a:lnTo>
                <a:lnTo>
                  <a:pt x="89297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839641" y="1848445"/>
            <a:ext cx="205383" cy="26790"/>
          </a:xfrm>
          <a:custGeom>
            <a:avLst/>
            <a:gdLst/>
            <a:ahLst/>
            <a:cxnLst/>
            <a:rect l="0" t="0" r="0" b="0"/>
            <a:pathLst>
              <a:path w="205383" h="26790">
                <a:moveTo>
                  <a:pt x="0" y="17859"/>
                </a:moveTo>
                <a:lnTo>
                  <a:pt x="8929" y="17859"/>
                </a:lnTo>
                <a:lnTo>
                  <a:pt x="26789" y="17859"/>
                </a:lnTo>
                <a:lnTo>
                  <a:pt x="53578" y="26789"/>
                </a:lnTo>
                <a:lnTo>
                  <a:pt x="89297" y="17859"/>
                </a:lnTo>
                <a:lnTo>
                  <a:pt x="125015" y="17859"/>
                </a:lnTo>
                <a:lnTo>
                  <a:pt x="169664" y="8930"/>
                </a:lnTo>
                <a:lnTo>
                  <a:pt x="205382" y="0"/>
                </a:lnTo>
                <a:lnTo>
                  <a:pt x="20538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152180" y="1696640"/>
            <a:ext cx="267891" cy="303611"/>
          </a:xfrm>
          <a:custGeom>
            <a:avLst/>
            <a:gdLst/>
            <a:ahLst/>
            <a:cxnLst/>
            <a:rect l="0" t="0" r="0" b="0"/>
            <a:pathLst>
              <a:path w="267891" h="303611">
                <a:moveTo>
                  <a:pt x="17859" y="151805"/>
                </a:moveTo>
                <a:lnTo>
                  <a:pt x="17859" y="151805"/>
                </a:lnTo>
                <a:lnTo>
                  <a:pt x="8929" y="169664"/>
                </a:lnTo>
                <a:lnTo>
                  <a:pt x="8929" y="187524"/>
                </a:lnTo>
                <a:lnTo>
                  <a:pt x="8929" y="205383"/>
                </a:lnTo>
                <a:lnTo>
                  <a:pt x="0" y="232172"/>
                </a:lnTo>
                <a:lnTo>
                  <a:pt x="0" y="250032"/>
                </a:lnTo>
                <a:lnTo>
                  <a:pt x="0" y="258961"/>
                </a:lnTo>
                <a:lnTo>
                  <a:pt x="8929" y="258961"/>
                </a:lnTo>
                <a:lnTo>
                  <a:pt x="17859" y="258961"/>
                </a:lnTo>
                <a:lnTo>
                  <a:pt x="26789" y="250032"/>
                </a:lnTo>
                <a:lnTo>
                  <a:pt x="44648" y="223243"/>
                </a:lnTo>
                <a:lnTo>
                  <a:pt x="53578" y="196454"/>
                </a:lnTo>
                <a:lnTo>
                  <a:pt x="62508" y="178594"/>
                </a:lnTo>
                <a:lnTo>
                  <a:pt x="71437" y="151805"/>
                </a:lnTo>
                <a:lnTo>
                  <a:pt x="80367" y="142875"/>
                </a:lnTo>
                <a:lnTo>
                  <a:pt x="71437" y="142875"/>
                </a:lnTo>
                <a:lnTo>
                  <a:pt x="62508" y="151805"/>
                </a:lnTo>
                <a:lnTo>
                  <a:pt x="53578" y="178594"/>
                </a:lnTo>
                <a:lnTo>
                  <a:pt x="44648" y="205383"/>
                </a:lnTo>
                <a:lnTo>
                  <a:pt x="44648" y="241102"/>
                </a:lnTo>
                <a:lnTo>
                  <a:pt x="35718" y="267891"/>
                </a:lnTo>
                <a:lnTo>
                  <a:pt x="44648" y="285750"/>
                </a:lnTo>
                <a:lnTo>
                  <a:pt x="62508" y="303610"/>
                </a:lnTo>
                <a:lnTo>
                  <a:pt x="80367" y="294680"/>
                </a:lnTo>
                <a:lnTo>
                  <a:pt x="107156" y="285750"/>
                </a:lnTo>
                <a:lnTo>
                  <a:pt x="133945" y="258961"/>
                </a:lnTo>
                <a:lnTo>
                  <a:pt x="169664" y="223243"/>
                </a:lnTo>
                <a:lnTo>
                  <a:pt x="196453" y="178594"/>
                </a:lnTo>
                <a:lnTo>
                  <a:pt x="223242" y="133946"/>
                </a:lnTo>
                <a:lnTo>
                  <a:pt x="241101" y="98227"/>
                </a:lnTo>
                <a:lnTo>
                  <a:pt x="250031" y="53579"/>
                </a:lnTo>
                <a:lnTo>
                  <a:pt x="258961" y="26789"/>
                </a:lnTo>
                <a:lnTo>
                  <a:pt x="258961" y="8930"/>
                </a:lnTo>
                <a:lnTo>
                  <a:pt x="267890" y="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366492" y="1634133"/>
            <a:ext cx="98228" cy="473274"/>
          </a:xfrm>
          <a:custGeom>
            <a:avLst/>
            <a:gdLst/>
            <a:ahLst/>
            <a:cxnLst/>
            <a:rect l="0" t="0" r="0" b="0"/>
            <a:pathLst>
              <a:path w="98228" h="473274">
                <a:moveTo>
                  <a:pt x="98227" y="8929"/>
                </a:moveTo>
                <a:lnTo>
                  <a:pt x="89297" y="8929"/>
                </a:lnTo>
                <a:lnTo>
                  <a:pt x="89297" y="8929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44649" y="44648"/>
                </a:lnTo>
                <a:lnTo>
                  <a:pt x="26789" y="80367"/>
                </a:lnTo>
                <a:lnTo>
                  <a:pt x="17860" y="142875"/>
                </a:lnTo>
                <a:lnTo>
                  <a:pt x="8930" y="223242"/>
                </a:lnTo>
                <a:lnTo>
                  <a:pt x="0" y="303609"/>
                </a:lnTo>
                <a:lnTo>
                  <a:pt x="8930" y="375046"/>
                </a:lnTo>
                <a:lnTo>
                  <a:pt x="17860" y="428625"/>
                </a:lnTo>
                <a:lnTo>
                  <a:pt x="35719" y="464343"/>
                </a:lnTo>
                <a:lnTo>
                  <a:pt x="53578" y="473273"/>
                </a:lnTo>
                <a:lnTo>
                  <a:pt x="62508" y="464343"/>
                </a:lnTo>
                <a:lnTo>
                  <a:pt x="71438" y="437554"/>
                </a:lnTo>
                <a:lnTo>
                  <a:pt x="71438" y="43755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223617" y="1848445"/>
            <a:ext cx="214314" cy="53579"/>
          </a:xfrm>
          <a:custGeom>
            <a:avLst/>
            <a:gdLst/>
            <a:ahLst/>
            <a:cxnLst/>
            <a:rect l="0" t="0" r="0" b="0"/>
            <a:pathLst>
              <a:path w="214314" h="53579">
                <a:moveTo>
                  <a:pt x="35719" y="26789"/>
                </a:moveTo>
                <a:lnTo>
                  <a:pt x="26789" y="35719"/>
                </a:lnTo>
                <a:lnTo>
                  <a:pt x="17860" y="44649"/>
                </a:ln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  <a:lnTo>
                  <a:pt x="17860" y="53578"/>
                </a:lnTo>
                <a:lnTo>
                  <a:pt x="44649" y="44649"/>
                </a:lnTo>
                <a:lnTo>
                  <a:pt x="89297" y="26789"/>
                </a:lnTo>
                <a:lnTo>
                  <a:pt x="133946" y="17859"/>
                </a:lnTo>
                <a:lnTo>
                  <a:pt x="178594" y="893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482578" y="1866304"/>
            <a:ext cx="80368" cy="178595"/>
          </a:xfrm>
          <a:custGeom>
            <a:avLst/>
            <a:gdLst/>
            <a:ahLst/>
            <a:cxnLst/>
            <a:rect l="0" t="0" r="0" b="0"/>
            <a:pathLst>
              <a:path w="80368" h="178595">
                <a:moveTo>
                  <a:pt x="0" y="71438"/>
                </a:moveTo>
                <a:lnTo>
                  <a:pt x="0" y="80368"/>
                </a:lnTo>
                <a:lnTo>
                  <a:pt x="8930" y="98227"/>
                </a:lnTo>
                <a:lnTo>
                  <a:pt x="17860" y="125016"/>
                </a:lnTo>
                <a:lnTo>
                  <a:pt x="26789" y="151805"/>
                </a:lnTo>
                <a:lnTo>
                  <a:pt x="35719" y="169665"/>
                </a:lnTo>
                <a:lnTo>
                  <a:pt x="53578" y="178594"/>
                </a:lnTo>
                <a:lnTo>
                  <a:pt x="71438" y="169665"/>
                </a:lnTo>
                <a:lnTo>
                  <a:pt x="80367" y="160735"/>
                </a:lnTo>
                <a:lnTo>
                  <a:pt x="80367" y="142875"/>
                </a:lnTo>
                <a:lnTo>
                  <a:pt x="71438" y="107157"/>
                </a:lnTo>
                <a:lnTo>
                  <a:pt x="53578" y="80368"/>
                </a:lnTo>
                <a:lnTo>
                  <a:pt x="35719" y="44649"/>
                </a:lnTo>
                <a:lnTo>
                  <a:pt x="26789" y="17860"/>
                </a:lnTo>
                <a:lnTo>
                  <a:pt x="17860" y="0"/>
                </a:lnTo>
                <a:lnTo>
                  <a:pt x="17860" y="0"/>
                </a:lnTo>
                <a:lnTo>
                  <a:pt x="17860" y="17860"/>
                </a:lnTo>
                <a:lnTo>
                  <a:pt x="17860" y="35719"/>
                </a:lnTo>
                <a:lnTo>
                  <a:pt x="26789" y="53579"/>
                </a:lnTo>
                <a:lnTo>
                  <a:pt x="35719" y="71438"/>
                </a:lnTo>
                <a:lnTo>
                  <a:pt x="35719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598664" y="1875234"/>
            <a:ext cx="89298" cy="205384"/>
          </a:xfrm>
          <a:custGeom>
            <a:avLst/>
            <a:gdLst/>
            <a:ahLst/>
            <a:cxnLst/>
            <a:rect l="0" t="0" r="0" b="0"/>
            <a:pathLst>
              <a:path w="89298" h="205384">
                <a:moveTo>
                  <a:pt x="0" y="0"/>
                </a:moveTo>
                <a:lnTo>
                  <a:pt x="0" y="17860"/>
                </a:lnTo>
                <a:lnTo>
                  <a:pt x="8930" y="35719"/>
                </a:lnTo>
                <a:lnTo>
                  <a:pt x="17859" y="71438"/>
                </a:lnTo>
                <a:lnTo>
                  <a:pt x="26789" y="107156"/>
                </a:lnTo>
                <a:lnTo>
                  <a:pt x="44649" y="151805"/>
                </a:lnTo>
                <a:lnTo>
                  <a:pt x="53578" y="178594"/>
                </a:lnTo>
                <a:lnTo>
                  <a:pt x="53578" y="196453"/>
                </a:lnTo>
                <a:lnTo>
                  <a:pt x="62508" y="205383"/>
                </a:lnTo>
                <a:lnTo>
                  <a:pt x="62508" y="205383"/>
                </a:lnTo>
                <a:lnTo>
                  <a:pt x="53578" y="187524"/>
                </a:lnTo>
                <a:lnTo>
                  <a:pt x="53578" y="151805"/>
                </a:lnTo>
                <a:lnTo>
                  <a:pt x="53578" y="107156"/>
                </a:lnTo>
                <a:lnTo>
                  <a:pt x="53578" y="71438"/>
                </a:lnTo>
                <a:lnTo>
                  <a:pt x="53578" y="35719"/>
                </a:lnTo>
                <a:lnTo>
                  <a:pt x="62508" y="17860"/>
                </a:lnTo>
                <a:lnTo>
                  <a:pt x="71438" y="17860"/>
                </a:lnTo>
                <a:lnTo>
                  <a:pt x="80367" y="26789"/>
                </a:lnTo>
                <a:lnTo>
                  <a:pt x="89297" y="53578"/>
                </a:lnTo>
                <a:lnTo>
                  <a:pt x="89297" y="71438"/>
                </a:lnTo>
                <a:lnTo>
                  <a:pt x="89297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741539" y="2035969"/>
            <a:ext cx="44650" cy="62508"/>
          </a:xfrm>
          <a:custGeom>
            <a:avLst/>
            <a:gdLst/>
            <a:ahLst/>
            <a:cxnLst/>
            <a:rect l="0" t="0" r="0" b="0"/>
            <a:pathLst>
              <a:path w="44650" h="62508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8930" y="44648"/>
                </a:lnTo>
                <a:lnTo>
                  <a:pt x="17859" y="62507"/>
                </a:lnTo>
                <a:lnTo>
                  <a:pt x="26789" y="62507"/>
                </a:lnTo>
                <a:lnTo>
                  <a:pt x="35719" y="62507"/>
                </a:lnTo>
                <a:lnTo>
                  <a:pt x="44649" y="53578"/>
                </a:lnTo>
                <a:lnTo>
                  <a:pt x="44649" y="26789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741539" y="1785937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17859" y="26789"/>
                </a:moveTo>
                <a:lnTo>
                  <a:pt x="17859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848695" y="1768078"/>
            <a:ext cx="473275" cy="437556"/>
          </a:xfrm>
          <a:custGeom>
            <a:avLst/>
            <a:gdLst/>
            <a:ahLst/>
            <a:cxnLst/>
            <a:rect l="0" t="0" r="0" b="0"/>
            <a:pathLst>
              <a:path w="473275" h="437556">
                <a:moveTo>
                  <a:pt x="17860" y="151805"/>
                </a:moveTo>
                <a:lnTo>
                  <a:pt x="17860" y="151805"/>
                </a:lnTo>
                <a:lnTo>
                  <a:pt x="17860" y="151805"/>
                </a:lnTo>
                <a:lnTo>
                  <a:pt x="26789" y="169664"/>
                </a:lnTo>
                <a:lnTo>
                  <a:pt x="26789" y="187523"/>
                </a:lnTo>
                <a:lnTo>
                  <a:pt x="26789" y="223242"/>
                </a:lnTo>
                <a:lnTo>
                  <a:pt x="17860" y="267891"/>
                </a:lnTo>
                <a:lnTo>
                  <a:pt x="8930" y="303609"/>
                </a:lnTo>
                <a:lnTo>
                  <a:pt x="8930" y="339328"/>
                </a:lnTo>
                <a:lnTo>
                  <a:pt x="0" y="375047"/>
                </a:lnTo>
                <a:lnTo>
                  <a:pt x="0" y="392906"/>
                </a:lnTo>
                <a:lnTo>
                  <a:pt x="0" y="392906"/>
                </a:lnTo>
                <a:lnTo>
                  <a:pt x="8930" y="392906"/>
                </a:lnTo>
                <a:lnTo>
                  <a:pt x="8930" y="375047"/>
                </a:lnTo>
                <a:lnTo>
                  <a:pt x="17860" y="348258"/>
                </a:lnTo>
                <a:lnTo>
                  <a:pt x="26789" y="312539"/>
                </a:lnTo>
                <a:lnTo>
                  <a:pt x="35719" y="267891"/>
                </a:lnTo>
                <a:lnTo>
                  <a:pt x="44649" y="241101"/>
                </a:lnTo>
                <a:lnTo>
                  <a:pt x="44649" y="232172"/>
                </a:lnTo>
                <a:lnTo>
                  <a:pt x="53578" y="241101"/>
                </a:lnTo>
                <a:lnTo>
                  <a:pt x="62508" y="267891"/>
                </a:lnTo>
                <a:lnTo>
                  <a:pt x="71438" y="303609"/>
                </a:lnTo>
                <a:lnTo>
                  <a:pt x="89297" y="339328"/>
                </a:lnTo>
                <a:lnTo>
                  <a:pt x="98227" y="375047"/>
                </a:lnTo>
                <a:lnTo>
                  <a:pt x="116086" y="401836"/>
                </a:lnTo>
                <a:lnTo>
                  <a:pt x="133946" y="410766"/>
                </a:lnTo>
                <a:lnTo>
                  <a:pt x="151805" y="410766"/>
                </a:lnTo>
                <a:lnTo>
                  <a:pt x="169664" y="401836"/>
                </a:lnTo>
                <a:lnTo>
                  <a:pt x="178594" y="375047"/>
                </a:lnTo>
                <a:lnTo>
                  <a:pt x="196453" y="321469"/>
                </a:lnTo>
                <a:lnTo>
                  <a:pt x="205383" y="258961"/>
                </a:lnTo>
                <a:lnTo>
                  <a:pt x="223243" y="187523"/>
                </a:lnTo>
                <a:lnTo>
                  <a:pt x="241102" y="116086"/>
                </a:lnTo>
                <a:lnTo>
                  <a:pt x="250032" y="62508"/>
                </a:lnTo>
                <a:lnTo>
                  <a:pt x="258961" y="17859"/>
                </a:lnTo>
                <a:lnTo>
                  <a:pt x="267891" y="0"/>
                </a:lnTo>
                <a:lnTo>
                  <a:pt x="267891" y="17859"/>
                </a:lnTo>
                <a:lnTo>
                  <a:pt x="258961" y="53578"/>
                </a:lnTo>
                <a:lnTo>
                  <a:pt x="250032" y="116086"/>
                </a:lnTo>
                <a:lnTo>
                  <a:pt x="241102" y="178594"/>
                </a:lnTo>
                <a:lnTo>
                  <a:pt x="232172" y="241101"/>
                </a:lnTo>
                <a:lnTo>
                  <a:pt x="223243" y="294680"/>
                </a:lnTo>
                <a:lnTo>
                  <a:pt x="214313" y="339328"/>
                </a:lnTo>
                <a:lnTo>
                  <a:pt x="214313" y="357187"/>
                </a:lnTo>
                <a:lnTo>
                  <a:pt x="223243" y="366117"/>
                </a:lnTo>
                <a:lnTo>
                  <a:pt x="232172" y="357187"/>
                </a:lnTo>
                <a:lnTo>
                  <a:pt x="250032" y="330398"/>
                </a:lnTo>
                <a:lnTo>
                  <a:pt x="285750" y="294680"/>
                </a:lnTo>
                <a:lnTo>
                  <a:pt x="321469" y="258961"/>
                </a:lnTo>
                <a:lnTo>
                  <a:pt x="366118" y="241101"/>
                </a:lnTo>
                <a:lnTo>
                  <a:pt x="401836" y="241101"/>
                </a:lnTo>
                <a:lnTo>
                  <a:pt x="437555" y="267891"/>
                </a:lnTo>
                <a:lnTo>
                  <a:pt x="464344" y="303609"/>
                </a:lnTo>
                <a:lnTo>
                  <a:pt x="473274" y="348258"/>
                </a:lnTo>
                <a:lnTo>
                  <a:pt x="473274" y="392906"/>
                </a:lnTo>
                <a:lnTo>
                  <a:pt x="446485" y="419695"/>
                </a:lnTo>
                <a:lnTo>
                  <a:pt x="419696" y="437555"/>
                </a:lnTo>
                <a:lnTo>
                  <a:pt x="375047" y="428625"/>
                </a:lnTo>
                <a:lnTo>
                  <a:pt x="348258" y="401836"/>
                </a:lnTo>
                <a:lnTo>
                  <a:pt x="321469" y="366117"/>
                </a:lnTo>
                <a:lnTo>
                  <a:pt x="321469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429250" y="1160859"/>
            <a:ext cx="2375298" cy="625079"/>
          </a:xfrm>
          <a:custGeom>
            <a:avLst/>
            <a:gdLst/>
            <a:ahLst/>
            <a:cxnLst/>
            <a:rect l="0" t="0" r="0" b="0"/>
            <a:pathLst>
              <a:path w="2375298" h="625079">
                <a:moveTo>
                  <a:pt x="1902023" y="151805"/>
                </a:moveTo>
                <a:lnTo>
                  <a:pt x="1893094" y="151805"/>
                </a:lnTo>
                <a:lnTo>
                  <a:pt x="1893094" y="151805"/>
                </a:lnTo>
                <a:lnTo>
                  <a:pt x="1893094" y="142875"/>
                </a:lnTo>
                <a:lnTo>
                  <a:pt x="1884164" y="133946"/>
                </a:lnTo>
                <a:lnTo>
                  <a:pt x="1884164" y="133946"/>
                </a:lnTo>
                <a:lnTo>
                  <a:pt x="1866305" y="125016"/>
                </a:lnTo>
                <a:lnTo>
                  <a:pt x="1857375" y="116086"/>
                </a:lnTo>
                <a:lnTo>
                  <a:pt x="1839516" y="107157"/>
                </a:lnTo>
                <a:lnTo>
                  <a:pt x="1821656" y="98227"/>
                </a:lnTo>
                <a:lnTo>
                  <a:pt x="1794867" y="98227"/>
                </a:lnTo>
                <a:lnTo>
                  <a:pt x="1768078" y="89297"/>
                </a:lnTo>
                <a:lnTo>
                  <a:pt x="1732359" y="80368"/>
                </a:lnTo>
                <a:lnTo>
                  <a:pt x="1696641" y="80368"/>
                </a:lnTo>
                <a:lnTo>
                  <a:pt x="1651992" y="71438"/>
                </a:lnTo>
                <a:lnTo>
                  <a:pt x="1607344" y="71438"/>
                </a:lnTo>
                <a:lnTo>
                  <a:pt x="1553766" y="62508"/>
                </a:lnTo>
                <a:lnTo>
                  <a:pt x="1509117" y="53578"/>
                </a:lnTo>
                <a:lnTo>
                  <a:pt x="1455539" y="44649"/>
                </a:lnTo>
                <a:lnTo>
                  <a:pt x="1401961" y="44649"/>
                </a:lnTo>
                <a:lnTo>
                  <a:pt x="1339453" y="35719"/>
                </a:lnTo>
                <a:lnTo>
                  <a:pt x="1285875" y="26789"/>
                </a:lnTo>
                <a:lnTo>
                  <a:pt x="1223367" y="17860"/>
                </a:lnTo>
                <a:lnTo>
                  <a:pt x="1160859" y="17860"/>
                </a:lnTo>
                <a:lnTo>
                  <a:pt x="1089422" y="8930"/>
                </a:lnTo>
                <a:lnTo>
                  <a:pt x="1026914" y="0"/>
                </a:lnTo>
                <a:lnTo>
                  <a:pt x="955477" y="0"/>
                </a:lnTo>
                <a:lnTo>
                  <a:pt x="892969" y="0"/>
                </a:lnTo>
                <a:lnTo>
                  <a:pt x="821531" y="8930"/>
                </a:lnTo>
                <a:lnTo>
                  <a:pt x="750094" y="17860"/>
                </a:lnTo>
                <a:lnTo>
                  <a:pt x="678656" y="26789"/>
                </a:lnTo>
                <a:lnTo>
                  <a:pt x="607219" y="35719"/>
                </a:lnTo>
                <a:lnTo>
                  <a:pt x="535781" y="53578"/>
                </a:lnTo>
                <a:lnTo>
                  <a:pt x="473273" y="71438"/>
                </a:lnTo>
                <a:lnTo>
                  <a:pt x="401836" y="89297"/>
                </a:lnTo>
                <a:lnTo>
                  <a:pt x="348258" y="107157"/>
                </a:lnTo>
                <a:lnTo>
                  <a:pt x="285750" y="133946"/>
                </a:lnTo>
                <a:lnTo>
                  <a:pt x="232172" y="169664"/>
                </a:lnTo>
                <a:lnTo>
                  <a:pt x="178594" y="196454"/>
                </a:lnTo>
                <a:lnTo>
                  <a:pt x="125016" y="232172"/>
                </a:lnTo>
                <a:lnTo>
                  <a:pt x="80367" y="267891"/>
                </a:lnTo>
                <a:lnTo>
                  <a:pt x="44648" y="303610"/>
                </a:lnTo>
                <a:lnTo>
                  <a:pt x="17859" y="339328"/>
                </a:lnTo>
                <a:lnTo>
                  <a:pt x="0" y="375047"/>
                </a:lnTo>
                <a:lnTo>
                  <a:pt x="0" y="410766"/>
                </a:lnTo>
                <a:lnTo>
                  <a:pt x="0" y="446485"/>
                </a:lnTo>
                <a:lnTo>
                  <a:pt x="8930" y="473274"/>
                </a:lnTo>
                <a:lnTo>
                  <a:pt x="26789" y="500063"/>
                </a:lnTo>
                <a:lnTo>
                  <a:pt x="53578" y="526852"/>
                </a:lnTo>
                <a:lnTo>
                  <a:pt x="89297" y="553641"/>
                </a:lnTo>
                <a:lnTo>
                  <a:pt x="133945" y="571500"/>
                </a:lnTo>
                <a:lnTo>
                  <a:pt x="178594" y="589360"/>
                </a:lnTo>
                <a:lnTo>
                  <a:pt x="241102" y="598289"/>
                </a:lnTo>
                <a:lnTo>
                  <a:pt x="312539" y="607219"/>
                </a:lnTo>
                <a:lnTo>
                  <a:pt x="383977" y="616149"/>
                </a:lnTo>
                <a:lnTo>
                  <a:pt x="473273" y="625078"/>
                </a:lnTo>
                <a:lnTo>
                  <a:pt x="562570" y="625078"/>
                </a:lnTo>
                <a:lnTo>
                  <a:pt x="660797" y="625078"/>
                </a:lnTo>
                <a:lnTo>
                  <a:pt x="767953" y="625078"/>
                </a:lnTo>
                <a:lnTo>
                  <a:pt x="884039" y="616149"/>
                </a:lnTo>
                <a:lnTo>
                  <a:pt x="1000125" y="607219"/>
                </a:lnTo>
                <a:lnTo>
                  <a:pt x="1125141" y="589360"/>
                </a:lnTo>
                <a:lnTo>
                  <a:pt x="1250156" y="571500"/>
                </a:lnTo>
                <a:lnTo>
                  <a:pt x="1375172" y="553641"/>
                </a:lnTo>
                <a:lnTo>
                  <a:pt x="1500188" y="526852"/>
                </a:lnTo>
                <a:lnTo>
                  <a:pt x="1625203" y="508992"/>
                </a:lnTo>
                <a:lnTo>
                  <a:pt x="1750219" y="482203"/>
                </a:lnTo>
                <a:lnTo>
                  <a:pt x="1866305" y="455414"/>
                </a:lnTo>
                <a:lnTo>
                  <a:pt x="1973461" y="437555"/>
                </a:lnTo>
                <a:lnTo>
                  <a:pt x="2071688" y="401836"/>
                </a:lnTo>
                <a:lnTo>
                  <a:pt x="2160984" y="375047"/>
                </a:lnTo>
                <a:lnTo>
                  <a:pt x="2241352" y="348258"/>
                </a:lnTo>
                <a:lnTo>
                  <a:pt x="2294930" y="321469"/>
                </a:lnTo>
                <a:lnTo>
                  <a:pt x="2339578" y="303610"/>
                </a:lnTo>
                <a:lnTo>
                  <a:pt x="2366367" y="276820"/>
                </a:lnTo>
                <a:lnTo>
                  <a:pt x="2375297" y="258961"/>
                </a:lnTo>
                <a:lnTo>
                  <a:pt x="2357438" y="232172"/>
                </a:lnTo>
                <a:lnTo>
                  <a:pt x="2312789" y="214313"/>
                </a:lnTo>
                <a:lnTo>
                  <a:pt x="2250281" y="187524"/>
                </a:lnTo>
                <a:lnTo>
                  <a:pt x="2169914" y="160735"/>
                </a:lnTo>
                <a:lnTo>
                  <a:pt x="2053828" y="142875"/>
                </a:lnTo>
                <a:lnTo>
                  <a:pt x="1910953" y="116086"/>
                </a:lnTo>
                <a:lnTo>
                  <a:pt x="1750219" y="98227"/>
                </a:lnTo>
                <a:lnTo>
                  <a:pt x="1580555" y="71438"/>
                </a:lnTo>
                <a:lnTo>
                  <a:pt x="1375172" y="62508"/>
                </a:lnTo>
                <a:lnTo>
                  <a:pt x="1160859" y="62508"/>
                </a:lnTo>
                <a:lnTo>
                  <a:pt x="910828" y="71438"/>
                </a:lnTo>
                <a:lnTo>
                  <a:pt x="634008" y="107157"/>
                </a:lnTo>
                <a:lnTo>
                  <a:pt x="330398" y="160735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17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Spring Example = Spring Boot Journal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2 -- 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 bwMode="auto">
          <a:xfrm>
            <a:off x="696516" y="901898"/>
            <a:ext cx="142876" cy="241103"/>
          </a:xfrm>
          <a:custGeom>
            <a:avLst/>
            <a:gdLst/>
            <a:ahLst/>
            <a:cxnLst/>
            <a:rect l="0" t="0" r="0" b="0"/>
            <a:pathLst>
              <a:path w="142876" h="241103">
                <a:moveTo>
                  <a:pt x="133945" y="44649"/>
                </a:moveTo>
                <a:lnTo>
                  <a:pt x="133945" y="4464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25015" y="26789"/>
                </a:lnTo>
                <a:lnTo>
                  <a:pt x="125015" y="26789"/>
                </a:lnTo>
                <a:lnTo>
                  <a:pt x="125015" y="17860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6" y="8930"/>
                </a:lnTo>
                <a:lnTo>
                  <a:pt x="89297" y="0"/>
                </a:lnTo>
                <a:lnTo>
                  <a:pt x="80367" y="8930"/>
                </a:lnTo>
                <a:lnTo>
                  <a:pt x="71437" y="8930"/>
                </a:lnTo>
                <a:lnTo>
                  <a:pt x="53578" y="17860"/>
                </a:lnTo>
                <a:lnTo>
                  <a:pt x="44648" y="26789"/>
                </a:lnTo>
                <a:lnTo>
                  <a:pt x="35718" y="35719"/>
                </a:lnTo>
                <a:lnTo>
                  <a:pt x="26789" y="44649"/>
                </a:lnTo>
                <a:lnTo>
                  <a:pt x="26789" y="44649"/>
                </a:lnTo>
                <a:lnTo>
                  <a:pt x="35718" y="62508"/>
                </a:lnTo>
                <a:lnTo>
                  <a:pt x="44648" y="62508"/>
                </a:lnTo>
                <a:lnTo>
                  <a:pt x="53578" y="80368"/>
                </a:lnTo>
                <a:lnTo>
                  <a:pt x="80367" y="98227"/>
                </a:lnTo>
                <a:lnTo>
                  <a:pt x="98226" y="116086"/>
                </a:lnTo>
                <a:lnTo>
                  <a:pt x="107156" y="133946"/>
                </a:lnTo>
                <a:lnTo>
                  <a:pt x="125015" y="151805"/>
                </a:lnTo>
                <a:lnTo>
                  <a:pt x="133945" y="169664"/>
                </a:lnTo>
                <a:lnTo>
                  <a:pt x="142875" y="187524"/>
                </a:lnTo>
                <a:lnTo>
                  <a:pt x="133945" y="205383"/>
                </a:lnTo>
                <a:lnTo>
                  <a:pt x="116086" y="223243"/>
                </a:lnTo>
                <a:lnTo>
                  <a:pt x="98226" y="232172"/>
                </a:lnTo>
                <a:lnTo>
                  <a:pt x="80367" y="241102"/>
                </a:lnTo>
                <a:lnTo>
                  <a:pt x="53578" y="232172"/>
                </a:lnTo>
                <a:lnTo>
                  <a:pt x="26789" y="232172"/>
                </a:lnTo>
                <a:lnTo>
                  <a:pt x="8929" y="214313"/>
                </a:lnTo>
                <a:lnTo>
                  <a:pt x="0" y="205383"/>
                </a:lnTo>
                <a:lnTo>
                  <a:pt x="0" y="196453"/>
                </a:lnTo>
                <a:lnTo>
                  <a:pt x="0" y="187524"/>
                </a:lnTo>
                <a:lnTo>
                  <a:pt x="8929" y="187524"/>
                </a:lnTo>
                <a:lnTo>
                  <a:pt x="26789" y="187524"/>
                </a:lnTo>
                <a:lnTo>
                  <a:pt x="53578" y="187524"/>
                </a:lnTo>
                <a:lnTo>
                  <a:pt x="53578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901899" y="1009055"/>
            <a:ext cx="223243" cy="214313"/>
          </a:xfrm>
          <a:custGeom>
            <a:avLst/>
            <a:gdLst/>
            <a:ahLst/>
            <a:cxnLst/>
            <a:rect l="0" t="0" r="0" b="0"/>
            <a:pathLst>
              <a:path w="223243" h="214313">
                <a:moveTo>
                  <a:pt x="80367" y="80367"/>
                </a:moveTo>
                <a:lnTo>
                  <a:pt x="80367" y="89296"/>
                </a:lnTo>
                <a:lnTo>
                  <a:pt x="80367" y="89296"/>
                </a:lnTo>
                <a:lnTo>
                  <a:pt x="80367" y="107156"/>
                </a:lnTo>
                <a:lnTo>
                  <a:pt x="80367" y="125015"/>
                </a:lnTo>
                <a:lnTo>
                  <a:pt x="71437" y="142875"/>
                </a:lnTo>
                <a:lnTo>
                  <a:pt x="71437" y="160734"/>
                </a:lnTo>
                <a:lnTo>
                  <a:pt x="62507" y="178593"/>
                </a:lnTo>
                <a:lnTo>
                  <a:pt x="62507" y="196453"/>
                </a:lnTo>
                <a:lnTo>
                  <a:pt x="53578" y="205382"/>
                </a:lnTo>
                <a:lnTo>
                  <a:pt x="53578" y="214312"/>
                </a:lnTo>
                <a:lnTo>
                  <a:pt x="44648" y="214312"/>
                </a:lnTo>
                <a:lnTo>
                  <a:pt x="44648" y="214312"/>
                </a:lnTo>
                <a:lnTo>
                  <a:pt x="26789" y="196453"/>
                </a:lnTo>
                <a:lnTo>
                  <a:pt x="17859" y="178593"/>
                </a:lnTo>
                <a:lnTo>
                  <a:pt x="8929" y="151804"/>
                </a:lnTo>
                <a:lnTo>
                  <a:pt x="0" y="116086"/>
                </a:lnTo>
                <a:lnTo>
                  <a:pt x="0" y="80367"/>
                </a:lnTo>
                <a:lnTo>
                  <a:pt x="8929" y="53578"/>
                </a:lnTo>
                <a:lnTo>
                  <a:pt x="17859" y="26789"/>
                </a:lnTo>
                <a:lnTo>
                  <a:pt x="44648" y="8929"/>
                </a:lnTo>
                <a:lnTo>
                  <a:pt x="80367" y="8929"/>
                </a:lnTo>
                <a:lnTo>
                  <a:pt x="116085" y="0"/>
                </a:lnTo>
                <a:lnTo>
                  <a:pt x="151804" y="0"/>
                </a:lnTo>
                <a:lnTo>
                  <a:pt x="187523" y="8929"/>
                </a:lnTo>
                <a:lnTo>
                  <a:pt x="214312" y="8929"/>
                </a:lnTo>
                <a:lnTo>
                  <a:pt x="223242" y="17859"/>
                </a:lnTo>
                <a:lnTo>
                  <a:pt x="223242" y="26789"/>
                </a:lnTo>
                <a:lnTo>
                  <a:pt x="205382" y="35718"/>
                </a:lnTo>
                <a:lnTo>
                  <a:pt x="178593" y="44648"/>
                </a:lnTo>
                <a:lnTo>
                  <a:pt x="142875" y="62507"/>
                </a:lnTo>
                <a:lnTo>
                  <a:pt x="107156" y="62507"/>
                </a:lnTo>
                <a:lnTo>
                  <a:pt x="80367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205508" y="1000125"/>
            <a:ext cx="107157" cy="107157"/>
          </a:xfrm>
          <a:custGeom>
            <a:avLst/>
            <a:gdLst/>
            <a:ahLst/>
            <a:cxnLst/>
            <a:rect l="0" t="0" r="0" b="0"/>
            <a:pathLst>
              <a:path w="107157" h="107157">
                <a:moveTo>
                  <a:pt x="8930" y="53578"/>
                </a:moveTo>
                <a:lnTo>
                  <a:pt x="893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17859" y="89297"/>
                </a:lnTo>
                <a:lnTo>
                  <a:pt x="35719" y="71437"/>
                </a:lnTo>
                <a:lnTo>
                  <a:pt x="44648" y="53578"/>
                </a:lnTo>
                <a:lnTo>
                  <a:pt x="62508" y="26789"/>
                </a:lnTo>
                <a:lnTo>
                  <a:pt x="89297" y="17859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384102" y="1062633"/>
            <a:ext cx="35719" cy="80368"/>
          </a:xfrm>
          <a:custGeom>
            <a:avLst/>
            <a:gdLst/>
            <a:ahLst/>
            <a:cxnLst/>
            <a:rect l="0" t="0" r="0" b="0"/>
            <a:pathLst>
              <a:path w="35719" h="80368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29" y="80367"/>
                </a:lnTo>
                <a:lnTo>
                  <a:pt x="17859" y="71437"/>
                </a:lnTo>
                <a:lnTo>
                  <a:pt x="26789" y="62508"/>
                </a:lnTo>
                <a:lnTo>
                  <a:pt x="35718" y="35718"/>
                </a:lnTo>
                <a:lnTo>
                  <a:pt x="35718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375172" y="884039"/>
            <a:ext cx="62509" cy="35720"/>
          </a:xfrm>
          <a:custGeom>
            <a:avLst/>
            <a:gdLst/>
            <a:ahLst/>
            <a:cxnLst/>
            <a:rect l="0" t="0" r="0" b="0"/>
            <a:pathLst>
              <a:path w="62509" h="35720">
                <a:moveTo>
                  <a:pt x="62508" y="0"/>
                </a:moveTo>
                <a:lnTo>
                  <a:pt x="53578" y="0"/>
                </a:lnTo>
                <a:lnTo>
                  <a:pt x="44648" y="0"/>
                </a:lnTo>
                <a:lnTo>
                  <a:pt x="26789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9"/>
                </a:lnTo>
                <a:lnTo>
                  <a:pt x="26789" y="35719"/>
                </a:lnTo>
                <a:lnTo>
                  <a:pt x="44648" y="35719"/>
                </a:lnTo>
                <a:lnTo>
                  <a:pt x="44648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562695" y="1000125"/>
            <a:ext cx="258962" cy="142876"/>
          </a:xfrm>
          <a:custGeom>
            <a:avLst/>
            <a:gdLst/>
            <a:ahLst/>
            <a:cxnLst/>
            <a:rect l="0" t="0" r="0" b="0"/>
            <a:pathLst>
              <a:path w="258962" h="142876">
                <a:moveTo>
                  <a:pt x="1786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17860" y="80367"/>
                </a:lnTo>
                <a:lnTo>
                  <a:pt x="35719" y="98226"/>
                </a:lnTo>
                <a:lnTo>
                  <a:pt x="44649" y="116086"/>
                </a:lnTo>
                <a:lnTo>
                  <a:pt x="53578" y="125016"/>
                </a:lnTo>
                <a:lnTo>
                  <a:pt x="71438" y="125016"/>
                </a:lnTo>
                <a:lnTo>
                  <a:pt x="80368" y="125016"/>
                </a:lnTo>
                <a:lnTo>
                  <a:pt x="89297" y="116086"/>
                </a:lnTo>
                <a:lnTo>
                  <a:pt x="107157" y="107156"/>
                </a:lnTo>
                <a:lnTo>
                  <a:pt x="125016" y="89297"/>
                </a:lnTo>
                <a:lnTo>
                  <a:pt x="142875" y="80367"/>
                </a:lnTo>
                <a:lnTo>
                  <a:pt x="151805" y="71437"/>
                </a:lnTo>
                <a:lnTo>
                  <a:pt x="160735" y="71437"/>
                </a:lnTo>
                <a:lnTo>
                  <a:pt x="169664" y="80367"/>
                </a:lnTo>
                <a:lnTo>
                  <a:pt x="178594" y="89297"/>
                </a:lnTo>
                <a:lnTo>
                  <a:pt x="178594" y="107156"/>
                </a:lnTo>
                <a:lnTo>
                  <a:pt x="178594" y="116086"/>
                </a:lnTo>
                <a:lnTo>
                  <a:pt x="187524" y="133945"/>
                </a:lnTo>
                <a:lnTo>
                  <a:pt x="187524" y="142875"/>
                </a:lnTo>
                <a:lnTo>
                  <a:pt x="196453" y="142875"/>
                </a:lnTo>
                <a:lnTo>
                  <a:pt x="214313" y="142875"/>
                </a:lnTo>
                <a:lnTo>
                  <a:pt x="232172" y="133945"/>
                </a:lnTo>
                <a:lnTo>
                  <a:pt x="258961" y="116086"/>
                </a:lnTo>
                <a:lnTo>
                  <a:pt x="258961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866305" y="1035844"/>
            <a:ext cx="133946" cy="241102"/>
          </a:xfrm>
          <a:custGeom>
            <a:avLst/>
            <a:gdLst/>
            <a:ahLst/>
            <a:cxnLst/>
            <a:rect l="0" t="0" r="0" b="0"/>
            <a:pathLst>
              <a:path w="133946" h="241102">
                <a:moveTo>
                  <a:pt x="62508" y="0"/>
                </a:moveTo>
                <a:lnTo>
                  <a:pt x="62508" y="0"/>
                </a:lnTo>
                <a:lnTo>
                  <a:pt x="44648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0" y="35718"/>
                </a:lnTo>
                <a:lnTo>
                  <a:pt x="0" y="44648"/>
                </a:lnTo>
                <a:lnTo>
                  <a:pt x="8929" y="53578"/>
                </a:lnTo>
                <a:lnTo>
                  <a:pt x="17859" y="53578"/>
                </a:lnTo>
                <a:lnTo>
                  <a:pt x="44648" y="53578"/>
                </a:lnTo>
                <a:lnTo>
                  <a:pt x="62508" y="44648"/>
                </a:lnTo>
                <a:lnTo>
                  <a:pt x="89297" y="35718"/>
                </a:lnTo>
                <a:lnTo>
                  <a:pt x="107156" y="26789"/>
                </a:lnTo>
                <a:lnTo>
                  <a:pt x="125015" y="26789"/>
                </a:lnTo>
                <a:lnTo>
                  <a:pt x="125015" y="35718"/>
                </a:lnTo>
                <a:lnTo>
                  <a:pt x="133945" y="53578"/>
                </a:lnTo>
                <a:lnTo>
                  <a:pt x="125015" y="80367"/>
                </a:lnTo>
                <a:lnTo>
                  <a:pt x="125015" y="107156"/>
                </a:lnTo>
                <a:lnTo>
                  <a:pt x="125015" y="133945"/>
                </a:lnTo>
                <a:lnTo>
                  <a:pt x="116086" y="160734"/>
                </a:lnTo>
                <a:lnTo>
                  <a:pt x="116086" y="178593"/>
                </a:lnTo>
                <a:lnTo>
                  <a:pt x="107156" y="196453"/>
                </a:lnTo>
                <a:lnTo>
                  <a:pt x="107156" y="214312"/>
                </a:lnTo>
                <a:lnTo>
                  <a:pt x="98226" y="223242"/>
                </a:lnTo>
                <a:lnTo>
                  <a:pt x="89297" y="232172"/>
                </a:lnTo>
                <a:lnTo>
                  <a:pt x="80367" y="241101"/>
                </a:lnTo>
                <a:lnTo>
                  <a:pt x="80367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178844" y="928687"/>
            <a:ext cx="258962" cy="267892"/>
          </a:xfrm>
          <a:custGeom>
            <a:avLst/>
            <a:gdLst/>
            <a:ahLst/>
            <a:cxnLst/>
            <a:rect l="0" t="0" r="0" b="0"/>
            <a:pathLst>
              <a:path w="258962" h="267892">
                <a:moveTo>
                  <a:pt x="35719" y="44649"/>
                </a:moveTo>
                <a:lnTo>
                  <a:pt x="35719" y="35719"/>
                </a:lnTo>
                <a:lnTo>
                  <a:pt x="35719" y="35719"/>
                </a:lnTo>
                <a:lnTo>
                  <a:pt x="44648" y="44649"/>
                </a:lnTo>
                <a:lnTo>
                  <a:pt x="44648" y="53579"/>
                </a:lnTo>
                <a:lnTo>
                  <a:pt x="53578" y="80368"/>
                </a:lnTo>
                <a:lnTo>
                  <a:pt x="53578" y="107157"/>
                </a:lnTo>
                <a:lnTo>
                  <a:pt x="53578" y="142875"/>
                </a:lnTo>
                <a:lnTo>
                  <a:pt x="62508" y="178594"/>
                </a:lnTo>
                <a:lnTo>
                  <a:pt x="62508" y="196454"/>
                </a:lnTo>
                <a:lnTo>
                  <a:pt x="71437" y="214313"/>
                </a:lnTo>
                <a:lnTo>
                  <a:pt x="71437" y="223243"/>
                </a:lnTo>
                <a:lnTo>
                  <a:pt x="62508" y="223243"/>
                </a:lnTo>
                <a:lnTo>
                  <a:pt x="53578" y="205383"/>
                </a:lnTo>
                <a:lnTo>
                  <a:pt x="44648" y="187524"/>
                </a:lnTo>
                <a:lnTo>
                  <a:pt x="26789" y="160735"/>
                </a:lnTo>
                <a:lnTo>
                  <a:pt x="8929" y="125016"/>
                </a:lnTo>
                <a:lnTo>
                  <a:pt x="0" y="89297"/>
                </a:lnTo>
                <a:lnTo>
                  <a:pt x="0" y="53579"/>
                </a:lnTo>
                <a:lnTo>
                  <a:pt x="0" y="26789"/>
                </a:lnTo>
                <a:lnTo>
                  <a:pt x="8929" y="8930"/>
                </a:lnTo>
                <a:lnTo>
                  <a:pt x="17859" y="8930"/>
                </a:lnTo>
                <a:lnTo>
                  <a:pt x="35719" y="0"/>
                </a:lnTo>
                <a:lnTo>
                  <a:pt x="62508" y="8930"/>
                </a:lnTo>
                <a:lnTo>
                  <a:pt x="89297" y="17860"/>
                </a:lnTo>
                <a:lnTo>
                  <a:pt x="125015" y="26789"/>
                </a:lnTo>
                <a:lnTo>
                  <a:pt x="151804" y="35719"/>
                </a:lnTo>
                <a:lnTo>
                  <a:pt x="178594" y="53579"/>
                </a:lnTo>
                <a:lnTo>
                  <a:pt x="187523" y="62508"/>
                </a:lnTo>
                <a:lnTo>
                  <a:pt x="187523" y="80368"/>
                </a:lnTo>
                <a:lnTo>
                  <a:pt x="187523" y="89297"/>
                </a:lnTo>
                <a:lnTo>
                  <a:pt x="169664" y="107157"/>
                </a:lnTo>
                <a:lnTo>
                  <a:pt x="160734" y="107157"/>
                </a:lnTo>
                <a:lnTo>
                  <a:pt x="142875" y="116086"/>
                </a:lnTo>
                <a:lnTo>
                  <a:pt x="133945" y="116086"/>
                </a:lnTo>
                <a:lnTo>
                  <a:pt x="125015" y="116086"/>
                </a:lnTo>
                <a:lnTo>
                  <a:pt x="133945" y="116086"/>
                </a:lnTo>
                <a:lnTo>
                  <a:pt x="151804" y="116086"/>
                </a:lnTo>
                <a:lnTo>
                  <a:pt x="169664" y="125016"/>
                </a:lnTo>
                <a:lnTo>
                  <a:pt x="196453" y="133946"/>
                </a:lnTo>
                <a:lnTo>
                  <a:pt x="223242" y="142875"/>
                </a:lnTo>
                <a:lnTo>
                  <a:pt x="250031" y="151805"/>
                </a:lnTo>
                <a:lnTo>
                  <a:pt x="258961" y="169664"/>
                </a:lnTo>
                <a:lnTo>
                  <a:pt x="258961" y="187524"/>
                </a:lnTo>
                <a:lnTo>
                  <a:pt x="241101" y="196454"/>
                </a:lnTo>
                <a:lnTo>
                  <a:pt x="214312" y="214313"/>
                </a:lnTo>
                <a:lnTo>
                  <a:pt x="169664" y="232172"/>
                </a:lnTo>
                <a:lnTo>
                  <a:pt x="125015" y="250032"/>
                </a:lnTo>
                <a:lnTo>
                  <a:pt x="89297" y="258961"/>
                </a:lnTo>
                <a:lnTo>
                  <a:pt x="53578" y="267891"/>
                </a:lnTo>
                <a:lnTo>
                  <a:pt x="26789" y="267891"/>
                </a:lnTo>
                <a:lnTo>
                  <a:pt x="8929" y="267891"/>
                </a:lnTo>
                <a:lnTo>
                  <a:pt x="8929" y="258961"/>
                </a:lnTo>
                <a:lnTo>
                  <a:pt x="17859" y="250032"/>
                </a:lnTo>
                <a:lnTo>
                  <a:pt x="17859" y="25003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455664" y="1062633"/>
            <a:ext cx="169665" cy="98227"/>
          </a:xfrm>
          <a:custGeom>
            <a:avLst/>
            <a:gdLst/>
            <a:ahLst/>
            <a:cxnLst/>
            <a:rect l="0" t="0" r="0" b="0"/>
            <a:pathLst>
              <a:path w="169665" h="98227">
                <a:moveTo>
                  <a:pt x="71438" y="35718"/>
                </a:moveTo>
                <a:lnTo>
                  <a:pt x="62508" y="44648"/>
                </a:lnTo>
                <a:lnTo>
                  <a:pt x="53578" y="53578"/>
                </a:lnTo>
                <a:lnTo>
                  <a:pt x="44649" y="62508"/>
                </a:lnTo>
                <a:lnTo>
                  <a:pt x="26789" y="71437"/>
                </a:lnTo>
                <a:lnTo>
                  <a:pt x="26789" y="89297"/>
                </a:lnTo>
                <a:lnTo>
                  <a:pt x="26789" y="89297"/>
                </a:lnTo>
                <a:lnTo>
                  <a:pt x="35719" y="98226"/>
                </a:lnTo>
                <a:lnTo>
                  <a:pt x="53578" y="98226"/>
                </a:lnTo>
                <a:lnTo>
                  <a:pt x="80367" y="98226"/>
                </a:lnTo>
                <a:lnTo>
                  <a:pt x="107156" y="89297"/>
                </a:lnTo>
                <a:lnTo>
                  <a:pt x="142875" y="71437"/>
                </a:lnTo>
                <a:lnTo>
                  <a:pt x="160734" y="53578"/>
                </a:lnTo>
                <a:lnTo>
                  <a:pt x="169664" y="35718"/>
                </a:lnTo>
                <a:lnTo>
                  <a:pt x="169664" y="17859"/>
                </a:lnTo>
                <a:lnTo>
                  <a:pt x="151805" y="0"/>
                </a:lnTo>
                <a:lnTo>
                  <a:pt x="116086" y="0"/>
                </a:lnTo>
                <a:lnTo>
                  <a:pt x="80367" y="0"/>
                </a:lnTo>
                <a:lnTo>
                  <a:pt x="44649" y="8929"/>
                </a:lnTo>
                <a:lnTo>
                  <a:pt x="17859" y="26789"/>
                </a:lnTo>
                <a:lnTo>
                  <a:pt x="0" y="53578"/>
                </a:lnTo>
                <a:lnTo>
                  <a:pt x="0" y="71437"/>
                </a:lnTo>
                <a:lnTo>
                  <a:pt x="8930" y="89297"/>
                </a:lnTo>
                <a:lnTo>
                  <a:pt x="26789" y="98226"/>
                </a:lnTo>
                <a:lnTo>
                  <a:pt x="26789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634258" y="1053703"/>
            <a:ext cx="133946" cy="160735"/>
          </a:xfrm>
          <a:custGeom>
            <a:avLst/>
            <a:gdLst/>
            <a:ahLst/>
            <a:cxnLst/>
            <a:rect l="0" t="0" r="0" b="0"/>
            <a:pathLst>
              <a:path w="133946" h="160735">
                <a:moveTo>
                  <a:pt x="125015" y="44648"/>
                </a:moveTo>
                <a:lnTo>
                  <a:pt x="125015" y="44648"/>
                </a:lnTo>
                <a:lnTo>
                  <a:pt x="107156" y="53578"/>
                </a:lnTo>
                <a:lnTo>
                  <a:pt x="89297" y="71438"/>
                </a:lnTo>
                <a:lnTo>
                  <a:pt x="62508" y="89297"/>
                </a:lnTo>
                <a:lnTo>
                  <a:pt x="35719" y="107156"/>
                </a:lnTo>
                <a:lnTo>
                  <a:pt x="17859" y="133945"/>
                </a:lnTo>
                <a:lnTo>
                  <a:pt x="8930" y="142875"/>
                </a:lnTo>
                <a:lnTo>
                  <a:pt x="8930" y="160734"/>
                </a:lnTo>
                <a:lnTo>
                  <a:pt x="17859" y="160734"/>
                </a:lnTo>
                <a:lnTo>
                  <a:pt x="35719" y="160734"/>
                </a:lnTo>
                <a:lnTo>
                  <a:pt x="62508" y="151805"/>
                </a:lnTo>
                <a:lnTo>
                  <a:pt x="89297" y="133945"/>
                </a:lnTo>
                <a:lnTo>
                  <a:pt x="116086" y="107156"/>
                </a:lnTo>
                <a:lnTo>
                  <a:pt x="125015" y="80367"/>
                </a:lnTo>
                <a:lnTo>
                  <a:pt x="133945" y="44648"/>
                </a:lnTo>
                <a:lnTo>
                  <a:pt x="125015" y="17859"/>
                </a:lnTo>
                <a:lnTo>
                  <a:pt x="107156" y="0"/>
                </a:lnTo>
                <a:lnTo>
                  <a:pt x="80367" y="0"/>
                </a:lnTo>
                <a:lnTo>
                  <a:pt x="53578" y="8930"/>
                </a:lnTo>
                <a:lnTo>
                  <a:pt x="26789" y="26789"/>
                </a:lnTo>
                <a:lnTo>
                  <a:pt x="8930" y="44648"/>
                </a:lnTo>
                <a:lnTo>
                  <a:pt x="0" y="62508"/>
                </a:lnTo>
                <a:lnTo>
                  <a:pt x="8930" y="71438"/>
                </a:lnTo>
                <a:lnTo>
                  <a:pt x="8930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848570" y="937617"/>
            <a:ext cx="133947" cy="267892"/>
          </a:xfrm>
          <a:custGeom>
            <a:avLst/>
            <a:gdLst/>
            <a:ahLst/>
            <a:cxnLst/>
            <a:rect l="0" t="0" r="0" b="0"/>
            <a:pathLst>
              <a:path w="133947" h="267892">
                <a:moveTo>
                  <a:pt x="0" y="0"/>
                </a:moveTo>
                <a:lnTo>
                  <a:pt x="8930" y="0"/>
                </a:lnTo>
                <a:lnTo>
                  <a:pt x="26789" y="8930"/>
                </a:lnTo>
                <a:lnTo>
                  <a:pt x="44649" y="17859"/>
                </a:lnTo>
                <a:lnTo>
                  <a:pt x="53578" y="35719"/>
                </a:lnTo>
                <a:lnTo>
                  <a:pt x="62508" y="53578"/>
                </a:lnTo>
                <a:lnTo>
                  <a:pt x="71438" y="89297"/>
                </a:lnTo>
                <a:lnTo>
                  <a:pt x="71438" y="133945"/>
                </a:lnTo>
                <a:lnTo>
                  <a:pt x="71438" y="169664"/>
                </a:lnTo>
                <a:lnTo>
                  <a:pt x="71438" y="205383"/>
                </a:lnTo>
                <a:lnTo>
                  <a:pt x="71438" y="232172"/>
                </a:lnTo>
                <a:lnTo>
                  <a:pt x="80368" y="250031"/>
                </a:lnTo>
                <a:lnTo>
                  <a:pt x="89297" y="267891"/>
                </a:lnTo>
                <a:lnTo>
                  <a:pt x="107157" y="267891"/>
                </a:lnTo>
                <a:lnTo>
                  <a:pt x="116086" y="258961"/>
                </a:lnTo>
                <a:lnTo>
                  <a:pt x="125016" y="241102"/>
                </a:lnTo>
                <a:lnTo>
                  <a:pt x="133946" y="205383"/>
                </a:lnTo>
                <a:lnTo>
                  <a:pt x="133946" y="169664"/>
                </a:lnTo>
                <a:lnTo>
                  <a:pt x="133946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759273" y="1017984"/>
            <a:ext cx="232173" cy="8931"/>
          </a:xfrm>
          <a:custGeom>
            <a:avLst/>
            <a:gdLst/>
            <a:ahLst/>
            <a:cxnLst/>
            <a:rect l="0" t="0" r="0" b="0"/>
            <a:pathLst>
              <a:path w="232173" h="8931">
                <a:moveTo>
                  <a:pt x="1786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35719" y="8930"/>
                </a:lnTo>
                <a:lnTo>
                  <a:pt x="80368" y="8930"/>
                </a:lnTo>
                <a:lnTo>
                  <a:pt x="125016" y="8930"/>
                </a:lnTo>
                <a:lnTo>
                  <a:pt x="178594" y="8930"/>
                </a:lnTo>
                <a:lnTo>
                  <a:pt x="232172" y="8930"/>
                </a:lnTo>
                <a:lnTo>
                  <a:pt x="232172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170039" y="919758"/>
            <a:ext cx="250032" cy="294680"/>
          </a:xfrm>
          <a:custGeom>
            <a:avLst/>
            <a:gdLst/>
            <a:ahLst/>
            <a:cxnLst/>
            <a:rect l="0" t="0" r="0" b="0"/>
            <a:pathLst>
              <a:path w="250032" h="294680">
                <a:moveTo>
                  <a:pt x="71438" y="98226"/>
                </a:moveTo>
                <a:lnTo>
                  <a:pt x="71438" y="98226"/>
                </a:lnTo>
                <a:lnTo>
                  <a:pt x="71438" y="116086"/>
                </a:lnTo>
                <a:lnTo>
                  <a:pt x="71438" y="142875"/>
                </a:lnTo>
                <a:lnTo>
                  <a:pt x="71438" y="178593"/>
                </a:lnTo>
                <a:lnTo>
                  <a:pt x="80367" y="205383"/>
                </a:lnTo>
                <a:lnTo>
                  <a:pt x="80367" y="241101"/>
                </a:lnTo>
                <a:lnTo>
                  <a:pt x="80367" y="267890"/>
                </a:lnTo>
                <a:lnTo>
                  <a:pt x="89297" y="285750"/>
                </a:lnTo>
                <a:lnTo>
                  <a:pt x="89297" y="294679"/>
                </a:lnTo>
                <a:lnTo>
                  <a:pt x="89297" y="294679"/>
                </a:lnTo>
                <a:lnTo>
                  <a:pt x="80367" y="285750"/>
                </a:lnTo>
                <a:lnTo>
                  <a:pt x="71438" y="267890"/>
                </a:lnTo>
                <a:lnTo>
                  <a:pt x="62508" y="232172"/>
                </a:lnTo>
                <a:lnTo>
                  <a:pt x="44649" y="187523"/>
                </a:lnTo>
                <a:lnTo>
                  <a:pt x="35719" y="133945"/>
                </a:lnTo>
                <a:lnTo>
                  <a:pt x="17859" y="89297"/>
                </a:lnTo>
                <a:lnTo>
                  <a:pt x="8930" y="44648"/>
                </a:lnTo>
                <a:lnTo>
                  <a:pt x="0" y="17859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44649" y="8929"/>
                </a:lnTo>
                <a:lnTo>
                  <a:pt x="80367" y="17859"/>
                </a:lnTo>
                <a:lnTo>
                  <a:pt x="116086" y="35718"/>
                </a:lnTo>
                <a:lnTo>
                  <a:pt x="160734" y="53578"/>
                </a:lnTo>
                <a:lnTo>
                  <a:pt x="205383" y="71437"/>
                </a:lnTo>
                <a:lnTo>
                  <a:pt x="232172" y="89297"/>
                </a:lnTo>
                <a:lnTo>
                  <a:pt x="250031" y="98226"/>
                </a:lnTo>
                <a:lnTo>
                  <a:pt x="250031" y="116086"/>
                </a:lnTo>
                <a:lnTo>
                  <a:pt x="232172" y="133945"/>
                </a:lnTo>
                <a:lnTo>
                  <a:pt x="196453" y="142875"/>
                </a:lnTo>
                <a:lnTo>
                  <a:pt x="160734" y="151804"/>
                </a:lnTo>
                <a:lnTo>
                  <a:pt x="116086" y="160734"/>
                </a:lnTo>
                <a:lnTo>
                  <a:pt x="89297" y="160734"/>
                </a:lnTo>
                <a:lnTo>
                  <a:pt x="62508" y="160734"/>
                </a:lnTo>
                <a:lnTo>
                  <a:pt x="53578" y="160734"/>
                </a:lnTo>
                <a:lnTo>
                  <a:pt x="53578" y="160734"/>
                </a:lnTo>
                <a:lnTo>
                  <a:pt x="53578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411141" y="1143000"/>
            <a:ext cx="125016" cy="116087"/>
          </a:xfrm>
          <a:custGeom>
            <a:avLst/>
            <a:gdLst/>
            <a:ahLst/>
            <a:cxnLst/>
            <a:rect l="0" t="0" r="0" b="0"/>
            <a:pathLst>
              <a:path w="125016" h="116087">
                <a:moveTo>
                  <a:pt x="0" y="35719"/>
                </a:move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98227"/>
                </a:lnTo>
                <a:lnTo>
                  <a:pt x="8929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35718" y="98227"/>
                </a:lnTo>
                <a:lnTo>
                  <a:pt x="44648" y="80367"/>
                </a:lnTo>
                <a:lnTo>
                  <a:pt x="53578" y="53578"/>
                </a:lnTo>
                <a:lnTo>
                  <a:pt x="62507" y="26789"/>
                </a:lnTo>
                <a:lnTo>
                  <a:pt x="80367" y="8930"/>
                </a:lnTo>
                <a:lnTo>
                  <a:pt x="98226" y="0"/>
                </a:lnTo>
                <a:lnTo>
                  <a:pt x="107156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589734" y="1116211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17860" y="89297"/>
                </a:moveTo>
                <a:lnTo>
                  <a:pt x="17860" y="8929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8930" y="142875"/>
                </a:lnTo>
                <a:lnTo>
                  <a:pt x="26789" y="142875"/>
                </a:lnTo>
                <a:lnTo>
                  <a:pt x="44649" y="142875"/>
                </a:lnTo>
                <a:lnTo>
                  <a:pt x="62508" y="133945"/>
                </a:lnTo>
                <a:lnTo>
                  <a:pt x="89297" y="125016"/>
                </a:lnTo>
                <a:lnTo>
                  <a:pt x="116086" y="116086"/>
                </a:lnTo>
                <a:lnTo>
                  <a:pt x="133946" y="89297"/>
                </a:lnTo>
                <a:lnTo>
                  <a:pt x="142875" y="71437"/>
                </a:lnTo>
                <a:lnTo>
                  <a:pt x="142875" y="44648"/>
                </a:lnTo>
                <a:lnTo>
                  <a:pt x="133946" y="26789"/>
                </a:lnTo>
                <a:lnTo>
                  <a:pt x="116086" y="8930"/>
                </a:lnTo>
                <a:lnTo>
                  <a:pt x="89297" y="0"/>
                </a:lnTo>
                <a:lnTo>
                  <a:pt x="53579" y="0"/>
                </a:lnTo>
                <a:lnTo>
                  <a:pt x="35719" y="8930"/>
                </a:lnTo>
                <a:lnTo>
                  <a:pt x="3571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41102" y="741164"/>
            <a:ext cx="4750594" cy="1071563"/>
          </a:xfrm>
          <a:custGeom>
            <a:avLst/>
            <a:gdLst/>
            <a:ahLst/>
            <a:cxnLst/>
            <a:rect l="0" t="0" r="0" b="0"/>
            <a:pathLst>
              <a:path w="4750594" h="1071563">
                <a:moveTo>
                  <a:pt x="3670101" y="321469"/>
                </a:moveTo>
                <a:lnTo>
                  <a:pt x="3652242" y="321469"/>
                </a:lnTo>
                <a:lnTo>
                  <a:pt x="3634382" y="321469"/>
                </a:lnTo>
                <a:lnTo>
                  <a:pt x="3607593" y="312539"/>
                </a:lnTo>
                <a:lnTo>
                  <a:pt x="3571875" y="312539"/>
                </a:lnTo>
                <a:lnTo>
                  <a:pt x="3527226" y="303609"/>
                </a:lnTo>
                <a:lnTo>
                  <a:pt x="3473648" y="303609"/>
                </a:lnTo>
                <a:lnTo>
                  <a:pt x="3411140" y="303609"/>
                </a:lnTo>
                <a:lnTo>
                  <a:pt x="3339703" y="294680"/>
                </a:lnTo>
                <a:lnTo>
                  <a:pt x="3268265" y="285750"/>
                </a:lnTo>
                <a:lnTo>
                  <a:pt x="3196828" y="276820"/>
                </a:lnTo>
                <a:lnTo>
                  <a:pt x="3116461" y="267891"/>
                </a:lnTo>
                <a:lnTo>
                  <a:pt x="3027164" y="258961"/>
                </a:lnTo>
                <a:lnTo>
                  <a:pt x="2946796" y="250031"/>
                </a:lnTo>
                <a:lnTo>
                  <a:pt x="2857500" y="232172"/>
                </a:lnTo>
                <a:lnTo>
                  <a:pt x="2759273" y="214312"/>
                </a:lnTo>
                <a:lnTo>
                  <a:pt x="2661046" y="205383"/>
                </a:lnTo>
                <a:lnTo>
                  <a:pt x="2562820" y="196453"/>
                </a:lnTo>
                <a:lnTo>
                  <a:pt x="2455664" y="178594"/>
                </a:lnTo>
                <a:lnTo>
                  <a:pt x="2357437" y="169664"/>
                </a:lnTo>
                <a:lnTo>
                  <a:pt x="2259211" y="160734"/>
                </a:lnTo>
                <a:lnTo>
                  <a:pt x="2152054" y="142875"/>
                </a:lnTo>
                <a:lnTo>
                  <a:pt x="2053828" y="125016"/>
                </a:lnTo>
                <a:lnTo>
                  <a:pt x="1955601" y="116086"/>
                </a:lnTo>
                <a:lnTo>
                  <a:pt x="1857375" y="89297"/>
                </a:lnTo>
                <a:lnTo>
                  <a:pt x="1759148" y="71437"/>
                </a:lnTo>
                <a:lnTo>
                  <a:pt x="1660921" y="53578"/>
                </a:lnTo>
                <a:lnTo>
                  <a:pt x="1562695" y="35719"/>
                </a:lnTo>
                <a:lnTo>
                  <a:pt x="1464468" y="17859"/>
                </a:lnTo>
                <a:lnTo>
                  <a:pt x="1366242" y="0"/>
                </a:lnTo>
                <a:lnTo>
                  <a:pt x="1259086" y="0"/>
                </a:lnTo>
                <a:lnTo>
                  <a:pt x="1160859" y="0"/>
                </a:lnTo>
                <a:lnTo>
                  <a:pt x="1062632" y="0"/>
                </a:lnTo>
                <a:lnTo>
                  <a:pt x="964406" y="8930"/>
                </a:lnTo>
                <a:lnTo>
                  <a:pt x="866179" y="17859"/>
                </a:lnTo>
                <a:lnTo>
                  <a:pt x="767953" y="35719"/>
                </a:lnTo>
                <a:lnTo>
                  <a:pt x="678656" y="53578"/>
                </a:lnTo>
                <a:lnTo>
                  <a:pt x="598289" y="62508"/>
                </a:lnTo>
                <a:lnTo>
                  <a:pt x="517922" y="89297"/>
                </a:lnTo>
                <a:lnTo>
                  <a:pt x="455414" y="107156"/>
                </a:lnTo>
                <a:lnTo>
                  <a:pt x="383976" y="133945"/>
                </a:lnTo>
                <a:lnTo>
                  <a:pt x="339328" y="151805"/>
                </a:lnTo>
                <a:lnTo>
                  <a:pt x="303609" y="169664"/>
                </a:lnTo>
                <a:lnTo>
                  <a:pt x="258961" y="187523"/>
                </a:lnTo>
                <a:lnTo>
                  <a:pt x="232172" y="205383"/>
                </a:lnTo>
                <a:lnTo>
                  <a:pt x="187523" y="232172"/>
                </a:lnTo>
                <a:lnTo>
                  <a:pt x="142875" y="267891"/>
                </a:lnTo>
                <a:lnTo>
                  <a:pt x="98226" y="303609"/>
                </a:lnTo>
                <a:lnTo>
                  <a:pt x="53578" y="348258"/>
                </a:lnTo>
                <a:lnTo>
                  <a:pt x="26789" y="392906"/>
                </a:lnTo>
                <a:lnTo>
                  <a:pt x="8929" y="446484"/>
                </a:lnTo>
                <a:lnTo>
                  <a:pt x="0" y="464344"/>
                </a:lnTo>
                <a:lnTo>
                  <a:pt x="0" y="491133"/>
                </a:lnTo>
                <a:lnTo>
                  <a:pt x="8929" y="526852"/>
                </a:lnTo>
                <a:lnTo>
                  <a:pt x="44648" y="607219"/>
                </a:lnTo>
                <a:lnTo>
                  <a:pt x="107156" y="678656"/>
                </a:lnTo>
                <a:lnTo>
                  <a:pt x="196453" y="741164"/>
                </a:lnTo>
                <a:lnTo>
                  <a:pt x="294679" y="794742"/>
                </a:lnTo>
                <a:lnTo>
                  <a:pt x="401836" y="839390"/>
                </a:lnTo>
                <a:lnTo>
                  <a:pt x="508992" y="884039"/>
                </a:lnTo>
                <a:lnTo>
                  <a:pt x="634007" y="910828"/>
                </a:lnTo>
                <a:lnTo>
                  <a:pt x="767953" y="946547"/>
                </a:lnTo>
                <a:lnTo>
                  <a:pt x="919757" y="973336"/>
                </a:lnTo>
                <a:lnTo>
                  <a:pt x="1071562" y="991195"/>
                </a:lnTo>
                <a:lnTo>
                  <a:pt x="1241226" y="1009055"/>
                </a:lnTo>
                <a:lnTo>
                  <a:pt x="1401961" y="1026914"/>
                </a:lnTo>
                <a:lnTo>
                  <a:pt x="1580554" y="1044773"/>
                </a:lnTo>
                <a:lnTo>
                  <a:pt x="1759148" y="1053703"/>
                </a:lnTo>
                <a:lnTo>
                  <a:pt x="1946671" y="1062633"/>
                </a:lnTo>
                <a:lnTo>
                  <a:pt x="2134195" y="1071562"/>
                </a:lnTo>
                <a:lnTo>
                  <a:pt x="2321718" y="1071562"/>
                </a:lnTo>
                <a:lnTo>
                  <a:pt x="2509242" y="1071562"/>
                </a:lnTo>
                <a:lnTo>
                  <a:pt x="2705695" y="1071562"/>
                </a:lnTo>
                <a:lnTo>
                  <a:pt x="2911078" y="1062633"/>
                </a:lnTo>
                <a:lnTo>
                  <a:pt x="3107531" y="1053703"/>
                </a:lnTo>
                <a:lnTo>
                  <a:pt x="3295054" y="1044773"/>
                </a:lnTo>
                <a:lnTo>
                  <a:pt x="3482578" y="1026914"/>
                </a:lnTo>
                <a:lnTo>
                  <a:pt x="3670101" y="1009055"/>
                </a:lnTo>
                <a:lnTo>
                  <a:pt x="3848695" y="991195"/>
                </a:lnTo>
                <a:lnTo>
                  <a:pt x="4018359" y="964406"/>
                </a:lnTo>
                <a:lnTo>
                  <a:pt x="4179093" y="946547"/>
                </a:lnTo>
                <a:lnTo>
                  <a:pt x="4321968" y="910828"/>
                </a:lnTo>
                <a:lnTo>
                  <a:pt x="4446984" y="875109"/>
                </a:lnTo>
                <a:lnTo>
                  <a:pt x="4554140" y="830461"/>
                </a:lnTo>
                <a:lnTo>
                  <a:pt x="4643437" y="794742"/>
                </a:lnTo>
                <a:lnTo>
                  <a:pt x="4705945" y="750094"/>
                </a:lnTo>
                <a:lnTo>
                  <a:pt x="4741664" y="705445"/>
                </a:lnTo>
                <a:lnTo>
                  <a:pt x="4750593" y="660797"/>
                </a:lnTo>
                <a:lnTo>
                  <a:pt x="4732734" y="616149"/>
                </a:lnTo>
                <a:lnTo>
                  <a:pt x="4688086" y="571500"/>
                </a:lnTo>
                <a:lnTo>
                  <a:pt x="4607718" y="526852"/>
                </a:lnTo>
                <a:lnTo>
                  <a:pt x="4509492" y="482203"/>
                </a:lnTo>
                <a:lnTo>
                  <a:pt x="4375546" y="437555"/>
                </a:lnTo>
                <a:lnTo>
                  <a:pt x="4232671" y="392906"/>
                </a:lnTo>
                <a:lnTo>
                  <a:pt x="4063007" y="339328"/>
                </a:lnTo>
                <a:lnTo>
                  <a:pt x="3875484" y="294680"/>
                </a:lnTo>
                <a:lnTo>
                  <a:pt x="3687961" y="250031"/>
                </a:lnTo>
                <a:lnTo>
                  <a:pt x="3491507" y="214312"/>
                </a:lnTo>
                <a:lnTo>
                  <a:pt x="3295054" y="178594"/>
                </a:lnTo>
                <a:lnTo>
                  <a:pt x="3098601" y="151805"/>
                </a:lnTo>
                <a:lnTo>
                  <a:pt x="2902148" y="133945"/>
                </a:lnTo>
                <a:lnTo>
                  <a:pt x="2714625" y="133945"/>
                </a:lnTo>
                <a:lnTo>
                  <a:pt x="2536031" y="151805"/>
                </a:lnTo>
                <a:lnTo>
                  <a:pt x="2357437" y="178594"/>
                </a:lnTo>
                <a:lnTo>
                  <a:pt x="2357437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56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are you taking this course?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Software Engineering courses?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Favorite language?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Programs in Java (if none C++ or C#)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Estimate lines of Code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 bwMode="auto">
          <a:xfrm>
            <a:off x="5768578" y="1205508"/>
            <a:ext cx="419696" cy="419696"/>
          </a:xfrm>
          <a:custGeom>
            <a:avLst/>
            <a:gdLst/>
            <a:ahLst/>
            <a:cxnLst/>
            <a:rect l="0" t="0" r="0" b="0"/>
            <a:pathLst>
              <a:path w="419696" h="419696">
                <a:moveTo>
                  <a:pt x="80367" y="151805"/>
                </a:moveTo>
                <a:lnTo>
                  <a:pt x="80367" y="151805"/>
                </a:lnTo>
                <a:lnTo>
                  <a:pt x="80367" y="142875"/>
                </a:lnTo>
                <a:lnTo>
                  <a:pt x="80367" y="142875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33945"/>
                </a:lnTo>
                <a:lnTo>
                  <a:pt x="71438" y="133945"/>
                </a:lnTo>
                <a:lnTo>
                  <a:pt x="80367" y="133945"/>
                </a:lnTo>
                <a:lnTo>
                  <a:pt x="80367" y="125015"/>
                </a:lnTo>
                <a:lnTo>
                  <a:pt x="80367" y="125015"/>
                </a:lnTo>
                <a:lnTo>
                  <a:pt x="80367" y="133945"/>
                </a:lnTo>
                <a:lnTo>
                  <a:pt x="80367" y="142875"/>
                </a:lnTo>
                <a:lnTo>
                  <a:pt x="71438" y="160734"/>
                </a:lnTo>
                <a:lnTo>
                  <a:pt x="62508" y="187523"/>
                </a:lnTo>
                <a:lnTo>
                  <a:pt x="53578" y="223242"/>
                </a:lnTo>
                <a:lnTo>
                  <a:pt x="44649" y="267890"/>
                </a:lnTo>
                <a:lnTo>
                  <a:pt x="26789" y="312539"/>
                </a:lnTo>
                <a:lnTo>
                  <a:pt x="17860" y="348257"/>
                </a:lnTo>
                <a:lnTo>
                  <a:pt x="0" y="375046"/>
                </a:lnTo>
                <a:lnTo>
                  <a:pt x="0" y="392906"/>
                </a:lnTo>
                <a:lnTo>
                  <a:pt x="0" y="401836"/>
                </a:lnTo>
                <a:lnTo>
                  <a:pt x="0" y="392906"/>
                </a:lnTo>
                <a:lnTo>
                  <a:pt x="8930" y="375046"/>
                </a:lnTo>
                <a:lnTo>
                  <a:pt x="17860" y="348257"/>
                </a:lnTo>
                <a:lnTo>
                  <a:pt x="26789" y="303609"/>
                </a:lnTo>
                <a:lnTo>
                  <a:pt x="35719" y="258961"/>
                </a:lnTo>
                <a:lnTo>
                  <a:pt x="53578" y="205382"/>
                </a:lnTo>
                <a:lnTo>
                  <a:pt x="62508" y="160734"/>
                </a:lnTo>
                <a:lnTo>
                  <a:pt x="80367" y="125015"/>
                </a:lnTo>
                <a:lnTo>
                  <a:pt x="89297" y="98226"/>
                </a:lnTo>
                <a:lnTo>
                  <a:pt x="98227" y="89297"/>
                </a:lnTo>
                <a:lnTo>
                  <a:pt x="107156" y="89297"/>
                </a:lnTo>
                <a:lnTo>
                  <a:pt x="107156" y="107156"/>
                </a:lnTo>
                <a:lnTo>
                  <a:pt x="116086" y="133945"/>
                </a:lnTo>
                <a:lnTo>
                  <a:pt x="116086" y="169664"/>
                </a:lnTo>
                <a:lnTo>
                  <a:pt x="116086" y="205382"/>
                </a:lnTo>
                <a:lnTo>
                  <a:pt x="107156" y="250031"/>
                </a:lnTo>
                <a:lnTo>
                  <a:pt x="107156" y="294679"/>
                </a:lnTo>
                <a:lnTo>
                  <a:pt x="98227" y="339328"/>
                </a:lnTo>
                <a:lnTo>
                  <a:pt x="98227" y="366117"/>
                </a:lnTo>
                <a:lnTo>
                  <a:pt x="98227" y="383976"/>
                </a:lnTo>
                <a:lnTo>
                  <a:pt x="107156" y="392906"/>
                </a:lnTo>
                <a:lnTo>
                  <a:pt x="107156" y="383976"/>
                </a:lnTo>
                <a:lnTo>
                  <a:pt x="116086" y="366117"/>
                </a:lnTo>
                <a:lnTo>
                  <a:pt x="133945" y="321468"/>
                </a:lnTo>
                <a:lnTo>
                  <a:pt x="142875" y="276820"/>
                </a:lnTo>
                <a:lnTo>
                  <a:pt x="169664" y="214312"/>
                </a:lnTo>
                <a:lnTo>
                  <a:pt x="196453" y="160734"/>
                </a:lnTo>
                <a:lnTo>
                  <a:pt x="223242" y="98226"/>
                </a:lnTo>
                <a:lnTo>
                  <a:pt x="258961" y="53578"/>
                </a:lnTo>
                <a:lnTo>
                  <a:pt x="285750" y="17859"/>
                </a:lnTo>
                <a:lnTo>
                  <a:pt x="303610" y="0"/>
                </a:lnTo>
                <a:lnTo>
                  <a:pt x="321469" y="0"/>
                </a:lnTo>
                <a:lnTo>
                  <a:pt x="321469" y="8929"/>
                </a:lnTo>
                <a:lnTo>
                  <a:pt x="330399" y="44648"/>
                </a:lnTo>
                <a:lnTo>
                  <a:pt x="321469" y="89297"/>
                </a:lnTo>
                <a:lnTo>
                  <a:pt x="321469" y="142875"/>
                </a:lnTo>
                <a:lnTo>
                  <a:pt x="312539" y="196453"/>
                </a:lnTo>
                <a:lnTo>
                  <a:pt x="321469" y="258961"/>
                </a:lnTo>
                <a:lnTo>
                  <a:pt x="321469" y="303609"/>
                </a:lnTo>
                <a:lnTo>
                  <a:pt x="330399" y="348257"/>
                </a:lnTo>
                <a:lnTo>
                  <a:pt x="339328" y="383976"/>
                </a:lnTo>
                <a:lnTo>
                  <a:pt x="357188" y="401836"/>
                </a:lnTo>
                <a:lnTo>
                  <a:pt x="366117" y="419695"/>
                </a:lnTo>
                <a:lnTo>
                  <a:pt x="383977" y="419695"/>
                </a:lnTo>
                <a:lnTo>
                  <a:pt x="392906" y="392906"/>
                </a:lnTo>
                <a:lnTo>
                  <a:pt x="410766" y="357187"/>
                </a:lnTo>
                <a:lnTo>
                  <a:pt x="419695" y="303609"/>
                </a:lnTo>
                <a:lnTo>
                  <a:pt x="419695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6134695" y="1232297"/>
            <a:ext cx="267892" cy="312540"/>
          </a:xfrm>
          <a:custGeom>
            <a:avLst/>
            <a:gdLst/>
            <a:ahLst/>
            <a:cxnLst/>
            <a:rect l="0" t="0" r="0" b="0"/>
            <a:pathLst>
              <a:path w="267892" h="312540">
                <a:moveTo>
                  <a:pt x="160735" y="107156"/>
                </a:moveTo>
                <a:lnTo>
                  <a:pt x="160735" y="98226"/>
                </a:lnTo>
                <a:lnTo>
                  <a:pt x="169664" y="89297"/>
                </a:lnTo>
                <a:lnTo>
                  <a:pt x="169664" y="62508"/>
                </a:lnTo>
                <a:lnTo>
                  <a:pt x="169664" y="44648"/>
                </a:lnTo>
                <a:lnTo>
                  <a:pt x="169664" y="17859"/>
                </a:lnTo>
                <a:lnTo>
                  <a:pt x="160735" y="0"/>
                </a:lnTo>
                <a:lnTo>
                  <a:pt x="151805" y="0"/>
                </a:lnTo>
                <a:lnTo>
                  <a:pt x="133946" y="0"/>
                </a:lnTo>
                <a:lnTo>
                  <a:pt x="116086" y="17859"/>
                </a:lnTo>
                <a:lnTo>
                  <a:pt x="98227" y="35719"/>
                </a:lnTo>
                <a:lnTo>
                  <a:pt x="71438" y="62508"/>
                </a:lnTo>
                <a:lnTo>
                  <a:pt x="62508" y="80367"/>
                </a:lnTo>
                <a:lnTo>
                  <a:pt x="53578" y="107156"/>
                </a:lnTo>
                <a:lnTo>
                  <a:pt x="62508" y="125016"/>
                </a:lnTo>
                <a:lnTo>
                  <a:pt x="71438" y="133945"/>
                </a:lnTo>
                <a:lnTo>
                  <a:pt x="98227" y="142875"/>
                </a:lnTo>
                <a:lnTo>
                  <a:pt x="142875" y="151805"/>
                </a:lnTo>
                <a:lnTo>
                  <a:pt x="178594" y="160734"/>
                </a:lnTo>
                <a:lnTo>
                  <a:pt x="223243" y="178593"/>
                </a:lnTo>
                <a:lnTo>
                  <a:pt x="250032" y="196453"/>
                </a:lnTo>
                <a:lnTo>
                  <a:pt x="267891" y="223242"/>
                </a:lnTo>
                <a:lnTo>
                  <a:pt x="267891" y="250031"/>
                </a:lnTo>
                <a:lnTo>
                  <a:pt x="241102" y="267890"/>
                </a:lnTo>
                <a:lnTo>
                  <a:pt x="205383" y="294679"/>
                </a:lnTo>
                <a:lnTo>
                  <a:pt x="151805" y="303609"/>
                </a:lnTo>
                <a:lnTo>
                  <a:pt x="98227" y="312539"/>
                </a:lnTo>
                <a:lnTo>
                  <a:pt x="53578" y="312539"/>
                </a:lnTo>
                <a:lnTo>
                  <a:pt x="17860" y="303609"/>
                </a:lnTo>
                <a:lnTo>
                  <a:pt x="0" y="285750"/>
                </a:lnTo>
                <a:lnTo>
                  <a:pt x="0" y="267890"/>
                </a:lnTo>
                <a:lnTo>
                  <a:pt x="26789" y="241101"/>
                </a:lnTo>
                <a:lnTo>
                  <a:pt x="26789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491883" y="1259086"/>
            <a:ext cx="267891" cy="267891"/>
          </a:xfrm>
          <a:custGeom>
            <a:avLst/>
            <a:gdLst/>
            <a:ahLst/>
            <a:cxnLst/>
            <a:rect l="0" t="0" r="0" b="0"/>
            <a:pathLst>
              <a:path w="267891" h="26789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53578"/>
                </a:lnTo>
                <a:lnTo>
                  <a:pt x="17859" y="80367"/>
                </a:lnTo>
                <a:lnTo>
                  <a:pt x="17859" y="116086"/>
                </a:lnTo>
                <a:lnTo>
                  <a:pt x="26789" y="151804"/>
                </a:lnTo>
                <a:lnTo>
                  <a:pt x="35719" y="187523"/>
                </a:lnTo>
                <a:lnTo>
                  <a:pt x="53578" y="214312"/>
                </a:lnTo>
                <a:lnTo>
                  <a:pt x="80367" y="241101"/>
                </a:lnTo>
                <a:lnTo>
                  <a:pt x="107156" y="258961"/>
                </a:lnTo>
                <a:lnTo>
                  <a:pt x="142875" y="267890"/>
                </a:lnTo>
                <a:lnTo>
                  <a:pt x="178594" y="267890"/>
                </a:lnTo>
                <a:lnTo>
                  <a:pt x="205383" y="267890"/>
                </a:lnTo>
                <a:lnTo>
                  <a:pt x="232172" y="250031"/>
                </a:lnTo>
                <a:lnTo>
                  <a:pt x="258961" y="232172"/>
                </a:lnTo>
                <a:lnTo>
                  <a:pt x="267890" y="205383"/>
                </a:lnTo>
                <a:lnTo>
                  <a:pt x="267890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402586" y="1357313"/>
            <a:ext cx="258962" cy="62508"/>
          </a:xfrm>
          <a:custGeom>
            <a:avLst/>
            <a:gdLst/>
            <a:ahLst/>
            <a:cxnLst/>
            <a:rect l="0" t="0" r="0" b="0"/>
            <a:pathLst>
              <a:path w="258962" h="62508">
                <a:moveTo>
                  <a:pt x="0" y="62507"/>
                </a:moveTo>
                <a:lnTo>
                  <a:pt x="0" y="62507"/>
                </a:lnTo>
                <a:lnTo>
                  <a:pt x="0" y="62507"/>
                </a:lnTo>
                <a:lnTo>
                  <a:pt x="8930" y="62507"/>
                </a:lnTo>
                <a:lnTo>
                  <a:pt x="26789" y="53577"/>
                </a:lnTo>
                <a:lnTo>
                  <a:pt x="53578" y="53577"/>
                </a:lnTo>
                <a:lnTo>
                  <a:pt x="89297" y="44648"/>
                </a:lnTo>
                <a:lnTo>
                  <a:pt x="133945" y="44648"/>
                </a:lnTo>
                <a:lnTo>
                  <a:pt x="178594" y="35718"/>
                </a:lnTo>
                <a:lnTo>
                  <a:pt x="214312" y="26789"/>
                </a:lnTo>
                <a:lnTo>
                  <a:pt x="241102" y="17859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465094" y="1169789"/>
            <a:ext cx="357188" cy="98228"/>
          </a:xfrm>
          <a:custGeom>
            <a:avLst/>
            <a:gdLst/>
            <a:ahLst/>
            <a:cxnLst/>
            <a:rect l="0" t="0" r="0" b="0"/>
            <a:pathLst>
              <a:path w="357188" h="98228">
                <a:moveTo>
                  <a:pt x="0" y="98227"/>
                </a:moveTo>
                <a:lnTo>
                  <a:pt x="0" y="98227"/>
                </a:lnTo>
                <a:lnTo>
                  <a:pt x="0" y="89297"/>
                </a:lnTo>
                <a:lnTo>
                  <a:pt x="0" y="89297"/>
                </a:lnTo>
                <a:lnTo>
                  <a:pt x="35719" y="71438"/>
                </a:lnTo>
                <a:lnTo>
                  <a:pt x="80367" y="62508"/>
                </a:lnTo>
                <a:lnTo>
                  <a:pt x="133945" y="44648"/>
                </a:lnTo>
                <a:lnTo>
                  <a:pt x="196453" y="26789"/>
                </a:lnTo>
                <a:lnTo>
                  <a:pt x="258961" y="17859"/>
                </a:lnTo>
                <a:lnTo>
                  <a:pt x="303609" y="8930"/>
                </a:lnTo>
                <a:lnTo>
                  <a:pt x="339328" y="0"/>
                </a:lnTo>
                <a:lnTo>
                  <a:pt x="357187" y="0"/>
                </a:lnTo>
                <a:lnTo>
                  <a:pt x="35718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697141" y="1571625"/>
            <a:ext cx="1321594" cy="258962"/>
          </a:xfrm>
          <a:custGeom>
            <a:avLst/>
            <a:gdLst/>
            <a:ahLst/>
            <a:cxnLst/>
            <a:rect l="0" t="0" r="0" b="0"/>
            <a:pathLst>
              <a:path w="1321594" h="258962">
                <a:moveTo>
                  <a:pt x="8929" y="258961"/>
                </a:moveTo>
                <a:lnTo>
                  <a:pt x="0" y="258961"/>
                </a:lnTo>
                <a:lnTo>
                  <a:pt x="8929" y="250031"/>
                </a:lnTo>
                <a:lnTo>
                  <a:pt x="17859" y="250031"/>
                </a:lnTo>
                <a:lnTo>
                  <a:pt x="35718" y="250031"/>
                </a:lnTo>
                <a:lnTo>
                  <a:pt x="80367" y="241101"/>
                </a:lnTo>
                <a:lnTo>
                  <a:pt x="142875" y="232172"/>
                </a:lnTo>
                <a:lnTo>
                  <a:pt x="223242" y="223242"/>
                </a:lnTo>
                <a:lnTo>
                  <a:pt x="321468" y="196453"/>
                </a:lnTo>
                <a:lnTo>
                  <a:pt x="437554" y="169664"/>
                </a:lnTo>
                <a:lnTo>
                  <a:pt x="562570" y="142875"/>
                </a:lnTo>
                <a:lnTo>
                  <a:pt x="696515" y="116086"/>
                </a:lnTo>
                <a:lnTo>
                  <a:pt x="821531" y="80367"/>
                </a:lnTo>
                <a:lnTo>
                  <a:pt x="946547" y="53578"/>
                </a:lnTo>
                <a:lnTo>
                  <a:pt x="1062632" y="26789"/>
                </a:lnTo>
                <a:lnTo>
                  <a:pt x="1160859" y="8929"/>
                </a:lnTo>
                <a:lnTo>
                  <a:pt x="1241226" y="0"/>
                </a:lnTo>
                <a:lnTo>
                  <a:pt x="1294804" y="0"/>
                </a:lnTo>
                <a:lnTo>
                  <a:pt x="1312664" y="8929"/>
                </a:lnTo>
                <a:lnTo>
                  <a:pt x="1321593" y="8929"/>
                </a:lnTo>
                <a:lnTo>
                  <a:pt x="1321593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119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21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white21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white2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21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Settings\mmm\Application Data\Microsoft\Templates\white212.pot</Template>
  <TotalTime>24952</TotalTime>
  <Pages>35</Pages>
  <Words>1308</Words>
  <Application>Microsoft Office PowerPoint</Application>
  <PresentationFormat>Letter Paper (8.5x11 in)</PresentationFormat>
  <Paragraphs>250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white212</vt:lpstr>
      <vt:lpstr>Lecture 04 Availability</vt:lpstr>
      <vt:lpstr>PowerPoint Presentation</vt:lpstr>
      <vt:lpstr>Spiral model revisited (B. Boehm)</vt:lpstr>
      <vt:lpstr>Spring Project Structure</vt:lpstr>
      <vt:lpstr>Fall CSCE schedule -- csv file</vt:lpstr>
      <vt:lpstr>Spring Tool Suite (STS)</vt:lpstr>
      <vt:lpstr>Spring Starter project</vt:lpstr>
      <vt:lpstr>Spring Example = Spring Boot Journal</vt:lpstr>
      <vt:lpstr>Experience</vt:lpstr>
      <vt:lpstr>Java World</vt:lpstr>
      <vt:lpstr>PowerPoint Presentation</vt:lpstr>
      <vt:lpstr>Virtual Box</vt:lpstr>
      <vt:lpstr>PowerPoint Presentation</vt:lpstr>
      <vt:lpstr>VirtualBox</vt:lpstr>
      <vt:lpstr>PowerPoint Presentation</vt:lpstr>
      <vt:lpstr>PowerPoint Presentation</vt:lpstr>
      <vt:lpstr>PowerPoint Presentation</vt:lpstr>
      <vt:lpstr>PowerPoint Presentation</vt:lpstr>
      <vt:lpstr>What’s left?</vt:lpstr>
      <vt:lpstr>PowerPoint Presentation</vt:lpstr>
      <vt:lpstr>PowerPoint Presentation</vt:lpstr>
      <vt:lpstr>Setup base system like you like;  then snapshot</vt:lpstr>
      <vt:lpstr>Required Tools</vt:lpstr>
      <vt:lpstr>Relationship between Scrum and Agile</vt:lpstr>
      <vt:lpstr>Scrum distinguished from Agile (continued)</vt:lpstr>
      <vt:lpstr>Scrum distinguished from Agile (continued)</vt:lpstr>
      <vt:lpstr>PowerPoint Presentation</vt:lpstr>
      <vt:lpstr>Scrum Practices</vt:lpstr>
      <vt:lpstr>Scrum Roles</vt:lpstr>
      <vt:lpstr>Product Owner</vt:lpstr>
      <vt:lpstr>Scrum Master</vt:lpstr>
      <vt:lpstr>Development Team</vt:lpstr>
      <vt:lpstr>Scrum Artifacts</vt:lpstr>
      <vt:lpstr>Product Backlog</vt:lpstr>
      <vt:lpstr>Product Backlog manipulations</vt:lpstr>
      <vt:lpstr>PowerPoint Presentation</vt:lpstr>
      <vt:lpstr>Sprint Backlog   -- tasks</vt:lpstr>
      <vt:lpstr>PowerPoint Presentation</vt:lpstr>
      <vt:lpstr>Daily Scrum</vt:lpstr>
      <vt:lpstr>Daily Stand-Up</vt:lpstr>
      <vt:lpstr>The chickens and the pigs</vt:lpstr>
      <vt:lpstr>PowerPoint Presentation</vt:lpstr>
      <vt:lpstr>Agile Principles  (Chapter 3)</vt:lpstr>
      <vt:lpstr>Categorization of Principles</vt:lpstr>
      <vt:lpstr>Variability and Uncertainty</vt:lpstr>
      <vt:lpstr>Waterscrum or Scrummerfall</vt:lpstr>
      <vt:lpstr>PowerPoint Presentation</vt:lpstr>
      <vt:lpstr>Scrum Process Model</vt:lpstr>
      <vt:lpstr>Accept that there will be changes in Requirements</vt:lpstr>
      <vt:lpstr>Cost of changes to Requirements</vt:lpstr>
      <vt:lpstr>PowerPoint Presentation</vt:lpstr>
      <vt:lpstr>PowerPoint Presentation</vt:lpstr>
      <vt:lpstr>Validated learning</vt:lpstr>
      <vt:lpstr>PowerPoint Presentation</vt:lpstr>
      <vt:lpstr>PowerPoint Presentation</vt:lpstr>
      <vt:lpstr>Performance</vt:lpstr>
      <vt:lpstr>PowerPoint Presentation</vt:lpstr>
      <vt:lpstr>PowerPoint Presentation</vt:lpstr>
      <vt:lpstr>continued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212 Computer Architecture</dc:title>
  <dc:creator>Manton Matthews</dc:creator>
  <cp:lastModifiedBy>STUDIO</cp:lastModifiedBy>
  <cp:revision>207</cp:revision>
  <cp:lastPrinted>2017-08-28T17:47:43Z</cp:lastPrinted>
  <dcterms:created xsi:type="dcterms:W3CDTF">1998-08-11T09:19:24Z</dcterms:created>
  <dcterms:modified xsi:type="dcterms:W3CDTF">2017-08-30T19:36:56Z</dcterms:modified>
</cp:coreProperties>
</file>