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7"/>
  </p:notesMasterIdLst>
  <p:handoutMasterIdLst>
    <p:handoutMasterId r:id="rId38"/>
  </p:handoutMasterIdLst>
  <p:sldIdLst>
    <p:sldId id="453" r:id="rId2"/>
    <p:sldId id="528" r:id="rId3"/>
    <p:sldId id="557" r:id="rId4"/>
    <p:sldId id="529" r:id="rId5"/>
    <p:sldId id="530" r:id="rId6"/>
    <p:sldId id="532" r:id="rId7"/>
    <p:sldId id="531" r:id="rId8"/>
    <p:sldId id="533" r:id="rId9"/>
    <p:sldId id="534" r:id="rId10"/>
    <p:sldId id="527" r:id="rId11"/>
    <p:sldId id="535" r:id="rId12"/>
    <p:sldId id="540" r:id="rId13"/>
    <p:sldId id="536" r:id="rId14"/>
    <p:sldId id="537" r:id="rId15"/>
    <p:sldId id="539" r:id="rId16"/>
    <p:sldId id="538" r:id="rId17"/>
    <p:sldId id="541" r:id="rId18"/>
    <p:sldId id="542" r:id="rId19"/>
    <p:sldId id="543" r:id="rId20"/>
    <p:sldId id="550" r:id="rId21"/>
    <p:sldId id="544" r:id="rId22"/>
    <p:sldId id="549" r:id="rId23"/>
    <p:sldId id="545" r:id="rId24"/>
    <p:sldId id="546" r:id="rId25"/>
    <p:sldId id="547" r:id="rId26"/>
    <p:sldId id="548" r:id="rId27"/>
    <p:sldId id="556" r:id="rId28"/>
    <p:sldId id="554" r:id="rId29"/>
    <p:sldId id="551" r:id="rId30"/>
    <p:sldId id="560" r:id="rId31"/>
    <p:sldId id="552" r:id="rId32"/>
    <p:sldId id="555" r:id="rId33"/>
    <p:sldId id="553" r:id="rId34"/>
    <p:sldId id="558" r:id="rId35"/>
    <p:sldId id="559" r:id="rId36"/>
  </p:sldIdLst>
  <p:sldSz cx="9144000" cy="6858000" type="letter"/>
  <p:notesSz cx="9296400" cy="7010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6">
          <p15:clr>
            <a:srgbClr val="A4A3A4"/>
          </p15:clr>
        </p15:guide>
        <p15:guide id="2" pos="55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FF0000"/>
    <a:srgbClr val="FFCCCC"/>
    <a:srgbClr val="CCCCFF"/>
    <a:srgbClr val="CCECFF"/>
    <a:srgbClr val="9999FF"/>
    <a:srgbClr val="FFFF9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767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96"/>
        <p:guide pos="55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8"/>
    </p:cViewPr>
  </p:sorterViewPr>
  <p:notesViewPr>
    <p:cSldViewPr>
      <p:cViewPr varScale="1">
        <p:scale>
          <a:sx n="77" d="100"/>
          <a:sy n="77" d="100"/>
        </p:scale>
        <p:origin x="-1584" y="-10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0.xml"/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267201" y="6677026"/>
            <a:ext cx="76517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03" tIns="44446" rIns="87303" bIns="44446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/>
              <a:t>Page </a:t>
            </a:r>
            <a:fld id="{D43C1CE5-713A-46E7-BE6E-1BE3E2423F0D}" type="slidenum">
              <a:rPr lang="en-US" altLang="en-US" sz="1200" b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2553537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9" y="3330576"/>
            <a:ext cx="6816725" cy="3154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78" tIns="44446" rIns="90478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1" name="Rectangle 1027"/>
          <p:cNvSpPr>
            <a:spLocks noChangeArrowheads="1"/>
          </p:cNvSpPr>
          <p:nvPr/>
        </p:nvSpPr>
        <p:spPr bwMode="auto">
          <a:xfrm>
            <a:off x="4244975" y="6677026"/>
            <a:ext cx="806450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03" tIns="44446" rIns="87303" bIns="44446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smtClean="0">
                <a:latin typeface="Century Gothic" panose="020B0502020202020204" pitchFamily="34" charset="0"/>
              </a:rPr>
              <a:t>Page </a:t>
            </a:r>
            <a:fld id="{1B83E563-C414-42EF-A7E1-B597D7585EF3}" type="slidenum">
              <a:rPr lang="en-US" altLang="en-US" sz="1200" b="0" smtClean="0">
                <a:latin typeface="Century Gothic" panose="020B0502020202020204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smtClean="0">
              <a:latin typeface="Century Gothic" panose="020B0502020202020204" pitchFamily="34" charset="0"/>
            </a:endParaRPr>
          </a:p>
        </p:txBody>
      </p:sp>
      <p:sp>
        <p:nvSpPr>
          <p:cNvPr id="41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1950" y="530225"/>
            <a:ext cx="3492500" cy="2619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934317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4008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ctr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Click to edit Master subtitle style</a:t>
            </a:r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019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65125"/>
            <a:ext cx="7772400" cy="1143000"/>
          </a:xfrm>
          <a:effectLst>
            <a:outerShdw dist="71842" dir="2700000" algn="ctr" rotWithShape="0">
              <a:schemeClr val="bg2"/>
            </a:outerShdw>
          </a:effectLst>
        </p:spPr>
        <p:txBody>
          <a:bodyPr lIns="92066" tIns="46033" rIns="92066" bIns="46033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88508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7497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47650"/>
            <a:ext cx="2206625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247650"/>
            <a:ext cx="6472237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579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533400" y="6500813"/>
            <a:ext cx="6705600" cy="2809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lnSpc>
                <a:spcPct val="90000"/>
              </a:lnSpc>
              <a:defRPr sz="1100" b="1" dirty="0" smtClean="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defRPr/>
            </a:pPr>
            <a:r>
              <a:rPr lang="en-AU" altLang="en-US"/>
              <a:t>© Len Bass, Paul Clements, Rick </a:t>
            </a:r>
            <a:r>
              <a:rPr lang="en-AU" altLang="en-US" err="1"/>
              <a:t>Kazman</a:t>
            </a:r>
            <a:r>
              <a:rPr lang="en-AU" altLang="en-US"/>
              <a:t>, under Creative Commons Attribution License</a:t>
            </a:r>
          </a:p>
        </p:txBody>
      </p:sp>
    </p:spTree>
    <p:extLst>
      <p:ext uri="{BB962C8B-B14F-4D97-AF65-F5344CB8AC3E}">
        <p14:creationId xmlns:p14="http://schemas.microsoft.com/office/powerpoint/2010/main" val="157683802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9109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9613" y="1220788"/>
            <a:ext cx="4078287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4579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5768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7439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78821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84784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578160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219075" y="6400800"/>
            <a:ext cx="604838" cy="2857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15" tIns="45715" rIns="45715" bIns="45715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400" b="0" smtClean="0">
                <a:solidFill>
                  <a:schemeClr val="hlink"/>
                </a:solidFill>
              </a:rPr>
              <a:t>– </a:t>
            </a:r>
            <a:fld id="{96B6B617-29EC-4E17-B993-3ED5E37EDB45}" type="slidenum">
              <a:rPr lang="en-US" altLang="en-US" sz="1400" b="0" smtClean="0">
                <a:solidFill>
                  <a:schemeClr val="hlink"/>
                </a:solidFill>
              </a:rPr>
              <a:pPr algn="ctr">
                <a:lnSpc>
                  <a:spcPct val="90000"/>
                </a:lnSpc>
                <a:defRPr/>
              </a:pPr>
              <a:t>‹#›</a:t>
            </a:fld>
            <a:r>
              <a:rPr lang="en-US" altLang="en-US" sz="1400" b="0" smtClean="0">
                <a:solidFill>
                  <a:schemeClr val="hlink"/>
                </a:solidFill>
              </a:rPr>
              <a:t> –</a:t>
            </a:r>
            <a:endParaRPr lang="en-US" altLang="en-US" sz="1400" b="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201608" y="6391039"/>
            <a:ext cx="1725783" cy="28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5" tIns="45715" rIns="45715" bIns="45715" anchor="ctr">
            <a:spAutoFit/>
          </a:bodyPr>
          <a:lstStyle>
            <a:lvl1pPr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400" b="0" dirty="0" smtClean="0">
                <a:solidFill>
                  <a:schemeClr val="hlink"/>
                </a:solidFill>
              </a:rPr>
              <a:t>CSCE 741 Fall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 spd="med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9pPr>
    </p:titleStyle>
    <p:bodyStyle>
      <a:lvl1pPr marL="385763" indent="-385763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4538" indent="-246063" algn="l" rtl="0" eaLnBrk="0" fontAlgn="base" hangingPunct="0">
        <a:spcBef>
          <a:spcPct val="25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146175" indent="-238125" algn="l" rtl="0" eaLnBrk="0" fontAlgn="base" hangingPunct="0">
        <a:lnSpc>
          <a:spcPct val="107000"/>
        </a:lnSpc>
        <a:spcBef>
          <a:spcPct val="10000"/>
        </a:spcBef>
        <a:spcAft>
          <a:spcPct val="0"/>
        </a:spcAft>
        <a:buClr>
          <a:srgbClr val="005400"/>
        </a:buClr>
        <a:buSzPct val="90000"/>
        <a:buFont typeface="Wingdings" pitchFamily="2" charset="2"/>
        <a:buChar char="l"/>
        <a:defRPr b="1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4pPr>
      <a:lvl5pPr marL="2451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spring.io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36738"/>
            <a:ext cx="7772400" cy="1565275"/>
          </a:xfrm>
        </p:spPr>
        <p:txBody>
          <a:bodyPr/>
          <a:lstStyle/>
          <a:p>
            <a:pPr marL="342900" indent="-342900" algn="ctr" eaLnBrk="1" hangingPunct="1"/>
            <a:r>
              <a:rPr lang="en-US" altLang="en-US" dirty="0" smtClean="0"/>
              <a:t>Lecture 04</a:t>
            </a:r>
            <a:br>
              <a:rPr lang="en-US" altLang="en-US" dirty="0" smtClean="0"/>
            </a:br>
            <a:r>
              <a:rPr lang="en-US" altLang="en-US" dirty="0" smtClean="0"/>
              <a:t>Availability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3402013"/>
            <a:ext cx="6629400" cy="2905125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 smtClean="0"/>
              <a:t>Topics</a:t>
            </a:r>
          </a:p>
          <a:p>
            <a:pPr lvl="1" eaLnBrk="1" hangingPunct="1">
              <a:defRPr/>
            </a:pPr>
            <a:r>
              <a:rPr lang="en-US" dirty="0" smtClean="0"/>
              <a:t>Chapter 5 – Availability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47713" y="6500813"/>
            <a:ext cx="179376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1400" dirty="0" smtClean="0">
                <a:latin typeface="Courier New" panose="02070309020205020404" pitchFamily="49" charset="0"/>
              </a:rPr>
              <a:t>August 28, 2017</a:t>
            </a:r>
            <a:endParaRPr lang="en-US" altLang="en-US" sz="1400" dirty="0">
              <a:latin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95869"/>
            <a:ext cx="5486400" cy="3639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95869"/>
            <a:ext cx="7010400" cy="4650802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10875" y="914400"/>
            <a:ext cx="6654066" cy="56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lnSpc>
                <a:spcPct val="87000"/>
              </a:lnSpc>
            </a:pPr>
            <a:r>
              <a:rPr lang="en-US" altLang="en-US" sz="3800" dirty="0"/>
              <a:t>CSCE </a:t>
            </a:r>
            <a:r>
              <a:rPr lang="en-US" altLang="en-US" sz="3800" dirty="0" smtClean="0"/>
              <a:t>741 </a:t>
            </a:r>
            <a:r>
              <a:rPr lang="en-US" altLang="en-US" sz="3800" dirty="0"/>
              <a:t>Software </a:t>
            </a:r>
            <a:r>
              <a:rPr lang="en-US" altLang="en-US" sz="3800" dirty="0" smtClean="0"/>
              <a:t>Process</a:t>
            </a:r>
            <a:endParaRPr lang="en-US" altLang="en-US" sz="38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778125" y="4243388"/>
            <a:ext cx="4384675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85763" indent="-385763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4538" indent="-2460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146175" indent="-238125" algn="l" rtl="0" eaLnBrk="0" fontAlgn="base" hangingPunct="0">
              <a:lnSpc>
                <a:spcPct val="107000"/>
              </a:lnSpc>
              <a:spcBef>
                <a:spcPct val="10000"/>
              </a:spcBef>
              <a:spcAft>
                <a:spcPct val="0"/>
              </a:spcAft>
              <a:buClr>
                <a:srgbClr val="005400"/>
              </a:buClr>
              <a:buSzPct val="90000"/>
              <a:buFont typeface="Wingdings" pitchFamily="2" charset="2"/>
              <a:buChar char="l"/>
              <a:defRPr b="1">
                <a:solidFill>
                  <a:schemeClr val="folHlink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4pPr>
            <a:lvl5pPr marL="245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9083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3655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8227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2799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/>
              <a:t>Lecture 1   -- Overview</a:t>
            </a:r>
          </a:p>
          <a:p>
            <a:pPr lvl="1" eaLnBrk="1" hangingPunct="1">
              <a:defRPr/>
            </a:pPr>
            <a:r>
              <a:rPr lang="en-US" kern="0" dirty="0" smtClean="0"/>
              <a:t>The Old CSCE 741</a:t>
            </a:r>
          </a:p>
          <a:p>
            <a:pPr lvl="1" eaLnBrk="1" hangingPunct="1">
              <a:defRPr/>
            </a:pPr>
            <a:r>
              <a:rPr lang="en-US" kern="0" dirty="0" smtClean="0"/>
              <a:t>Agile</a:t>
            </a:r>
          </a:p>
          <a:p>
            <a:pPr lvl="1" eaLnBrk="1" hangingPunct="1">
              <a:defRPr/>
            </a:pPr>
            <a:r>
              <a:rPr lang="en-US" kern="0" dirty="0" smtClean="0"/>
              <a:t>Scrum</a:t>
            </a:r>
          </a:p>
          <a:p>
            <a:pPr lvl="1" eaLnBrk="1" hangingPunct="1">
              <a:defRPr/>
            </a:pPr>
            <a:r>
              <a:rPr lang="en-US" kern="0" dirty="0" smtClean="0"/>
              <a:t>Spring Boot</a:t>
            </a:r>
          </a:p>
          <a:p>
            <a:pPr eaLnBrk="1" hangingPunct="1">
              <a:defRPr/>
            </a:pPr>
            <a:r>
              <a:rPr lang="en-US" kern="0" dirty="0" err="1" smtClean="0"/>
              <a:t>Readings:ES</a:t>
            </a:r>
            <a:r>
              <a:rPr lang="en-US" kern="0" dirty="0" smtClean="0"/>
              <a:t> </a:t>
            </a:r>
            <a:r>
              <a:rPr lang="en-US" kern="0" dirty="0" err="1" smtClean="0"/>
              <a:t>Ch</a:t>
            </a:r>
            <a:r>
              <a:rPr lang="en-US" kern="0" dirty="0" smtClean="0"/>
              <a:t> 01, PSB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Overview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en-US" dirty="0" smtClean="0"/>
              <a:t>Topics for today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Traditional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Waterfall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Spiral model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Agile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Scrum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Spring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dirty="0" smtClean="0"/>
              <a:t>Next time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x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dirty="0" smtClean="0"/>
              <a:t>"Architecture is the art and technique of building..." 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696516" y="4652367"/>
            <a:ext cx="71438" cy="80368"/>
          </a:xfrm>
          <a:custGeom>
            <a:avLst/>
            <a:gdLst/>
            <a:ahLst/>
            <a:cxnLst/>
            <a:rect l="0" t="0" r="0" b="0"/>
            <a:pathLst>
              <a:path w="71438" h="80368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35719"/>
                </a:lnTo>
                <a:lnTo>
                  <a:pt x="8929" y="53578"/>
                </a:lnTo>
                <a:lnTo>
                  <a:pt x="26789" y="71437"/>
                </a:lnTo>
                <a:lnTo>
                  <a:pt x="44648" y="80367"/>
                </a:lnTo>
                <a:lnTo>
                  <a:pt x="71437" y="80367"/>
                </a:lnTo>
                <a:lnTo>
                  <a:pt x="71437" y="8036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910828" y="4527351"/>
            <a:ext cx="6822282" cy="339329"/>
          </a:xfrm>
          <a:custGeom>
            <a:avLst/>
            <a:gdLst/>
            <a:ahLst/>
            <a:cxnLst/>
            <a:rect l="0" t="0" r="0" b="0"/>
            <a:pathLst>
              <a:path w="6822282" h="339329">
                <a:moveTo>
                  <a:pt x="0" y="125016"/>
                </a:moveTo>
                <a:lnTo>
                  <a:pt x="17860" y="125016"/>
                </a:lnTo>
                <a:lnTo>
                  <a:pt x="35719" y="125016"/>
                </a:lnTo>
                <a:lnTo>
                  <a:pt x="62508" y="125016"/>
                </a:lnTo>
                <a:lnTo>
                  <a:pt x="107156" y="142875"/>
                </a:lnTo>
                <a:lnTo>
                  <a:pt x="151805" y="160735"/>
                </a:lnTo>
                <a:lnTo>
                  <a:pt x="205383" y="196453"/>
                </a:lnTo>
                <a:lnTo>
                  <a:pt x="258961" y="232172"/>
                </a:lnTo>
                <a:lnTo>
                  <a:pt x="330399" y="258961"/>
                </a:lnTo>
                <a:lnTo>
                  <a:pt x="401836" y="267891"/>
                </a:lnTo>
                <a:lnTo>
                  <a:pt x="482203" y="258961"/>
                </a:lnTo>
                <a:lnTo>
                  <a:pt x="553641" y="232172"/>
                </a:lnTo>
                <a:lnTo>
                  <a:pt x="634008" y="196453"/>
                </a:lnTo>
                <a:lnTo>
                  <a:pt x="705445" y="160735"/>
                </a:lnTo>
                <a:lnTo>
                  <a:pt x="776883" y="125016"/>
                </a:lnTo>
                <a:lnTo>
                  <a:pt x="848320" y="98227"/>
                </a:lnTo>
                <a:lnTo>
                  <a:pt x="919758" y="80367"/>
                </a:lnTo>
                <a:lnTo>
                  <a:pt x="991195" y="80367"/>
                </a:lnTo>
                <a:lnTo>
                  <a:pt x="1062633" y="89297"/>
                </a:lnTo>
                <a:lnTo>
                  <a:pt x="1134070" y="107156"/>
                </a:lnTo>
                <a:lnTo>
                  <a:pt x="1214438" y="133945"/>
                </a:lnTo>
                <a:lnTo>
                  <a:pt x="1303735" y="160735"/>
                </a:lnTo>
                <a:lnTo>
                  <a:pt x="1384102" y="169664"/>
                </a:lnTo>
                <a:lnTo>
                  <a:pt x="1473399" y="169664"/>
                </a:lnTo>
                <a:lnTo>
                  <a:pt x="1571625" y="160735"/>
                </a:lnTo>
                <a:lnTo>
                  <a:pt x="1660922" y="133945"/>
                </a:lnTo>
                <a:lnTo>
                  <a:pt x="1750219" y="107156"/>
                </a:lnTo>
                <a:lnTo>
                  <a:pt x="1848445" y="71438"/>
                </a:lnTo>
                <a:lnTo>
                  <a:pt x="1937742" y="35719"/>
                </a:lnTo>
                <a:lnTo>
                  <a:pt x="2035969" y="8930"/>
                </a:lnTo>
                <a:lnTo>
                  <a:pt x="2125266" y="0"/>
                </a:lnTo>
                <a:lnTo>
                  <a:pt x="2223492" y="0"/>
                </a:lnTo>
                <a:lnTo>
                  <a:pt x="2321719" y="26789"/>
                </a:lnTo>
                <a:lnTo>
                  <a:pt x="2419945" y="62508"/>
                </a:lnTo>
                <a:lnTo>
                  <a:pt x="2518172" y="107156"/>
                </a:lnTo>
                <a:lnTo>
                  <a:pt x="2616399" y="151805"/>
                </a:lnTo>
                <a:lnTo>
                  <a:pt x="2723555" y="178594"/>
                </a:lnTo>
                <a:lnTo>
                  <a:pt x="2830711" y="187524"/>
                </a:lnTo>
                <a:lnTo>
                  <a:pt x="2937867" y="187524"/>
                </a:lnTo>
                <a:lnTo>
                  <a:pt x="3053953" y="169664"/>
                </a:lnTo>
                <a:lnTo>
                  <a:pt x="3161110" y="142875"/>
                </a:lnTo>
                <a:lnTo>
                  <a:pt x="3277195" y="107156"/>
                </a:lnTo>
                <a:lnTo>
                  <a:pt x="3384352" y="80367"/>
                </a:lnTo>
                <a:lnTo>
                  <a:pt x="3500438" y="62508"/>
                </a:lnTo>
                <a:lnTo>
                  <a:pt x="3616524" y="53578"/>
                </a:lnTo>
                <a:lnTo>
                  <a:pt x="3732610" y="62508"/>
                </a:lnTo>
                <a:lnTo>
                  <a:pt x="3848695" y="89297"/>
                </a:lnTo>
                <a:lnTo>
                  <a:pt x="3964781" y="125016"/>
                </a:lnTo>
                <a:lnTo>
                  <a:pt x="4080867" y="169664"/>
                </a:lnTo>
                <a:lnTo>
                  <a:pt x="4188024" y="205383"/>
                </a:lnTo>
                <a:lnTo>
                  <a:pt x="4295180" y="232172"/>
                </a:lnTo>
                <a:lnTo>
                  <a:pt x="4411266" y="241102"/>
                </a:lnTo>
                <a:lnTo>
                  <a:pt x="4527352" y="241102"/>
                </a:lnTo>
                <a:lnTo>
                  <a:pt x="4643438" y="214313"/>
                </a:lnTo>
                <a:lnTo>
                  <a:pt x="4759524" y="187524"/>
                </a:lnTo>
                <a:lnTo>
                  <a:pt x="4875610" y="160735"/>
                </a:lnTo>
                <a:lnTo>
                  <a:pt x="4982766" y="133945"/>
                </a:lnTo>
                <a:lnTo>
                  <a:pt x="5089922" y="107156"/>
                </a:lnTo>
                <a:lnTo>
                  <a:pt x="5188149" y="107156"/>
                </a:lnTo>
                <a:lnTo>
                  <a:pt x="5295305" y="116086"/>
                </a:lnTo>
                <a:lnTo>
                  <a:pt x="5393531" y="151805"/>
                </a:lnTo>
                <a:lnTo>
                  <a:pt x="5491758" y="187524"/>
                </a:lnTo>
                <a:lnTo>
                  <a:pt x="5589985" y="241102"/>
                </a:lnTo>
                <a:lnTo>
                  <a:pt x="5688211" y="285750"/>
                </a:lnTo>
                <a:lnTo>
                  <a:pt x="5786438" y="312539"/>
                </a:lnTo>
                <a:lnTo>
                  <a:pt x="5884664" y="339328"/>
                </a:lnTo>
                <a:lnTo>
                  <a:pt x="5991820" y="339328"/>
                </a:lnTo>
                <a:lnTo>
                  <a:pt x="6090047" y="330399"/>
                </a:lnTo>
                <a:lnTo>
                  <a:pt x="6188274" y="312539"/>
                </a:lnTo>
                <a:lnTo>
                  <a:pt x="6295430" y="285750"/>
                </a:lnTo>
                <a:lnTo>
                  <a:pt x="6384727" y="258961"/>
                </a:lnTo>
                <a:lnTo>
                  <a:pt x="6482953" y="241102"/>
                </a:lnTo>
                <a:lnTo>
                  <a:pt x="6572250" y="223242"/>
                </a:lnTo>
                <a:lnTo>
                  <a:pt x="6643688" y="232172"/>
                </a:lnTo>
                <a:lnTo>
                  <a:pt x="6715125" y="250031"/>
                </a:lnTo>
                <a:lnTo>
                  <a:pt x="6768703" y="276820"/>
                </a:lnTo>
                <a:lnTo>
                  <a:pt x="6804422" y="312539"/>
                </a:lnTo>
                <a:lnTo>
                  <a:pt x="6822281" y="330399"/>
                </a:lnTo>
                <a:lnTo>
                  <a:pt x="6822281" y="330399"/>
                </a:lnTo>
                <a:lnTo>
                  <a:pt x="6804422" y="294680"/>
                </a:lnTo>
                <a:lnTo>
                  <a:pt x="6804422" y="29468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2544961" y="1634133"/>
            <a:ext cx="267892" cy="285751"/>
          </a:xfrm>
          <a:custGeom>
            <a:avLst/>
            <a:gdLst/>
            <a:ahLst/>
            <a:cxnLst/>
            <a:rect l="0" t="0" r="0" b="0"/>
            <a:pathLst>
              <a:path w="267892" h="285751">
                <a:moveTo>
                  <a:pt x="267891" y="35718"/>
                </a:moveTo>
                <a:lnTo>
                  <a:pt x="267891" y="35718"/>
                </a:lnTo>
                <a:lnTo>
                  <a:pt x="267891" y="26789"/>
                </a:lnTo>
                <a:lnTo>
                  <a:pt x="267891" y="26789"/>
                </a:lnTo>
                <a:lnTo>
                  <a:pt x="267891" y="17859"/>
                </a:lnTo>
                <a:lnTo>
                  <a:pt x="258961" y="8929"/>
                </a:lnTo>
                <a:lnTo>
                  <a:pt x="250031" y="8929"/>
                </a:lnTo>
                <a:lnTo>
                  <a:pt x="241102" y="8929"/>
                </a:lnTo>
                <a:lnTo>
                  <a:pt x="232172" y="0"/>
                </a:lnTo>
                <a:lnTo>
                  <a:pt x="223242" y="0"/>
                </a:lnTo>
                <a:lnTo>
                  <a:pt x="214312" y="0"/>
                </a:lnTo>
                <a:lnTo>
                  <a:pt x="196453" y="0"/>
                </a:lnTo>
                <a:lnTo>
                  <a:pt x="187523" y="8929"/>
                </a:lnTo>
                <a:lnTo>
                  <a:pt x="169664" y="17859"/>
                </a:lnTo>
                <a:lnTo>
                  <a:pt x="151805" y="26789"/>
                </a:lnTo>
                <a:lnTo>
                  <a:pt x="142875" y="44648"/>
                </a:lnTo>
                <a:lnTo>
                  <a:pt x="133945" y="53578"/>
                </a:lnTo>
                <a:lnTo>
                  <a:pt x="133945" y="62507"/>
                </a:lnTo>
                <a:lnTo>
                  <a:pt x="133945" y="71437"/>
                </a:lnTo>
                <a:lnTo>
                  <a:pt x="133945" y="80367"/>
                </a:lnTo>
                <a:lnTo>
                  <a:pt x="142875" y="80367"/>
                </a:lnTo>
                <a:lnTo>
                  <a:pt x="160734" y="89296"/>
                </a:lnTo>
                <a:lnTo>
                  <a:pt x="187523" y="89296"/>
                </a:lnTo>
                <a:lnTo>
                  <a:pt x="214312" y="107156"/>
                </a:lnTo>
                <a:lnTo>
                  <a:pt x="232172" y="116086"/>
                </a:lnTo>
                <a:lnTo>
                  <a:pt x="258961" y="133945"/>
                </a:lnTo>
                <a:lnTo>
                  <a:pt x="267891" y="160734"/>
                </a:lnTo>
                <a:lnTo>
                  <a:pt x="267891" y="187523"/>
                </a:lnTo>
                <a:lnTo>
                  <a:pt x="250031" y="214312"/>
                </a:lnTo>
                <a:lnTo>
                  <a:pt x="214312" y="241101"/>
                </a:lnTo>
                <a:lnTo>
                  <a:pt x="178594" y="267890"/>
                </a:lnTo>
                <a:lnTo>
                  <a:pt x="133945" y="276820"/>
                </a:lnTo>
                <a:lnTo>
                  <a:pt x="89297" y="285750"/>
                </a:lnTo>
                <a:lnTo>
                  <a:pt x="53578" y="285750"/>
                </a:lnTo>
                <a:lnTo>
                  <a:pt x="26789" y="267890"/>
                </a:lnTo>
                <a:lnTo>
                  <a:pt x="8930" y="258961"/>
                </a:lnTo>
                <a:lnTo>
                  <a:pt x="0" y="250031"/>
                </a:lnTo>
                <a:lnTo>
                  <a:pt x="8930" y="232171"/>
                </a:lnTo>
                <a:lnTo>
                  <a:pt x="35719" y="223242"/>
                </a:lnTo>
                <a:lnTo>
                  <a:pt x="62508" y="214312"/>
                </a:lnTo>
                <a:lnTo>
                  <a:pt x="107156" y="214312"/>
                </a:lnTo>
                <a:lnTo>
                  <a:pt x="151805" y="205382"/>
                </a:lnTo>
                <a:lnTo>
                  <a:pt x="151805" y="20538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821781" y="1759148"/>
            <a:ext cx="125017" cy="142876"/>
          </a:xfrm>
          <a:custGeom>
            <a:avLst/>
            <a:gdLst/>
            <a:ahLst/>
            <a:cxnLst/>
            <a:rect l="0" t="0" r="0" b="0"/>
            <a:pathLst>
              <a:path w="125017" h="142876">
                <a:moveTo>
                  <a:pt x="62508" y="80367"/>
                </a:moveTo>
                <a:lnTo>
                  <a:pt x="53578" y="89297"/>
                </a:lnTo>
                <a:lnTo>
                  <a:pt x="44649" y="107156"/>
                </a:lnTo>
                <a:lnTo>
                  <a:pt x="44649" y="116086"/>
                </a:lnTo>
                <a:lnTo>
                  <a:pt x="44649" y="133946"/>
                </a:lnTo>
                <a:lnTo>
                  <a:pt x="44649" y="142875"/>
                </a:lnTo>
                <a:lnTo>
                  <a:pt x="62508" y="142875"/>
                </a:lnTo>
                <a:lnTo>
                  <a:pt x="71438" y="133946"/>
                </a:lnTo>
                <a:lnTo>
                  <a:pt x="89297" y="116086"/>
                </a:lnTo>
                <a:lnTo>
                  <a:pt x="107157" y="89297"/>
                </a:lnTo>
                <a:lnTo>
                  <a:pt x="125016" y="62508"/>
                </a:lnTo>
                <a:lnTo>
                  <a:pt x="125016" y="35719"/>
                </a:lnTo>
                <a:lnTo>
                  <a:pt x="125016" y="17860"/>
                </a:lnTo>
                <a:lnTo>
                  <a:pt x="116086" y="0"/>
                </a:lnTo>
                <a:lnTo>
                  <a:pt x="98227" y="0"/>
                </a:lnTo>
                <a:lnTo>
                  <a:pt x="71438" y="8930"/>
                </a:lnTo>
                <a:lnTo>
                  <a:pt x="44649" y="35719"/>
                </a:lnTo>
                <a:lnTo>
                  <a:pt x="26789" y="62508"/>
                </a:lnTo>
                <a:lnTo>
                  <a:pt x="893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17860" y="116086"/>
                </a:lnTo>
                <a:lnTo>
                  <a:pt x="44649" y="107156"/>
                </a:lnTo>
                <a:lnTo>
                  <a:pt x="80367" y="80367"/>
                </a:lnTo>
                <a:lnTo>
                  <a:pt x="80367" y="8036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018234" y="1553765"/>
            <a:ext cx="142876" cy="366119"/>
          </a:xfrm>
          <a:custGeom>
            <a:avLst/>
            <a:gdLst/>
            <a:ahLst/>
            <a:cxnLst/>
            <a:rect l="0" t="0" r="0" b="0"/>
            <a:pathLst>
              <a:path w="142876" h="366119">
                <a:moveTo>
                  <a:pt x="142875" y="0"/>
                </a:moveTo>
                <a:lnTo>
                  <a:pt x="133946" y="0"/>
                </a:lnTo>
                <a:lnTo>
                  <a:pt x="125016" y="8930"/>
                </a:lnTo>
                <a:lnTo>
                  <a:pt x="107157" y="17860"/>
                </a:lnTo>
                <a:lnTo>
                  <a:pt x="80368" y="35719"/>
                </a:lnTo>
                <a:lnTo>
                  <a:pt x="53579" y="62508"/>
                </a:lnTo>
                <a:lnTo>
                  <a:pt x="35719" y="89297"/>
                </a:lnTo>
                <a:lnTo>
                  <a:pt x="26789" y="133946"/>
                </a:lnTo>
                <a:lnTo>
                  <a:pt x="17860" y="178594"/>
                </a:lnTo>
                <a:lnTo>
                  <a:pt x="17860" y="223243"/>
                </a:lnTo>
                <a:lnTo>
                  <a:pt x="26789" y="267891"/>
                </a:lnTo>
                <a:lnTo>
                  <a:pt x="35719" y="303610"/>
                </a:lnTo>
                <a:lnTo>
                  <a:pt x="53579" y="339329"/>
                </a:lnTo>
                <a:lnTo>
                  <a:pt x="62508" y="357188"/>
                </a:lnTo>
                <a:lnTo>
                  <a:pt x="71438" y="366118"/>
                </a:lnTo>
                <a:lnTo>
                  <a:pt x="71438" y="366118"/>
                </a:lnTo>
                <a:lnTo>
                  <a:pt x="62508" y="348258"/>
                </a:lnTo>
                <a:lnTo>
                  <a:pt x="44649" y="321469"/>
                </a:lnTo>
                <a:lnTo>
                  <a:pt x="26789" y="294680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928938" y="1732359"/>
            <a:ext cx="276821" cy="80368"/>
          </a:xfrm>
          <a:custGeom>
            <a:avLst/>
            <a:gdLst/>
            <a:ahLst/>
            <a:cxnLst/>
            <a:rect l="0" t="0" r="0" b="0"/>
            <a:pathLst>
              <a:path w="276821" h="80368">
                <a:moveTo>
                  <a:pt x="0" y="44649"/>
                </a:moveTo>
                <a:lnTo>
                  <a:pt x="0" y="53578"/>
                </a:lnTo>
                <a:lnTo>
                  <a:pt x="0" y="62508"/>
                </a:lnTo>
                <a:lnTo>
                  <a:pt x="8929" y="71438"/>
                </a:lnTo>
                <a:lnTo>
                  <a:pt x="35718" y="80367"/>
                </a:lnTo>
                <a:lnTo>
                  <a:pt x="71437" y="80367"/>
                </a:lnTo>
                <a:lnTo>
                  <a:pt x="116085" y="80367"/>
                </a:lnTo>
                <a:lnTo>
                  <a:pt x="160734" y="71438"/>
                </a:lnTo>
                <a:lnTo>
                  <a:pt x="205382" y="53578"/>
                </a:lnTo>
                <a:lnTo>
                  <a:pt x="241101" y="35719"/>
                </a:lnTo>
                <a:lnTo>
                  <a:pt x="267890" y="17860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250406" y="1535906"/>
            <a:ext cx="44650" cy="419696"/>
          </a:xfrm>
          <a:custGeom>
            <a:avLst/>
            <a:gdLst/>
            <a:ahLst/>
            <a:cxnLst/>
            <a:rect l="0" t="0" r="0" b="0"/>
            <a:pathLst>
              <a:path w="44650" h="419696">
                <a:moveTo>
                  <a:pt x="17860" y="0"/>
                </a:moveTo>
                <a:lnTo>
                  <a:pt x="1786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62508"/>
                </a:lnTo>
                <a:lnTo>
                  <a:pt x="0" y="107156"/>
                </a:lnTo>
                <a:lnTo>
                  <a:pt x="0" y="160734"/>
                </a:lnTo>
                <a:lnTo>
                  <a:pt x="0" y="214313"/>
                </a:lnTo>
                <a:lnTo>
                  <a:pt x="0" y="267891"/>
                </a:lnTo>
                <a:lnTo>
                  <a:pt x="0" y="321469"/>
                </a:lnTo>
                <a:lnTo>
                  <a:pt x="0" y="366117"/>
                </a:lnTo>
                <a:lnTo>
                  <a:pt x="8930" y="392906"/>
                </a:lnTo>
                <a:lnTo>
                  <a:pt x="17860" y="410766"/>
                </a:lnTo>
                <a:lnTo>
                  <a:pt x="17860" y="419695"/>
                </a:lnTo>
                <a:lnTo>
                  <a:pt x="35719" y="419695"/>
                </a:lnTo>
                <a:lnTo>
                  <a:pt x="44649" y="401836"/>
                </a:lnTo>
                <a:lnTo>
                  <a:pt x="44649" y="383977"/>
                </a:lnTo>
                <a:lnTo>
                  <a:pt x="44649" y="348258"/>
                </a:lnTo>
                <a:lnTo>
                  <a:pt x="44649" y="34825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098602" y="1759148"/>
            <a:ext cx="241102" cy="71439"/>
          </a:xfrm>
          <a:custGeom>
            <a:avLst/>
            <a:gdLst/>
            <a:ahLst/>
            <a:cxnLst/>
            <a:rect l="0" t="0" r="0" b="0"/>
            <a:pathLst>
              <a:path w="241102" h="71439">
                <a:moveTo>
                  <a:pt x="0" y="71438"/>
                </a:moveTo>
                <a:lnTo>
                  <a:pt x="0" y="71438"/>
                </a:lnTo>
                <a:lnTo>
                  <a:pt x="8929" y="71438"/>
                </a:lnTo>
                <a:lnTo>
                  <a:pt x="26789" y="62508"/>
                </a:lnTo>
                <a:lnTo>
                  <a:pt x="62507" y="53578"/>
                </a:lnTo>
                <a:lnTo>
                  <a:pt x="98226" y="44649"/>
                </a:lnTo>
                <a:lnTo>
                  <a:pt x="142875" y="35719"/>
                </a:lnTo>
                <a:lnTo>
                  <a:pt x="178593" y="17860"/>
                </a:lnTo>
                <a:lnTo>
                  <a:pt x="214312" y="8930"/>
                </a:lnTo>
                <a:lnTo>
                  <a:pt x="241101" y="0"/>
                </a:lnTo>
                <a:lnTo>
                  <a:pt x="241101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348633" y="1643062"/>
            <a:ext cx="214313" cy="276822"/>
          </a:xfrm>
          <a:custGeom>
            <a:avLst/>
            <a:gdLst/>
            <a:ahLst/>
            <a:cxnLst/>
            <a:rect l="0" t="0" r="0" b="0"/>
            <a:pathLst>
              <a:path w="214313" h="276822">
                <a:moveTo>
                  <a:pt x="0" y="133946"/>
                </a:moveTo>
                <a:lnTo>
                  <a:pt x="0" y="142875"/>
                </a:lnTo>
                <a:lnTo>
                  <a:pt x="0" y="151805"/>
                </a:lnTo>
                <a:lnTo>
                  <a:pt x="0" y="160735"/>
                </a:lnTo>
                <a:lnTo>
                  <a:pt x="0" y="178594"/>
                </a:lnTo>
                <a:lnTo>
                  <a:pt x="0" y="205383"/>
                </a:lnTo>
                <a:lnTo>
                  <a:pt x="8930" y="223242"/>
                </a:lnTo>
                <a:lnTo>
                  <a:pt x="8930" y="241102"/>
                </a:lnTo>
                <a:lnTo>
                  <a:pt x="8930" y="258961"/>
                </a:lnTo>
                <a:lnTo>
                  <a:pt x="17859" y="258961"/>
                </a:lnTo>
                <a:lnTo>
                  <a:pt x="26789" y="250032"/>
                </a:lnTo>
                <a:lnTo>
                  <a:pt x="44648" y="241102"/>
                </a:lnTo>
                <a:lnTo>
                  <a:pt x="53578" y="214313"/>
                </a:lnTo>
                <a:lnTo>
                  <a:pt x="71437" y="187524"/>
                </a:lnTo>
                <a:lnTo>
                  <a:pt x="80367" y="151805"/>
                </a:lnTo>
                <a:lnTo>
                  <a:pt x="89297" y="125016"/>
                </a:lnTo>
                <a:lnTo>
                  <a:pt x="98226" y="116086"/>
                </a:lnTo>
                <a:lnTo>
                  <a:pt x="98226" y="116086"/>
                </a:lnTo>
                <a:lnTo>
                  <a:pt x="98226" y="133946"/>
                </a:lnTo>
                <a:lnTo>
                  <a:pt x="98226" y="169664"/>
                </a:lnTo>
                <a:lnTo>
                  <a:pt x="98226" y="196453"/>
                </a:lnTo>
                <a:lnTo>
                  <a:pt x="107156" y="232172"/>
                </a:lnTo>
                <a:lnTo>
                  <a:pt x="107156" y="250032"/>
                </a:lnTo>
                <a:lnTo>
                  <a:pt x="107156" y="267891"/>
                </a:lnTo>
                <a:lnTo>
                  <a:pt x="125015" y="276821"/>
                </a:lnTo>
                <a:lnTo>
                  <a:pt x="133945" y="267891"/>
                </a:lnTo>
                <a:lnTo>
                  <a:pt x="142875" y="250032"/>
                </a:lnTo>
                <a:lnTo>
                  <a:pt x="160734" y="214313"/>
                </a:lnTo>
                <a:lnTo>
                  <a:pt x="178594" y="169664"/>
                </a:lnTo>
                <a:lnTo>
                  <a:pt x="196453" y="125016"/>
                </a:lnTo>
                <a:lnTo>
                  <a:pt x="205383" y="71438"/>
                </a:lnTo>
                <a:lnTo>
                  <a:pt x="214312" y="35719"/>
                </a:lnTo>
                <a:lnTo>
                  <a:pt x="214312" y="8930"/>
                </a:lnTo>
                <a:lnTo>
                  <a:pt x="205383" y="0"/>
                </a:lnTo>
                <a:lnTo>
                  <a:pt x="196453" y="8930"/>
                </a:lnTo>
                <a:lnTo>
                  <a:pt x="178594" y="17860"/>
                </a:lnTo>
                <a:lnTo>
                  <a:pt x="169664" y="35719"/>
                </a:lnTo>
                <a:lnTo>
                  <a:pt x="160734" y="44649"/>
                </a:lnTo>
                <a:lnTo>
                  <a:pt x="160734" y="4464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616523" y="1651992"/>
            <a:ext cx="303611" cy="276821"/>
          </a:xfrm>
          <a:custGeom>
            <a:avLst/>
            <a:gdLst/>
            <a:ahLst/>
            <a:cxnLst/>
            <a:rect l="0" t="0" r="0" b="0"/>
            <a:pathLst>
              <a:path w="303611" h="276821">
                <a:moveTo>
                  <a:pt x="98227" y="107156"/>
                </a:moveTo>
                <a:lnTo>
                  <a:pt x="98227" y="98227"/>
                </a:lnTo>
                <a:lnTo>
                  <a:pt x="107157" y="98227"/>
                </a:lnTo>
                <a:lnTo>
                  <a:pt x="107157" y="89297"/>
                </a:lnTo>
                <a:lnTo>
                  <a:pt x="107157" y="80367"/>
                </a:lnTo>
                <a:lnTo>
                  <a:pt x="107157" y="71437"/>
                </a:lnTo>
                <a:lnTo>
                  <a:pt x="107157" y="62508"/>
                </a:lnTo>
                <a:lnTo>
                  <a:pt x="89297" y="53578"/>
                </a:lnTo>
                <a:lnTo>
                  <a:pt x="80368" y="44648"/>
                </a:lnTo>
                <a:lnTo>
                  <a:pt x="71438" y="53578"/>
                </a:lnTo>
                <a:lnTo>
                  <a:pt x="53579" y="62508"/>
                </a:lnTo>
                <a:lnTo>
                  <a:pt x="44649" y="89297"/>
                </a:lnTo>
                <a:lnTo>
                  <a:pt x="26790" y="125016"/>
                </a:lnTo>
                <a:lnTo>
                  <a:pt x="17860" y="160734"/>
                </a:lnTo>
                <a:lnTo>
                  <a:pt x="8930" y="196453"/>
                </a:lnTo>
                <a:lnTo>
                  <a:pt x="0" y="223242"/>
                </a:lnTo>
                <a:lnTo>
                  <a:pt x="0" y="250031"/>
                </a:lnTo>
                <a:lnTo>
                  <a:pt x="0" y="267891"/>
                </a:lnTo>
                <a:lnTo>
                  <a:pt x="8930" y="267891"/>
                </a:lnTo>
                <a:lnTo>
                  <a:pt x="17860" y="267891"/>
                </a:lnTo>
                <a:lnTo>
                  <a:pt x="35719" y="250031"/>
                </a:lnTo>
                <a:lnTo>
                  <a:pt x="53579" y="214312"/>
                </a:lnTo>
                <a:lnTo>
                  <a:pt x="71438" y="178594"/>
                </a:lnTo>
                <a:lnTo>
                  <a:pt x="98227" y="133945"/>
                </a:lnTo>
                <a:lnTo>
                  <a:pt x="107157" y="89297"/>
                </a:lnTo>
                <a:lnTo>
                  <a:pt x="125016" y="62508"/>
                </a:lnTo>
                <a:lnTo>
                  <a:pt x="133946" y="44648"/>
                </a:lnTo>
                <a:lnTo>
                  <a:pt x="125016" y="62508"/>
                </a:lnTo>
                <a:lnTo>
                  <a:pt x="116086" y="89297"/>
                </a:lnTo>
                <a:lnTo>
                  <a:pt x="107157" y="125016"/>
                </a:lnTo>
                <a:lnTo>
                  <a:pt x="98227" y="169664"/>
                </a:lnTo>
                <a:lnTo>
                  <a:pt x="89297" y="205383"/>
                </a:lnTo>
                <a:lnTo>
                  <a:pt x="80368" y="241102"/>
                </a:lnTo>
                <a:lnTo>
                  <a:pt x="80368" y="267891"/>
                </a:lnTo>
                <a:lnTo>
                  <a:pt x="89297" y="276820"/>
                </a:lnTo>
                <a:lnTo>
                  <a:pt x="98227" y="276820"/>
                </a:lnTo>
                <a:lnTo>
                  <a:pt x="116086" y="267891"/>
                </a:lnTo>
                <a:lnTo>
                  <a:pt x="133946" y="250031"/>
                </a:lnTo>
                <a:lnTo>
                  <a:pt x="151805" y="214312"/>
                </a:lnTo>
                <a:lnTo>
                  <a:pt x="169665" y="169664"/>
                </a:lnTo>
                <a:lnTo>
                  <a:pt x="178594" y="133945"/>
                </a:lnTo>
                <a:lnTo>
                  <a:pt x="196454" y="98227"/>
                </a:lnTo>
                <a:lnTo>
                  <a:pt x="196454" y="80367"/>
                </a:lnTo>
                <a:lnTo>
                  <a:pt x="196454" y="80367"/>
                </a:lnTo>
                <a:lnTo>
                  <a:pt x="196454" y="98227"/>
                </a:lnTo>
                <a:lnTo>
                  <a:pt x="187524" y="133945"/>
                </a:lnTo>
                <a:lnTo>
                  <a:pt x="178594" y="160734"/>
                </a:lnTo>
                <a:lnTo>
                  <a:pt x="169665" y="196453"/>
                </a:lnTo>
                <a:lnTo>
                  <a:pt x="169665" y="223242"/>
                </a:lnTo>
                <a:lnTo>
                  <a:pt x="160735" y="241102"/>
                </a:lnTo>
                <a:lnTo>
                  <a:pt x="160735" y="250031"/>
                </a:lnTo>
                <a:lnTo>
                  <a:pt x="169665" y="250031"/>
                </a:lnTo>
                <a:lnTo>
                  <a:pt x="178594" y="232172"/>
                </a:lnTo>
                <a:lnTo>
                  <a:pt x="187524" y="196453"/>
                </a:lnTo>
                <a:lnTo>
                  <a:pt x="205383" y="151805"/>
                </a:lnTo>
                <a:lnTo>
                  <a:pt x="223243" y="107156"/>
                </a:lnTo>
                <a:lnTo>
                  <a:pt x="250032" y="62508"/>
                </a:lnTo>
                <a:lnTo>
                  <a:pt x="267891" y="26789"/>
                </a:lnTo>
                <a:lnTo>
                  <a:pt x="285750" y="0"/>
                </a:lnTo>
                <a:lnTo>
                  <a:pt x="294680" y="0"/>
                </a:lnTo>
                <a:lnTo>
                  <a:pt x="303610" y="0"/>
                </a:lnTo>
                <a:lnTo>
                  <a:pt x="303610" y="17859"/>
                </a:lnTo>
                <a:lnTo>
                  <a:pt x="303610" y="35719"/>
                </a:lnTo>
                <a:lnTo>
                  <a:pt x="303610" y="53578"/>
                </a:lnTo>
                <a:lnTo>
                  <a:pt x="303610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848695" y="1723429"/>
            <a:ext cx="205384" cy="205384"/>
          </a:xfrm>
          <a:custGeom>
            <a:avLst/>
            <a:gdLst/>
            <a:ahLst/>
            <a:cxnLst/>
            <a:rect l="0" t="0" r="0" b="0"/>
            <a:pathLst>
              <a:path w="205384" h="205384">
                <a:moveTo>
                  <a:pt x="0" y="107157"/>
                </a:moveTo>
                <a:lnTo>
                  <a:pt x="0" y="107157"/>
                </a:lnTo>
                <a:lnTo>
                  <a:pt x="8930" y="107157"/>
                </a:lnTo>
                <a:lnTo>
                  <a:pt x="17860" y="107157"/>
                </a:lnTo>
                <a:lnTo>
                  <a:pt x="26789" y="107157"/>
                </a:lnTo>
                <a:lnTo>
                  <a:pt x="44649" y="98227"/>
                </a:lnTo>
                <a:lnTo>
                  <a:pt x="71438" y="89297"/>
                </a:lnTo>
                <a:lnTo>
                  <a:pt x="89297" y="80368"/>
                </a:lnTo>
                <a:lnTo>
                  <a:pt x="107157" y="62508"/>
                </a:lnTo>
                <a:lnTo>
                  <a:pt x="116086" y="53579"/>
                </a:lnTo>
                <a:lnTo>
                  <a:pt x="125016" y="35719"/>
                </a:lnTo>
                <a:lnTo>
                  <a:pt x="133946" y="17860"/>
                </a:lnTo>
                <a:lnTo>
                  <a:pt x="125016" y="0"/>
                </a:lnTo>
                <a:lnTo>
                  <a:pt x="116086" y="0"/>
                </a:lnTo>
                <a:lnTo>
                  <a:pt x="98227" y="8930"/>
                </a:lnTo>
                <a:lnTo>
                  <a:pt x="71438" y="26790"/>
                </a:lnTo>
                <a:lnTo>
                  <a:pt x="53578" y="53579"/>
                </a:lnTo>
                <a:lnTo>
                  <a:pt x="35719" y="89297"/>
                </a:lnTo>
                <a:lnTo>
                  <a:pt x="26789" y="125016"/>
                </a:lnTo>
                <a:lnTo>
                  <a:pt x="26789" y="160735"/>
                </a:lnTo>
                <a:lnTo>
                  <a:pt x="44649" y="187524"/>
                </a:lnTo>
                <a:lnTo>
                  <a:pt x="62508" y="205383"/>
                </a:lnTo>
                <a:lnTo>
                  <a:pt x="89297" y="205383"/>
                </a:lnTo>
                <a:lnTo>
                  <a:pt x="125016" y="196454"/>
                </a:lnTo>
                <a:lnTo>
                  <a:pt x="160735" y="178594"/>
                </a:lnTo>
                <a:lnTo>
                  <a:pt x="205383" y="151805"/>
                </a:lnTo>
                <a:lnTo>
                  <a:pt x="205383" y="15180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304109" y="1598414"/>
            <a:ext cx="107158" cy="339329"/>
          </a:xfrm>
          <a:custGeom>
            <a:avLst/>
            <a:gdLst/>
            <a:ahLst/>
            <a:cxnLst/>
            <a:rect l="0" t="0" r="0" b="0"/>
            <a:pathLst>
              <a:path w="107158" h="339329">
                <a:moveTo>
                  <a:pt x="107157" y="0"/>
                </a:moveTo>
                <a:lnTo>
                  <a:pt x="107157" y="0"/>
                </a:lnTo>
                <a:lnTo>
                  <a:pt x="107157" y="8930"/>
                </a:lnTo>
                <a:lnTo>
                  <a:pt x="107157" y="26789"/>
                </a:lnTo>
                <a:lnTo>
                  <a:pt x="98227" y="62508"/>
                </a:lnTo>
                <a:lnTo>
                  <a:pt x="98227" y="98226"/>
                </a:lnTo>
                <a:lnTo>
                  <a:pt x="89297" y="142875"/>
                </a:lnTo>
                <a:lnTo>
                  <a:pt x="71438" y="196453"/>
                </a:lnTo>
                <a:lnTo>
                  <a:pt x="71438" y="250031"/>
                </a:lnTo>
                <a:lnTo>
                  <a:pt x="62508" y="285750"/>
                </a:lnTo>
                <a:lnTo>
                  <a:pt x="53579" y="321469"/>
                </a:lnTo>
                <a:lnTo>
                  <a:pt x="53579" y="330398"/>
                </a:lnTo>
                <a:lnTo>
                  <a:pt x="53579" y="339328"/>
                </a:lnTo>
                <a:lnTo>
                  <a:pt x="53579" y="321469"/>
                </a:lnTo>
                <a:lnTo>
                  <a:pt x="44649" y="294680"/>
                </a:lnTo>
                <a:lnTo>
                  <a:pt x="35719" y="250031"/>
                </a:lnTo>
                <a:lnTo>
                  <a:pt x="26789" y="187523"/>
                </a:lnTo>
                <a:lnTo>
                  <a:pt x="0" y="125015"/>
                </a:lnTo>
                <a:lnTo>
                  <a:pt x="0" y="12501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4196953" y="1562695"/>
            <a:ext cx="401837" cy="339329"/>
          </a:xfrm>
          <a:custGeom>
            <a:avLst/>
            <a:gdLst/>
            <a:ahLst/>
            <a:cxnLst/>
            <a:rect l="0" t="0" r="0" b="0"/>
            <a:pathLst>
              <a:path w="401837" h="339329">
                <a:moveTo>
                  <a:pt x="893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17859"/>
                </a:lnTo>
                <a:lnTo>
                  <a:pt x="35719" y="17859"/>
                </a:lnTo>
                <a:lnTo>
                  <a:pt x="71438" y="17859"/>
                </a:lnTo>
                <a:lnTo>
                  <a:pt x="125016" y="17859"/>
                </a:lnTo>
                <a:lnTo>
                  <a:pt x="187524" y="17859"/>
                </a:lnTo>
                <a:lnTo>
                  <a:pt x="258961" y="17859"/>
                </a:lnTo>
                <a:lnTo>
                  <a:pt x="321469" y="35719"/>
                </a:lnTo>
                <a:lnTo>
                  <a:pt x="366117" y="62508"/>
                </a:lnTo>
                <a:lnTo>
                  <a:pt x="392906" y="98227"/>
                </a:lnTo>
                <a:lnTo>
                  <a:pt x="401836" y="133945"/>
                </a:lnTo>
                <a:lnTo>
                  <a:pt x="383977" y="178594"/>
                </a:lnTo>
                <a:lnTo>
                  <a:pt x="348258" y="232172"/>
                </a:lnTo>
                <a:lnTo>
                  <a:pt x="294680" y="267891"/>
                </a:lnTo>
                <a:lnTo>
                  <a:pt x="241102" y="303609"/>
                </a:lnTo>
                <a:lnTo>
                  <a:pt x="187524" y="321469"/>
                </a:lnTo>
                <a:lnTo>
                  <a:pt x="133945" y="339328"/>
                </a:lnTo>
                <a:lnTo>
                  <a:pt x="98227" y="339328"/>
                </a:lnTo>
                <a:lnTo>
                  <a:pt x="71438" y="321469"/>
                </a:lnTo>
                <a:lnTo>
                  <a:pt x="71438" y="303609"/>
                </a:lnTo>
                <a:lnTo>
                  <a:pt x="89297" y="285750"/>
                </a:lnTo>
                <a:lnTo>
                  <a:pt x="125016" y="267891"/>
                </a:lnTo>
                <a:lnTo>
                  <a:pt x="178594" y="250031"/>
                </a:lnTo>
                <a:lnTo>
                  <a:pt x="232172" y="232172"/>
                </a:lnTo>
                <a:lnTo>
                  <a:pt x="294680" y="223242"/>
                </a:lnTo>
                <a:lnTo>
                  <a:pt x="294680" y="22324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572000" y="1643062"/>
            <a:ext cx="562571" cy="258962"/>
          </a:xfrm>
          <a:custGeom>
            <a:avLst/>
            <a:gdLst/>
            <a:ahLst/>
            <a:cxnLst/>
            <a:rect l="0" t="0" r="0" b="0"/>
            <a:pathLst>
              <a:path w="562571" h="258962">
                <a:moveTo>
                  <a:pt x="8930" y="187524"/>
                </a:moveTo>
                <a:lnTo>
                  <a:pt x="8930" y="187524"/>
                </a:lnTo>
                <a:lnTo>
                  <a:pt x="17859" y="196453"/>
                </a:lnTo>
                <a:lnTo>
                  <a:pt x="44648" y="196453"/>
                </a:lnTo>
                <a:lnTo>
                  <a:pt x="62508" y="196453"/>
                </a:lnTo>
                <a:lnTo>
                  <a:pt x="98227" y="187524"/>
                </a:lnTo>
                <a:lnTo>
                  <a:pt x="125016" y="178594"/>
                </a:lnTo>
                <a:lnTo>
                  <a:pt x="151805" y="169664"/>
                </a:lnTo>
                <a:lnTo>
                  <a:pt x="169664" y="151805"/>
                </a:lnTo>
                <a:lnTo>
                  <a:pt x="178594" y="133946"/>
                </a:lnTo>
                <a:lnTo>
                  <a:pt x="169664" y="116086"/>
                </a:lnTo>
                <a:lnTo>
                  <a:pt x="151805" y="89297"/>
                </a:lnTo>
                <a:lnTo>
                  <a:pt x="125016" y="71438"/>
                </a:lnTo>
                <a:lnTo>
                  <a:pt x="98227" y="62508"/>
                </a:lnTo>
                <a:lnTo>
                  <a:pt x="62508" y="71438"/>
                </a:lnTo>
                <a:lnTo>
                  <a:pt x="26789" y="89297"/>
                </a:lnTo>
                <a:lnTo>
                  <a:pt x="8930" y="116086"/>
                </a:lnTo>
                <a:lnTo>
                  <a:pt x="0" y="151805"/>
                </a:lnTo>
                <a:lnTo>
                  <a:pt x="8930" y="178594"/>
                </a:lnTo>
                <a:lnTo>
                  <a:pt x="17859" y="214313"/>
                </a:lnTo>
                <a:lnTo>
                  <a:pt x="44648" y="241102"/>
                </a:lnTo>
                <a:lnTo>
                  <a:pt x="71438" y="250032"/>
                </a:lnTo>
                <a:lnTo>
                  <a:pt x="107156" y="258961"/>
                </a:lnTo>
                <a:lnTo>
                  <a:pt x="142875" y="258961"/>
                </a:lnTo>
                <a:lnTo>
                  <a:pt x="178594" y="250032"/>
                </a:lnTo>
                <a:lnTo>
                  <a:pt x="214313" y="223242"/>
                </a:lnTo>
                <a:lnTo>
                  <a:pt x="232172" y="196453"/>
                </a:lnTo>
                <a:lnTo>
                  <a:pt x="258961" y="151805"/>
                </a:lnTo>
                <a:lnTo>
                  <a:pt x="267891" y="107157"/>
                </a:lnTo>
                <a:lnTo>
                  <a:pt x="276820" y="71438"/>
                </a:lnTo>
                <a:lnTo>
                  <a:pt x="276820" y="44649"/>
                </a:lnTo>
                <a:lnTo>
                  <a:pt x="267891" y="35719"/>
                </a:lnTo>
                <a:lnTo>
                  <a:pt x="258961" y="44649"/>
                </a:lnTo>
                <a:lnTo>
                  <a:pt x="258961" y="71438"/>
                </a:lnTo>
                <a:lnTo>
                  <a:pt x="250031" y="116086"/>
                </a:lnTo>
                <a:lnTo>
                  <a:pt x="250031" y="151805"/>
                </a:lnTo>
                <a:lnTo>
                  <a:pt x="258961" y="187524"/>
                </a:lnTo>
                <a:lnTo>
                  <a:pt x="267891" y="223242"/>
                </a:lnTo>
                <a:lnTo>
                  <a:pt x="285750" y="241102"/>
                </a:lnTo>
                <a:lnTo>
                  <a:pt x="312539" y="250032"/>
                </a:lnTo>
                <a:lnTo>
                  <a:pt x="330398" y="250032"/>
                </a:lnTo>
                <a:lnTo>
                  <a:pt x="357188" y="232172"/>
                </a:lnTo>
                <a:lnTo>
                  <a:pt x="392906" y="205383"/>
                </a:lnTo>
                <a:lnTo>
                  <a:pt x="428625" y="160735"/>
                </a:lnTo>
                <a:lnTo>
                  <a:pt x="473273" y="116086"/>
                </a:lnTo>
                <a:lnTo>
                  <a:pt x="508992" y="71438"/>
                </a:lnTo>
                <a:lnTo>
                  <a:pt x="535781" y="35719"/>
                </a:lnTo>
                <a:lnTo>
                  <a:pt x="553641" y="8930"/>
                </a:lnTo>
                <a:lnTo>
                  <a:pt x="562570" y="0"/>
                </a:lnTo>
                <a:lnTo>
                  <a:pt x="553641" y="0"/>
                </a:lnTo>
                <a:lnTo>
                  <a:pt x="526852" y="0"/>
                </a:lnTo>
                <a:lnTo>
                  <a:pt x="500063" y="0"/>
                </a:lnTo>
                <a:lnTo>
                  <a:pt x="50006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152180" y="2134195"/>
            <a:ext cx="169665" cy="446486"/>
          </a:xfrm>
          <a:custGeom>
            <a:avLst/>
            <a:gdLst/>
            <a:ahLst/>
            <a:cxnLst/>
            <a:rect l="0" t="0" r="0" b="0"/>
            <a:pathLst>
              <a:path w="169665" h="446486">
                <a:moveTo>
                  <a:pt x="160734" y="8930"/>
                </a:moveTo>
                <a:lnTo>
                  <a:pt x="160734" y="8930"/>
                </a:lnTo>
                <a:lnTo>
                  <a:pt x="169664" y="8930"/>
                </a:lnTo>
                <a:lnTo>
                  <a:pt x="169664" y="8930"/>
                </a:lnTo>
                <a:lnTo>
                  <a:pt x="169664" y="0"/>
                </a:lnTo>
                <a:lnTo>
                  <a:pt x="160734" y="0"/>
                </a:lnTo>
                <a:lnTo>
                  <a:pt x="151804" y="8930"/>
                </a:lnTo>
                <a:lnTo>
                  <a:pt x="133945" y="17859"/>
                </a:lnTo>
                <a:lnTo>
                  <a:pt x="107156" y="35719"/>
                </a:lnTo>
                <a:lnTo>
                  <a:pt x="80367" y="71438"/>
                </a:lnTo>
                <a:lnTo>
                  <a:pt x="44648" y="116086"/>
                </a:lnTo>
                <a:lnTo>
                  <a:pt x="17859" y="178594"/>
                </a:lnTo>
                <a:lnTo>
                  <a:pt x="0" y="241102"/>
                </a:lnTo>
                <a:lnTo>
                  <a:pt x="0" y="312539"/>
                </a:lnTo>
                <a:lnTo>
                  <a:pt x="8929" y="366118"/>
                </a:lnTo>
                <a:lnTo>
                  <a:pt x="35718" y="410766"/>
                </a:lnTo>
                <a:lnTo>
                  <a:pt x="80367" y="437555"/>
                </a:lnTo>
                <a:lnTo>
                  <a:pt x="125015" y="446485"/>
                </a:lnTo>
                <a:lnTo>
                  <a:pt x="125015" y="44648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420070" y="2214562"/>
            <a:ext cx="17861" cy="178595"/>
          </a:xfrm>
          <a:custGeom>
            <a:avLst/>
            <a:gdLst/>
            <a:ahLst/>
            <a:cxnLst/>
            <a:rect l="0" t="0" r="0" b="0"/>
            <a:pathLst>
              <a:path w="17861" h="17859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53578"/>
                </a:lnTo>
                <a:lnTo>
                  <a:pt x="0" y="71438"/>
                </a:lnTo>
                <a:lnTo>
                  <a:pt x="0" y="98227"/>
                </a:lnTo>
                <a:lnTo>
                  <a:pt x="0" y="125016"/>
                </a:lnTo>
                <a:lnTo>
                  <a:pt x="0" y="142875"/>
                </a:lnTo>
                <a:lnTo>
                  <a:pt x="8930" y="151805"/>
                </a:lnTo>
                <a:lnTo>
                  <a:pt x="8930" y="169664"/>
                </a:lnTo>
                <a:lnTo>
                  <a:pt x="8930" y="169664"/>
                </a:lnTo>
                <a:lnTo>
                  <a:pt x="17860" y="178594"/>
                </a:lnTo>
                <a:lnTo>
                  <a:pt x="17860" y="178594"/>
                </a:lnTo>
                <a:lnTo>
                  <a:pt x="17860" y="169664"/>
                </a:lnTo>
                <a:lnTo>
                  <a:pt x="17860" y="16966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3268266" y="2152054"/>
            <a:ext cx="375048" cy="267892"/>
          </a:xfrm>
          <a:custGeom>
            <a:avLst/>
            <a:gdLst/>
            <a:ahLst/>
            <a:cxnLst/>
            <a:rect l="0" t="0" r="0" b="0"/>
            <a:pathLst>
              <a:path w="375048" h="267892">
                <a:moveTo>
                  <a:pt x="8929" y="71438"/>
                </a:moveTo>
                <a:lnTo>
                  <a:pt x="0" y="71438"/>
                </a:lnTo>
                <a:lnTo>
                  <a:pt x="0" y="71438"/>
                </a:lnTo>
                <a:lnTo>
                  <a:pt x="0" y="80368"/>
                </a:lnTo>
                <a:lnTo>
                  <a:pt x="8929" y="80368"/>
                </a:lnTo>
                <a:lnTo>
                  <a:pt x="26789" y="80368"/>
                </a:lnTo>
                <a:lnTo>
                  <a:pt x="44648" y="71438"/>
                </a:lnTo>
                <a:lnTo>
                  <a:pt x="80367" y="62508"/>
                </a:lnTo>
                <a:lnTo>
                  <a:pt x="116086" y="44649"/>
                </a:lnTo>
                <a:lnTo>
                  <a:pt x="160734" y="35719"/>
                </a:lnTo>
                <a:lnTo>
                  <a:pt x="196453" y="17860"/>
                </a:lnTo>
                <a:lnTo>
                  <a:pt x="232172" y="8930"/>
                </a:lnTo>
                <a:lnTo>
                  <a:pt x="258961" y="0"/>
                </a:lnTo>
                <a:lnTo>
                  <a:pt x="267890" y="0"/>
                </a:lnTo>
                <a:lnTo>
                  <a:pt x="267890" y="8930"/>
                </a:lnTo>
                <a:lnTo>
                  <a:pt x="250031" y="17860"/>
                </a:lnTo>
                <a:lnTo>
                  <a:pt x="223242" y="26790"/>
                </a:lnTo>
                <a:lnTo>
                  <a:pt x="196453" y="44649"/>
                </a:lnTo>
                <a:lnTo>
                  <a:pt x="169664" y="53579"/>
                </a:lnTo>
                <a:lnTo>
                  <a:pt x="142875" y="71438"/>
                </a:lnTo>
                <a:lnTo>
                  <a:pt x="125015" y="80368"/>
                </a:lnTo>
                <a:lnTo>
                  <a:pt x="116086" y="89297"/>
                </a:lnTo>
                <a:lnTo>
                  <a:pt x="125015" y="98227"/>
                </a:lnTo>
                <a:lnTo>
                  <a:pt x="151804" y="107157"/>
                </a:lnTo>
                <a:lnTo>
                  <a:pt x="187523" y="107157"/>
                </a:lnTo>
                <a:lnTo>
                  <a:pt x="232172" y="107157"/>
                </a:lnTo>
                <a:lnTo>
                  <a:pt x="276820" y="116086"/>
                </a:lnTo>
                <a:lnTo>
                  <a:pt x="321468" y="125016"/>
                </a:lnTo>
                <a:lnTo>
                  <a:pt x="357187" y="133946"/>
                </a:lnTo>
                <a:lnTo>
                  <a:pt x="375047" y="151805"/>
                </a:lnTo>
                <a:lnTo>
                  <a:pt x="366117" y="169665"/>
                </a:lnTo>
                <a:lnTo>
                  <a:pt x="348257" y="187524"/>
                </a:lnTo>
                <a:lnTo>
                  <a:pt x="321468" y="214313"/>
                </a:lnTo>
                <a:lnTo>
                  <a:pt x="276820" y="232172"/>
                </a:lnTo>
                <a:lnTo>
                  <a:pt x="232172" y="250032"/>
                </a:lnTo>
                <a:lnTo>
                  <a:pt x="196453" y="258961"/>
                </a:lnTo>
                <a:lnTo>
                  <a:pt x="169664" y="267891"/>
                </a:lnTo>
                <a:lnTo>
                  <a:pt x="151804" y="267891"/>
                </a:lnTo>
                <a:lnTo>
                  <a:pt x="151804" y="258961"/>
                </a:lnTo>
                <a:lnTo>
                  <a:pt x="169664" y="241102"/>
                </a:lnTo>
                <a:lnTo>
                  <a:pt x="169664" y="24110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3687961" y="2250281"/>
            <a:ext cx="267892" cy="142876"/>
          </a:xfrm>
          <a:custGeom>
            <a:avLst/>
            <a:gdLst/>
            <a:ahLst/>
            <a:cxnLst/>
            <a:rect l="0" t="0" r="0" b="0"/>
            <a:pathLst>
              <a:path w="267892" h="142876">
                <a:moveTo>
                  <a:pt x="89297" y="0"/>
                </a:moveTo>
                <a:lnTo>
                  <a:pt x="80367" y="0"/>
                </a:lnTo>
                <a:lnTo>
                  <a:pt x="62508" y="8930"/>
                </a:lnTo>
                <a:lnTo>
                  <a:pt x="44648" y="26789"/>
                </a:lnTo>
                <a:lnTo>
                  <a:pt x="26789" y="44648"/>
                </a:lnTo>
                <a:lnTo>
                  <a:pt x="17859" y="62508"/>
                </a:lnTo>
                <a:lnTo>
                  <a:pt x="8930" y="89297"/>
                </a:lnTo>
                <a:lnTo>
                  <a:pt x="0" y="107156"/>
                </a:lnTo>
                <a:lnTo>
                  <a:pt x="8930" y="125016"/>
                </a:lnTo>
                <a:lnTo>
                  <a:pt x="8930" y="133945"/>
                </a:lnTo>
                <a:lnTo>
                  <a:pt x="26789" y="142875"/>
                </a:lnTo>
                <a:lnTo>
                  <a:pt x="35719" y="133945"/>
                </a:lnTo>
                <a:lnTo>
                  <a:pt x="53578" y="125016"/>
                </a:lnTo>
                <a:lnTo>
                  <a:pt x="71437" y="107156"/>
                </a:lnTo>
                <a:lnTo>
                  <a:pt x="98227" y="89297"/>
                </a:lnTo>
                <a:lnTo>
                  <a:pt x="116086" y="71438"/>
                </a:lnTo>
                <a:lnTo>
                  <a:pt x="133945" y="44648"/>
                </a:lnTo>
                <a:lnTo>
                  <a:pt x="151805" y="26789"/>
                </a:lnTo>
                <a:lnTo>
                  <a:pt x="160734" y="17859"/>
                </a:lnTo>
                <a:lnTo>
                  <a:pt x="160734" y="26789"/>
                </a:lnTo>
                <a:lnTo>
                  <a:pt x="160734" y="35719"/>
                </a:lnTo>
                <a:lnTo>
                  <a:pt x="151805" y="53578"/>
                </a:lnTo>
                <a:lnTo>
                  <a:pt x="142875" y="71438"/>
                </a:lnTo>
                <a:lnTo>
                  <a:pt x="133945" y="98227"/>
                </a:lnTo>
                <a:lnTo>
                  <a:pt x="125016" y="116086"/>
                </a:lnTo>
                <a:lnTo>
                  <a:pt x="133945" y="125016"/>
                </a:lnTo>
                <a:lnTo>
                  <a:pt x="133945" y="133945"/>
                </a:lnTo>
                <a:lnTo>
                  <a:pt x="151805" y="133945"/>
                </a:lnTo>
                <a:lnTo>
                  <a:pt x="169664" y="125016"/>
                </a:lnTo>
                <a:lnTo>
                  <a:pt x="187523" y="107156"/>
                </a:lnTo>
                <a:lnTo>
                  <a:pt x="214312" y="89297"/>
                </a:lnTo>
                <a:lnTo>
                  <a:pt x="232172" y="62508"/>
                </a:lnTo>
                <a:lnTo>
                  <a:pt x="250031" y="26789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911203" y="2205633"/>
            <a:ext cx="223243" cy="187524"/>
          </a:xfrm>
          <a:custGeom>
            <a:avLst/>
            <a:gdLst/>
            <a:ahLst/>
            <a:cxnLst/>
            <a:rect l="0" t="0" r="0" b="0"/>
            <a:pathLst>
              <a:path w="223243" h="187524">
                <a:moveTo>
                  <a:pt x="0" y="80367"/>
                </a:moveTo>
                <a:lnTo>
                  <a:pt x="0" y="80367"/>
                </a:lnTo>
                <a:lnTo>
                  <a:pt x="8930" y="89296"/>
                </a:lnTo>
                <a:lnTo>
                  <a:pt x="17860" y="98226"/>
                </a:lnTo>
                <a:lnTo>
                  <a:pt x="26789" y="107156"/>
                </a:lnTo>
                <a:lnTo>
                  <a:pt x="44649" y="125015"/>
                </a:lnTo>
                <a:lnTo>
                  <a:pt x="62508" y="133945"/>
                </a:lnTo>
                <a:lnTo>
                  <a:pt x="80367" y="151804"/>
                </a:lnTo>
                <a:lnTo>
                  <a:pt x="98227" y="160734"/>
                </a:lnTo>
                <a:lnTo>
                  <a:pt x="107156" y="178593"/>
                </a:lnTo>
                <a:lnTo>
                  <a:pt x="116086" y="178593"/>
                </a:lnTo>
                <a:lnTo>
                  <a:pt x="116086" y="187523"/>
                </a:lnTo>
                <a:lnTo>
                  <a:pt x="116086" y="178593"/>
                </a:lnTo>
                <a:lnTo>
                  <a:pt x="107156" y="169664"/>
                </a:lnTo>
                <a:lnTo>
                  <a:pt x="98227" y="142875"/>
                </a:lnTo>
                <a:lnTo>
                  <a:pt x="98227" y="116086"/>
                </a:lnTo>
                <a:lnTo>
                  <a:pt x="98227" y="89296"/>
                </a:lnTo>
                <a:lnTo>
                  <a:pt x="107156" y="53578"/>
                </a:lnTo>
                <a:lnTo>
                  <a:pt x="125016" y="26789"/>
                </a:lnTo>
                <a:lnTo>
                  <a:pt x="142875" y="8929"/>
                </a:lnTo>
                <a:lnTo>
                  <a:pt x="160735" y="0"/>
                </a:lnTo>
                <a:lnTo>
                  <a:pt x="187524" y="0"/>
                </a:lnTo>
                <a:lnTo>
                  <a:pt x="205383" y="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4107656" y="2223492"/>
            <a:ext cx="116087" cy="133946"/>
          </a:xfrm>
          <a:custGeom>
            <a:avLst/>
            <a:gdLst/>
            <a:ahLst/>
            <a:cxnLst/>
            <a:rect l="0" t="0" r="0" b="0"/>
            <a:pathLst>
              <a:path w="116087" h="133946">
                <a:moveTo>
                  <a:pt x="0" y="53578"/>
                </a:moveTo>
                <a:lnTo>
                  <a:pt x="0" y="62508"/>
                </a:lnTo>
                <a:lnTo>
                  <a:pt x="8930" y="62508"/>
                </a:lnTo>
                <a:lnTo>
                  <a:pt x="8930" y="71437"/>
                </a:lnTo>
                <a:lnTo>
                  <a:pt x="17860" y="89297"/>
                </a:lnTo>
                <a:lnTo>
                  <a:pt x="26789" y="98227"/>
                </a:lnTo>
                <a:lnTo>
                  <a:pt x="35719" y="107156"/>
                </a:lnTo>
                <a:lnTo>
                  <a:pt x="44649" y="125016"/>
                </a:lnTo>
                <a:lnTo>
                  <a:pt x="44649" y="133945"/>
                </a:lnTo>
                <a:lnTo>
                  <a:pt x="53578" y="133945"/>
                </a:lnTo>
                <a:lnTo>
                  <a:pt x="53578" y="125016"/>
                </a:lnTo>
                <a:lnTo>
                  <a:pt x="53578" y="116086"/>
                </a:lnTo>
                <a:lnTo>
                  <a:pt x="62508" y="98227"/>
                </a:lnTo>
                <a:lnTo>
                  <a:pt x="71438" y="71437"/>
                </a:lnTo>
                <a:lnTo>
                  <a:pt x="80367" y="44648"/>
                </a:lnTo>
                <a:lnTo>
                  <a:pt x="89297" y="26789"/>
                </a:lnTo>
                <a:lnTo>
                  <a:pt x="98227" y="893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4259461" y="2286000"/>
            <a:ext cx="169665" cy="321470"/>
          </a:xfrm>
          <a:custGeom>
            <a:avLst/>
            <a:gdLst/>
            <a:ahLst/>
            <a:cxnLst/>
            <a:rect l="0" t="0" r="0" b="0"/>
            <a:pathLst>
              <a:path w="169665" h="321470">
                <a:moveTo>
                  <a:pt x="17859" y="8929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17859"/>
                </a:lnTo>
                <a:lnTo>
                  <a:pt x="0" y="35719"/>
                </a:lnTo>
                <a:lnTo>
                  <a:pt x="8930" y="44648"/>
                </a:lnTo>
                <a:lnTo>
                  <a:pt x="8930" y="62508"/>
                </a:lnTo>
                <a:lnTo>
                  <a:pt x="17859" y="71437"/>
                </a:lnTo>
                <a:lnTo>
                  <a:pt x="26789" y="80367"/>
                </a:lnTo>
                <a:lnTo>
                  <a:pt x="44648" y="80367"/>
                </a:lnTo>
                <a:lnTo>
                  <a:pt x="62508" y="80367"/>
                </a:lnTo>
                <a:lnTo>
                  <a:pt x="80367" y="71437"/>
                </a:lnTo>
                <a:lnTo>
                  <a:pt x="107156" y="53578"/>
                </a:lnTo>
                <a:lnTo>
                  <a:pt x="125016" y="44648"/>
                </a:lnTo>
                <a:lnTo>
                  <a:pt x="142875" y="26789"/>
                </a:lnTo>
                <a:lnTo>
                  <a:pt x="151805" y="8929"/>
                </a:lnTo>
                <a:lnTo>
                  <a:pt x="160734" y="0"/>
                </a:lnTo>
                <a:lnTo>
                  <a:pt x="169664" y="8929"/>
                </a:lnTo>
                <a:lnTo>
                  <a:pt x="169664" y="17859"/>
                </a:lnTo>
                <a:lnTo>
                  <a:pt x="169664" y="35719"/>
                </a:lnTo>
                <a:lnTo>
                  <a:pt x="160734" y="62508"/>
                </a:lnTo>
                <a:lnTo>
                  <a:pt x="160734" y="98226"/>
                </a:lnTo>
                <a:lnTo>
                  <a:pt x="160734" y="133945"/>
                </a:lnTo>
                <a:lnTo>
                  <a:pt x="160734" y="169664"/>
                </a:lnTo>
                <a:lnTo>
                  <a:pt x="160734" y="205383"/>
                </a:lnTo>
                <a:lnTo>
                  <a:pt x="142875" y="232172"/>
                </a:lnTo>
                <a:lnTo>
                  <a:pt x="133945" y="258961"/>
                </a:lnTo>
                <a:lnTo>
                  <a:pt x="116086" y="285750"/>
                </a:lnTo>
                <a:lnTo>
                  <a:pt x="89297" y="303609"/>
                </a:lnTo>
                <a:lnTo>
                  <a:pt x="62508" y="321469"/>
                </a:lnTo>
                <a:lnTo>
                  <a:pt x="44648" y="321469"/>
                </a:lnTo>
                <a:lnTo>
                  <a:pt x="44648" y="32146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4848820" y="2134195"/>
            <a:ext cx="62509" cy="258962"/>
          </a:xfrm>
          <a:custGeom>
            <a:avLst/>
            <a:gdLst/>
            <a:ahLst/>
            <a:cxnLst/>
            <a:rect l="0" t="0" r="0" b="0"/>
            <a:pathLst>
              <a:path w="62509" h="258962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53578"/>
                </a:lnTo>
                <a:lnTo>
                  <a:pt x="8930" y="89297"/>
                </a:lnTo>
                <a:lnTo>
                  <a:pt x="17860" y="125016"/>
                </a:lnTo>
                <a:lnTo>
                  <a:pt x="26789" y="169664"/>
                </a:lnTo>
                <a:lnTo>
                  <a:pt x="35719" y="205383"/>
                </a:lnTo>
                <a:lnTo>
                  <a:pt x="44649" y="232172"/>
                </a:lnTo>
                <a:lnTo>
                  <a:pt x="53578" y="250031"/>
                </a:lnTo>
                <a:lnTo>
                  <a:pt x="62508" y="258961"/>
                </a:lnTo>
                <a:lnTo>
                  <a:pt x="53578" y="258961"/>
                </a:lnTo>
                <a:lnTo>
                  <a:pt x="53578" y="250031"/>
                </a:lnTo>
                <a:lnTo>
                  <a:pt x="44649" y="232172"/>
                </a:lnTo>
                <a:lnTo>
                  <a:pt x="26789" y="205383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4580930" y="2098476"/>
            <a:ext cx="517923" cy="303611"/>
          </a:xfrm>
          <a:custGeom>
            <a:avLst/>
            <a:gdLst/>
            <a:ahLst/>
            <a:cxnLst/>
            <a:rect l="0" t="0" r="0" b="0"/>
            <a:pathLst>
              <a:path w="517923" h="303611">
                <a:moveTo>
                  <a:pt x="0" y="53578"/>
                </a:moveTo>
                <a:lnTo>
                  <a:pt x="0" y="53578"/>
                </a:lnTo>
                <a:lnTo>
                  <a:pt x="0" y="62508"/>
                </a:lnTo>
                <a:lnTo>
                  <a:pt x="8929" y="62508"/>
                </a:lnTo>
                <a:lnTo>
                  <a:pt x="26789" y="62508"/>
                </a:lnTo>
                <a:lnTo>
                  <a:pt x="53578" y="53578"/>
                </a:lnTo>
                <a:lnTo>
                  <a:pt x="98226" y="44649"/>
                </a:lnTo>
                <a:lnTo>
                  <a:pt x="142875" y="35719"/>
                </a:lnTo>
                <a:lnTo>
                  <a:pt x="205383" y="17860"/>
                </a:lnTo>
                <a:lnTo>
                  <a:pt x="267890" y="8930"/>
                </a:lnTo>
                <a:lnTo>
                  <a:pt x="330398" y="0"/>
                </a:lnTo>
                <a:lnTo>
                  <a:pt x="375047" y="0"/>
                </a:lnTo>
                <a:lnTo>
                  <a:pt x="410765" y="0"/>
                </a:lnTo>
                <a:lnTo>
                  <a:pt x="428625" y="17860"/>
                </a:lnTo>
                <a:lnTo>
                  <a:pt x="419695" y="35719"/>
                </a:lnTo>
                <a:lnTo>
                  <a:pt x="392906" y="62508"/>
                </a:lnTo>
                <a:lnTo>
                  <a:pt x="348258" y="89297"/>
                </a:lnTo>
                <a:lnTo>
                  <a:pt x="303609" y="107157"/>
                </a:lnTo>
                <a:lnTo>
                  <a:pt x="258961" y="125016"/>
                </a:lnTo>
                <a:lnTo>
                  <a:pt x="223242" y="142875"/>
                </a:lnTo>
                <a:lnTo>
                  <a:pt x="205383" y="151805"/>
                </a:lnTo>
                <a:lnTo>
                  <a:pt x="196453" y="151805"/>
                </a:lnTo>
                <a:lnTo>
                  <a:pt x="205383" y="151805"/>
                </a:lnTo>
                <a:lnTo>
                  <a:pt x="223242" y="142875"/>
                </a:lnTo>
                <a:lnTo>
                  <a:pt x="267890" y="142875"/>
                </a:lnTo>
                <a:lnTo>
                  <a:pt x="321468" y="133946"/>
                </a:lnTo>
                <a:lnTo>
                  <a:pt x="375047" y="142875"/>
                </a:lnTo>
                <a:lnTo>
                  <a:pt x="428625" y="151805"/>
                </a:lnTo>
                <a:lnTo>
                  <a:pt x="473273" y="169664"/>
                </a:lnTo>
                <a:lnTo>
                  <a:pt x="508992" y="187524"/>
                </a:lnTo>
                <a:lnTo>
                  <a:pt x="517922" y="205383"/>
                </a:lnTo>
                <a:lnTo>
                  <a:pt x="508992" y="232172"/>
                </a:lnTo>
                <a:lnTo>
                  <a:pt x="473273" y="250032"/>
                </a:lnTo>
                <a:lnTo>
                  <a:pt x="419695" y="267891"/>
                </a:lnTo>
                <a:lnTo>
                  <a:pt x="366117" y="285750"/>
                </a:lnTo>
                <a:lnTo>
                  <a:pt x="312539" y="294680"/>
                </a:lnTo>
                <a:lnTo>
                  <a:pt x="276820" y="303610"/>
                </a:lnTo>
                <a:lnTo>
                  <a:pt x="241101" y="294680"/>
                </a:lnTo>
                <a:lnTo>
                  <a:pt x="232172" y="285750"/>
                </a:lnTo>
                <a:lnTo>
                  <a:pt x="232172" y="267891"/>
                </a:lnTo>
                <a:lnTo>
                  <a:pt x="232172" y="26789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5072063" y="2232422"/>
            <a:ext cx="250032" cy="205383"/>
          </a:xfrm>
          <a:custGeom>
            <a:avLst/>
            <a:gdLst/>
            <a:ahLst/>
            <a:cxnLst/>
            <a:rect l="0" t="0" r="0" b="0"/>
            <a:pathLst>
              <a:path w="250032" h="205383">
                <a:moveTo>
                  <a:pt x="133945" y="0"/>
                </a:moveTo>
                <a:lnTo>
                  <a:pt x="125015" y="8929"/>
                </a:lnTo>
                <a:lnTo>
                  <a:pt x="98226" y="26789"/>
                </a:lnTo>
                <a:lnTo>
                  <a:pt x="71437" y="53578"/>
                </a:lnTo>
                <a:lnTo>
                  <a:pt x="44648" y="89297"/>
                </a:lnTo>
                <a:lnTo>
                  <a:pt x="17859" y="125015"/>
                </a:lnTo>
                <a:lnTo>
                  <a:pt x="0" y="151804"/>
                </a:lnTo>
                <a:lnTo>
                  <a:pt x="0" y="178593"/>
                </a:lnTo>
                <a:lnTo>
                  <a:pt x="8929" y="196453"/>
                </a:lnTo>
                <a:lnTo>
                  <a:pt x="26789" y="205382"/>
                </a:lnTo>
                <a:lnTo>
                  <a:pt x="53578" y="205382"/>
                </a:lnTo>
                <a:lnTo>
                  <a:pt x="98226" y="196453"/>
                </a:lnTo>
                <a:lnTo>
                  <a:pt x="142875" y="178593"/>
                </a:lnTo>
                <a:lnTo>
                  <a:pt x="187523" y="151804"/>
                </a:lnTo>
                <a:lnTo>
                  <a:pt x="214312" y="125015"/>
                </a:lnTo>
                <a:lnTo>
                  <a:pt x="241101" y="98226"/>
                </a:lnTo>
                <a:lnTo>
                  <a:pt x="250031" y="62507"/>
                </a:lnTo>
                <a:lnTo>
                  <a:pt x="241101" y="35718"/>
                </a:lnTo>
                <a:lnTo>
                  <a:pt x="223242" y="17859"/>
                </a:lnTo>
                <a:lnTo>
                  <a:pt x="196453" y="8929"/>
                </a:lnTo>
                <a:lnTo>
                  <a:pt x="169664" y="17859"/>
                </a:lnTo>
                <a:lnTo>
                  <a:pt x="133945" y="35718"/>
                </a:lnTo>
                <a:lnTo>
                  <a:pt x="98226" y="44648"/>
                </a:lnTo>
                <a:lnTo>
                  <a:pt x="71437" y="62507"/>
                </a:lnTo>
                <a:lnTo>
                  <a:pt x="62507" y="71437"/>
                </a:lnTo>
                <a:lnTo>
                  <a:pt x="53578" y="80367"/>
                </a:lnTo>
                <a:lnTo>
                  <a:pt x="53578" y="8036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5286375" y="2232422"/>
            <a:ext cx="419696" cy="196454"/>
          </a:xfrm>
          <a:custGeom>
            <a:avLst/>
            <a:gdLst/>
            <a:ahLst/>
            <a:cxnLst/>
            <a:rect l="0" t="0" r="0" b="0"/>
            <a:pathLst>
              <a:path w="419696" h="196454">
                <a:moveTo>
                  <a:pt x="0" y="89297"/>
                </a:moveTo>
                <a:lnTo>
                  <a:pt x="8930" y="89297"/>
                </a:lnTo>
                <a:lnTo>
                  <a:pt x="17859" y="98226"/>
                </a:lnTo>
                <a:lnTo>
                  <a:pt x="35719" y="107156"/>
                </a:lnTo>
                <a:lnTo>
                  <a:pt x="53578" y="107156"/>
                </a:lnTo>
                <a:lnTo>
                  <a:pt x="80367" y="107156"/>
                </a:lnTo>
                <a:lnTo>
                  <a:pt x="116086" y="98226"/>
                </a:lnTo>
                <a:lnTo>
                  <a:pt x="142875" y="89297"/>
                </a:lnTo>
                <a:lnTo>
                  <a:pt x="178594" y="71437"/>
                </a:lnTo>
                <a:lnTo>
                  <a:pt x="205383" y="53578"/>
                </a:lnTo>
                <a:lnTo>
                  <a:pt x="223242" y="44648"/>
                </a:lnTo>
                <a:lnTo>
                  <a:pt x="232172" y="26789"/>
                </a:lnTo>
                <a:lnTo>
                  <a:pt x="232172" y="8929"/>
                </a:lnTo>
                <a:lnTo>
                  <a:pt x="223242" y="0"/>
                </a:lnTo>
                <a:lnTo>
                  <a:pt x="196453" y="0"/>
                </a:lnTo>
                <a:lnTo>
                  <a:pt x="160734" y="17859"/>
                </a:lnTo>
                <a:lnTo>
                  <a:pt x="125016" y="44648"/>
                </a:lnTo>
                <a:lnTo>
                  <a:pt x="89297" y="80367"/>
                </a:lnTo>
                <a:lnTo>
                  <a:pt x="62508" y="116086"/>
                </a:lnTo>
                <a:lnTo>
                  <a:pt x="44648" y="151804"/>
                </a:lnTo>
                <a:lnTo>
                  <a:pt x="44648" y="178593"/>
                </a:lnTo>
                <a:lnTo>
                  <a:pt x="62508" y="187523"/>
                </a:lnTo>
                <a:lnTo>
                  <a:pt x="98227" y="196453"/>
                </a:lnTo>
                <a:lnTo>
                  <a:pt x="151805" y="196453"/>
                </a:lnTo>
                <a:lnTo>
                  <a:pt x="214313" y="187523"/>
                </a:lnTo>
                <a:lnTo>
                  <a:pt x="285750" y="169664"/>
                </a:lnTo>
                <a:lnTo>
                  <a:pt x="348258" y="133945"/>
                </a:lnTo>
                <a:lnTo>
                  <a:pt x="419695" y="98226"/>
                </a:lnTo>
                <a:lnTo>
                  <a:pt x="419695" y="9822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5732859" y="2044898"/>
            <a:ext cx="294681" cy="330400"/>
          </a:xfrm>
          <a:custGeom>
            <a:avLst/>
            <a:gdLst/>
            <a:ahLst/>
            <a:cxnLst/>
            <a:rect l="0" t="0" r="0" b="0"/>
            <a:pathLst>
              <a:path w="294681" h="330400">
                <a:moveTo>
                  <a:pt x="0" y="0"/>
                </a:moveTo>
                <a:lnTo>
                  <a:pt x="8930" y="0"/>
                </a:lnTo>
                <a:lnTo>
                  <a:pt x="17860" y="8930"/>
                </a:lnTo>
                <a:lnTo>
                  <a:pt x="17860" y="26789"/>
                </a:lnTo>
                <a:lnTo>
                  <a:pt x="17860" y="53578"/>
                </a:lnTo>
                <a:lnTo>
                  <a:pt x="8930" y="89297"/>
                </a:lnTo>
                <a:lnTo>
                  <a:pt x="8930" y="133946"/>
                </a:lnTo>
                <a:lnTo>
                  <a:pt x="0" y="187524"/>
                </a:lnTo>
                <a:lnTo>
                  <a:pt x="0" y="232172"/>
                </a:lnTo>
                <a:lnTo>
                  <a:pt x="0" y="267891"/>
                </a:lnTo>
                <a:lnTo>
                  <a:pt x="8930" y="294680"/>
                </a:lnTo>
                <a:lnTo>
                  <a:pt x="8930" y="312539"/>
                </a:lnTo>
                <a:lnTo>
                  <a:pt x="17860" y="321469"/>
                </a:lnTo>
                <a:lnTo>
                  <a:pt x="35719" y="312539"/>
                </a:lnTo>
                <a:lnTo>
                  <a:pt x="53579" y="303610"/>
                </a:lnTo>
                <a:lnTo>
                  <a:pt x="71438" y="276821"/>
                </a:lnTo>
                <a:lnTo>
                  <a:pt x="89297" y="241102"/>
                </a:lnTo>
                <a:lnTo>
                  <a:pt x="107157" y="205383"/>
                </a:lnTo>
                <a:lnTo>
                  <a:pt x="133946" y="169664"/>
                </a:lnTo>
                <a:lnTo>
                  <a:pt x="151805" y="151805"/>
                </a:lnTo>
                <a:lnTo>
                  <a:pt x="178594" y="142875"/>
                </a:lnTo>
                <a:lnTo>
                  <a:pt x="196454" y="160735"/>
                </a:lnTo>
                <a:lnTo>
                  <a:pt x="214313" y="187524"/>
                </a:lnTo>
                <a:lnTo>
                  <a:pt x="223243" y="223242"/>
                </a:lnTo>
                <a:lnTo>
                  <a:pt x="232172" y="258961"/>
                </a:lnTo>
                <a:lnTo>
                  <a:pt x="241102" y="285750"/>
                </a:lnTo>
                <a:lnTo>
                  <a:pt x="241102" y="312539"/>
                </a:lnTo>
                <a:lnTo>
                  <a:pt x="241102" y="330399"/>
                </a:lnTo>
                <a:lnTo>
                  <a:pt x="250032" y="330399"/>
                </a:lnTo>
                <a:lnTo>
                  <a:pt x="258961" y="321469"/>
                </a:lnTo>
                <a:lnTo>
                  <a:pt x="276821" y="303610"/>
                </a:lnTo>
                <a:lnTo>
                  <a:pt x="294680" y="267891"/>
                </a:lnTo>
                <a:lnTo>
                  <a:pt x="294680" y="26789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6134695" y="2169914"/>
            <a:ext cx="366119" cy="187524"/>
          </a:xfrm>
          <a:custGeom>
            <a:avLst/>
            <a:gdLst/>
            <a:ahLst/>
            <a:cxnLst/>
            <a:rect l="0" t="0" r="0" b="0"/>
            <a:pathLst>
              <a:path w="366119" h="187524">
                <a:moveTo>
                  <a:pt x="0" y="62508"/>
                </a:moveTo>
                <a:lnTo>
                  <a:pt x="8930" y="71437"/>
                </a:lnTo>
                <a:lnTo>
                  <a:pt x="17860" y="71437"/>
                </a:lnTo>
                <a:lnTo>
                  <a:pt x="26789" y="80367"/>
                </a:lnTo>
                <a:lnTo>
                  <a:pt x="35719" y="98226"/>
                </a:lnTo>
                <a:lnTo>
                  <a:pt x="35719" y="116086"/>
                </a:lnTo>
                <a:lnTo>
                  <a:pt x="26789" y="133945"/>
                </a:lnTo>
                <a:lnTo>
                  <a:pt x="26789" y="151805"/>
                </a:lnTo>
                <a:lnTo>
                  <a:pt x="17860" y="160734"/>
                </a:lnTo>
                <a:lnTo>
                  <a:pt x="8930" y="169664"/>
                </a:lnTo>
                <a:lnTo>
                  <a:pt x="0" y="178594"/>
                </a:lnTo>
                <a:lnTo>
                  <a:pt x="0" y="169664"/>
                </a:lnTo>
                <a:lnTo>
                  <a:pt x="0" y="160734"/>
                </a:lnTo>
                <a:lnTo>
                  <a:pt x="8930" y="133945"/>
                </a:lnTo>
                <a:lnTo>
                  <a:pt x="26789" y="107156"/>
                </a:lnTo>
                <a:lnTo>
                  <a:pt x="44649" y="80367"/>
                </a:lnTo>
                <a:lnTo>
                  <a:pt x="62508" y="44648"/>
                </a:lnTo>
                <a:lnTo>
                  <a:pt x="89297" y="26789"/>
                </a:lnTo>
                <a:lnTo>
                  <a:pt x="116086" y="0"/>
                </a:lnTo>
                <a:lnTo>
                  <a:pt x="142875" y="0"/>
                </a:lnTo>
                <a:lnTo>
                  <a:pt x="160735" y="8930"/>
                </a:lnTo>
                <a:lnTo>
                  <a:pt x="169664" y="35719"/>
                </a:lnTo>
                <a:lnTo>
                  <a:pt x="178594" y="62508"/>
                </a:lnTo>
                <a:lnTo>
                  <a:pt x="178594" y="98226"/>
                </a:lnTo>
                <a:lnTo>
                  <a:pt x="178594" y="133945"/>
                </a:lnTo>
                <a:lnTo>
                  <a:pt x="169664" y="160734"/>
                </a:lnTo>
                <a:lnTo>
                  <a:pt x="160735" y="178594"/>
                </a:lnTo>
                <a:lnTo>
                  <a:pt x="160735" y="187523"/>
                </a:lnTo>
                <a:lnTo>
                  <a:pt x="160735" y="187523"/>
                </a:lnTo>
                <a:lnTo>
                  <a:pt x="169664" y="169664"/>
                </a:lnTo>
                <a:lnTo>
                  <a:pt x="187524" y="151805"/>
                </a:lnTo>
                <a:lnTo>
                  <a:pt x="214313" y="116086"/>
                </a:lnTo>
                <a:lnTo>
                  <a:pt x="241102" y="80367"/>
                </a:lnTo>
                <a:lnTo>
                  <a:pt x="276821" y="53578"/>
                </a:lnTo>
                <a:lnTo>
                  <a:pt x="303610" y="26789"/>
                </a:lnTo>
                <a:lnTo>
                  <a:pt x="330399" y="8930"/>
                </a:lnTo>
                <a:lnTo>
                  <a:pt x="357188" y="26789"/>
                </a:lnTo>
                <a:lnTo>
                  <a:pt x="366118" y="44648"/>
                </a:lnTo>
                <a:lnTo>
                  <a:pt x="366118" y="71437"/>
                </a:lnTo>
                <a:lnTo>
                  <a:pt x="366118" y="107156"/>
                </a:lnTo>
                <a:lnTo>
                  <a:pt x="348258" y="133945"/>
                </a:lnTo>
                <a:lnTo>
                  <a:pt x="339328" y="160734"/>
                </a:lnTo>
                <a:lnTo>
                  <a:pt x="330399" y="169664"/>
                </a:lnTo>
                <a:lnTo>
                  <a:pt x="321469" y="178594"/>
                </a:lnTo>
                <a:lnTo>
                  <a:pt x="321469" y="169664"/>
                </a:lnTo>
                <a:lnTo>
                  <a:pt x="330399" y="142875"/>
                </a:lnTo>
                <a:lnTo>
                  <a:pt x="339328" y="107156"/>
                </a:lnTo>
                <a:lnTo>
                  <a:pt x="366118" y="62508"/>
                </a:lnTo>
                <a:lnTo>
                  <a:pt x="366118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6554391" y="1839515"/>
            <a:ext cx="419696" cy="759025"/>
          </a:xfrm>
          <a:custGeom>
            <a:avLst/>
            <a:gdLst/>
            <a:ahLst/>
            <a:cxnLst/>
            <a:rect l="0" t="0" r="0" b="0"/>
            <a:pathLst>
              <a:path w="419696" h="759025">
                <a:moveTo>
                  <a:pt x="160734" y="0"/>
                </a:moveTo>
                <a:lnTo>
                  <a:pt x="178593" y="8930"/>
                </a:lnTo>
                <a:lnTo>
                  <a:pt x="205382" y="26789"/>
                </a:lnTo>
                <a:lnTo>
                  <a:pt x="250031" y="62508"/>
                </a:lnTo>
                <a:lnTo>
                  <a:pt x="312539" y="116086"/>
                </a:lnTo>
                <a:lnTo>
                  <a:pt x="366117" y="196454"/>
                </a:lnTo>
                <a:lnTo>
                  <a:pt x="401836" y="285750"/>
                </a:lnTo>
                <a:lnTo>
                  <a:pt x="419695" y="383977"/>
                </a:lnTo>
                <a:lnTo>
                  <a:pt x="401836" y="491133"/>
                </a:lnTo>
                <a:lnTo>
                  <a:pt x="366117" y="580430"/>
                </a:lnTo>
                <a:lnTo>
                  <a:pt x="294679" y="651868"/>
                </a:lnTo>
                <a:lnTo>
                  <a:pt x="205382" y="705446"/>
                </a:lnTo>
                <a:lnTo>
                  <a:pt x="107156" y="750094"/>
                </a:lnTo>
                <a:lnTo>
                  <a:pt x="0" y="759024"/>
                </a:lnTo>
                <a:lnTo>
                  <a:pt x="0" y="75902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1857375" y="3616523"/>
            <a:ext cx="169665" cy="17860"/>
          </a:xfrm>
          <a:custGeom>
            <a:avLst/>
            <a:gdLst/>
            <a:ahLst/>
            <a:cxnLst/>
            <a:rect l="0" t="0" r="0" b="0"/>
            <a:pathLst>
              <a:path w="169665" h="17860">
                <a:moveTo>
                  <a:pt x="17859" y="0"/>
                </a:move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17859"/>
                </a:lnTo>
                <a:lnTo>
                  <a:pt x="62508" y="17859"/>
                </a:lnTo>
                <a:lnTo>
                  <a:pt x="98227" y="17859"/>
                </a:lnTo>
                <a:lnTo>
                  <a:pt x="133945" y="893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2125266" y="3580804"/>
            <a:ext cx="62508" cy="8931"/>
          </a:xfrm>
          <a:custGeom>
            <a:avLst/>
            <a:gdLst/>
            <a:ahLst/>
            <a:cxnLst/>
            <a:rect l="0" t="0" r="0" b="0"/>
            <a:pathLst>
              <a:path w="62508" h="8931">
                <a:moveTo>
                  <a:pt x="0" y="8930"/>
                </a:moveTo>
                <a:lnTo>
                  <a:pt x="35718" y="8930"/>
                </a:lnTo>
                <a:lnTo>
                  <a:pt x="62507" y="0"/>
                </a:lnTo>
                <a:lnTo>
                  <a:pt x="62507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168" name="Freeform 7167"/>
          <p:cNvSpPr/>
          <p:nvPr/>
        </p:nvSpPr>
        <p:spPr bwMode="auto">
          <a:xfrm>
            <a:off x="2482453" y="3330773"/>
            <a:ext cx="250032" cy="419696"/>
          </a:xfrm>
          <a:custGeom>
            <a:avLst/>
            <a:gdLst/>
            <a:ahLst/>
            <a:cxnLst/>
            <a:rect l="0" t="0" r="0" b="0"/>
            <a:pathLst>
              <a:path w="250032" h="419696">
                <a:moveTo>
                  <a:pt x="8930" y="107156"/>
                </a:moveTo>
                <a:lnTo>
                  <a:pt x="8930" y="98227"/>
                </a:lnTo>
                <a:lnTo>
                  <a:pt x="8930" y="98227"/>
                </a:lnTo>
                <a:lnTo>
                  <a:pt x="0" y="98227"/>
                </a:lnTo>
                <a:lnTo>
                  <a:pt x="0" y="89297"/>
                </a:lnTo>
                <a:lnTo>
                  <a:pt x="0" y="98227"/>
                </a:lnTo>
                <a:lnTo>
                  <a:pt x="8930" y="116086"/>
                </a:lnTo>
                <a:lnTo>
                  <a:pt x="17860" y="151805"/>
                </a:lnTo>
                <a:lnTo>
                  <a:pt x="26789" y="196453"/>
                </a:lnTo>
                <a:lnTo>
                  <a:pt x="53578" y="250031"/>
                </a:lnTo>
                <a:lnTo>
                  <a:pt x="71438" y="303609"/>
                </a:lnTo>
                <a:lnTo>
                  <a:pt x="89297" y="357188"/>
                </a:lnTo>
                <a:lnTo>
                  <a:pt x="116086" y="401836"/>
                </a:lnTo>
                <a:lnTo>
                  <a:pt x="133945" y="419695"/>
                </a:lnTo>
                <a:lnTo>
                  <a:pt x="151805" y="419695"/>
                </a:lnTo>
                <a:lnTo>
                  <a:pt x="160735" y="401836"/>
                </a:lnTo>
                <a:lnTo>
                  <a:pt x="169664" y="357188"/>
                </a:lnTo>
                <a:lnTo>
                  <a:pt x="178594" y="303609"/>
                </a:lnTo>
                <a:lnTo>
                  <a:pt x="178594" y="241102"/>
                </a:lnTo>
                <a:lnTo>
                  <a:pt x="187524" y="178594"/>
                </a:lnTo>
                <a:lnTo>
                  <a:pt x="187524" y="116086"/>
                </a:lnTo>
                <a:lnTo>
                  <a:pt x="196453" y="62508"/>
                </a:lnTo>
                <a:lnTo>
                  <a:pt x="205383" y="26789"/>
                </a:lnTo>
                <a:lnTo>
                  <a:pt x="214313" y="8930"/>
                </a:lnTo>
                <a:lnTo>
                  <a:pt x="223242" y="0"/>
                </a:lnTo>
                <a:lnTo>
                  <a:pt x="241102" y="0"/>
                </a:lnTo>
                <a:lnTo>
                  <a:pt x="250031" y="17859"/>
                </a:lnTo>
                <a:lnTo>
                  <a:pt x="250031" y="26789"/>
                </a:lnTo>
                <a:lnTo>
                  <a:pt x="250031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169" name="Freeform 7168"/>
          <p:cNvSpPr/>
          <p:nvPr/>
        </p:nvSpPr>
        <p:spPr bwMode="auto">
          <a:xfrm>
            <a:off x="2803922" y="3607593"/>
            <a:ext cx="62509" cy="71439"/>
          </a:xfrm>
          <a:custGeom>
            <a:avLst/>
            <a:gdLst/>
            <a:ahLst/>
            <a:cxnLst/>
            <a:rect l="0" t="0" r="0" b="0"/>
            <a:pathLst>
              <a:path w="62509" h="71439">
                <a:moveTo>
                  <a:pt x="0" y="0"/>
                </a:moveTo>
                <a:lnTo>
                  <a:pt x="0" y="8930"/>
                </a:lnTo>
                <a:lnTo>
                  <a:pt x="8930" y="17860"/>
                </a:lnTo>
                <a:lnTo>
                  <a:pt x="17859" y="35719"/>
                </a:lnTo>
                <a:lnTo>
                  <a:pt x="26789" y="53578"/>
                </a:lnTo>
                <a:lnTo>
                  <a:pt x="44648" y="62508"/>
                </a:lnTo>
                <a:lnTo>
                  <a:pt x="53578" y="71438"/>
                </a:lnTo>
                <a:lnTo>
                  <a:pt x="62508" y="71438"/>
                </a:lnTo>
                <a:lnTo>
                  <a:pt x="62508" y="62508"/>
                </a:lnTo>
                <a:lnTo>
                  <a:pt x="62508" y="53578"/>
                </a:lnTo>
                <a:lnTo>
                  <a:pt x="62508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171" name="Freeform 7170"/>
          <p:cNvSpPr/>
          <p:nvPr/>
        </p:nvSpPr>
        <p:spPr bwMode="auto">
          <a:xfrm>
            <a:off x="2768203" y="3429000"/>
            <a:ext cx="26790" cy="8930"/>
          </a:xfrm>
          <a:custGeom>
            <a:avLst/>
            <a:gdLst/>
            <a:ahLst/>
            <a:cxnLst/>
            <a:rect l="0" t="0" r="0" b="0"/>
            <a:pathLst>
              <a:path w="26790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172" name="Freeform 7171"/>
          <p:cNvSpPr/>
          <p:nvPr/>
        </p:nvSpPr>
        <p:spPr bwMode="auto">
          <a:xfrm>
            <a:off x="2768203" y="333077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173" name="Freeform 7172"/>
          <p:cNvSpPr/>
          <p:nvPr/>
        </p:nvSpPr>
        <p:spPr bwMode="auto">
          <a:xfrm>
            <a:off x="2768203" y="3223617"/>
            <a:ext cx="464345" cy="500063"/>
          </a:xfrm>
          <a:custGeom>
            <a:avLst/>
            <a:gdLst/>
            <a:ahLst/>
            <a:cxnLst/>
            <a:rect l="0" t="0" r="0" b="0"/>
            <a:pathLst>
              <a:path w="464345" h="500063">
                <a:moveTo>
                  <a:pt x="0" y="107156"/>
                </a:moveTo>
                <a:lnTo>
                  <a:pt x="0" y="116086"/>
                </a:lnTo>
                <a:lnTo>
                  <a:pt x="0" y="116086"/>
                </a:lnTo>
                <a:lnTo>
                  <a:pt x="0" y="125015"/>
                </a:lnTo>
                <a:lnTo>
                  <a:pt x="0" y="151804"/>
                </a:lnTo>
                <a:lnTo>
                  <a:pt x="8930" y="178594"/>
                </a:lnTo>
                <a:lnTo>
                  <a:pt x="8930" y="223242"/>
                </a:lnTo>
                <a:lnTo>
                  <a:pt x="17860" y="276820"/>
                </a:lnTo>
                <a:lnTo>
                  <a:pt x="26789" y="339328"/>
                </a:lnTo>
                <a:lnTo>
                  <a:pt x="35719" y="401836"/>
                </a:lnTo>
                <a:lnTo>
                  <a:pt x="53578" y="446484"/>
                </a:lnTo>
                <a:lnTo>
                  <a:pt x="62508" y="482203"/>
                </a:lnTo>
                <a:lnTo>
                  <a:pt x="80367" y="500062"/>
                </a:lnTo>
                <a:lnTo>
                  <a:pt x="89297" y="491133"/>
                </a:lnTo>
                <a:lnTo>
                  <a:pt x="98227" y="473273"/>
                </a:lnTo>
                <a:lnTo>
                  <a:pt x="107156" y="437554"/>
                </a:lnTo>
                <a:lnTo>
                  <a:pt x="107156" y="392906"/>
                </a:lnTo>
                <a:lnTo>
                  <a:pt x="98227" y="348258"/>
                </a:lnTo>
                <a:lnTo>
                  <a:pt x="98227" y="294679"/>
                </a:lnTo>
                <a:lnTo>
                  <a:pt x="89297" y="250031"/>
                </a:lnTo>
                <a:lnTo>
                  <a:pt x="80367" y="196453"/>
                </a:lnTo>
                <a:lnTo>
                  <a:pt x="71438" y="151804"/>
                </a:lnTo>
                <a:lnTo>
                  <a:pt x="62508" y="116086"/>
                </a:lnTo>
                <a:lnTo>
                  <a:pt x="62508" y="89297"/>
                </a:lnTo>
                <a:lnTo>
                  <a:pt x="62508" y="71437"/>
                </a:lnTo>
                <a:lnTo>
                  <a:pt x="71438" y="71437"/>
                </a:lnTo>
                <a:lnTo>
                  <a:pt x="80367" y="80367"/>
                </a:lnTo>
                <a:lnTo>
                  <a:pt x="89297" y="98226"/>
                </a:lnTo>
                <a:lnTo>
                  <a:pt x="98227" y="142875"/>
                </a:lnTo>
                <a:lnTo>
                  <a:pt x="116086" y="187523"/>
                </a:lnTo>
                <a:lnTo>
                  <a:pt x="133945" y="250031"/>
                </a:lnTo>
                <a:lnTo>
                  <a:pt x="151805" y="303609"/>
                </a:lnTo>
                <a:lnTo>
                  <a:pt x="160735" y="357187"/>
                </a:lnTo>
                <a:lnTo>
                  <a:pt x="178594" y="392906"/>
                </a:lnTo>
                <a:lnTo>
                  <a:pt x="196453" y="419695"/>
                </a:lnTo>
                <a:lnTo>
                  <a:pt x="196453" y="428625"/>
                </a:lnTo>
                <a:lnTo>
                  <a:pt x="205383" y="428625"/>
                </a:lnTo>
                <a:lnTo>
                  <a:pt x="214313" y="419695"/>
                </a:lnTo>
                <a:lnTo>
                  <a:pt x="214313" y="392906"/>
                </a:lnTo>
                <a:lnTo>
                  <a:pt x="214313" y="357187"/>
                </a:lnTo>
                <a:lnTo>
                  <a:pt x="214313" y="303609"/>
                </a:lnTo>
                <a:lnTo>
                  <a:pt x="205383" y="250031"/>
                </a:lnTo>
                <a:lnTo>
                  <a:pt x="205383" y="187523"/>
                </a:lnTo>
                <a:lnTo>
                  <a:pt x="196453" y="125015"/>
                </a:lnTo>
                <a:lnTo>
                  <a:pt x="205383" y="80367"/>
                </a:lnTo>
                <a:lnTo>
                  <a:pt x="214313" y="35719"/>
                </a:lnTo>
                <a:lnTo>
                  <a:pt x="223242" y="8929"/>
                </a:lnTo>
                <a:lnTo>
                  <a:pt x="241102" y="0"/>
                </a:lnTo>
                <a:lnTo>
                  <a:pt x="267891" y="17859"/>
                </a:lnTo>
                <a:lnTo>
                  <a:pt x="285750" y="44648"/>
                </a:lnTo>
                <a:lnTo>
                  <a:pt x="303610" y="98226"/>
                </a:lnTo>
                <a:lnTo>
                  <a:pt x="321469" y="169664"/>
                </a:lnTo>
                <a:lnTo>
                  <a:pt x="348258" y="250031"/>
                </a:lnTo>
                <a:lnTo>
                  <a:pt x="375047" y="312539"/>
                </a:lnTo>
                <a:lnTo>
                  <a:pt x="401836" y="375047"/>
                </a:lnTo>
                <a:lnTo>
                  <a:pt x="428625" y="419695"/>
                </a:lnTo>
                <a:lnTo>
                  <a:pt x="464344" y="437554"/>
                </a:lnTo>
                <a:lnTo>
                  <a:pt x="464344" y="43755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Waterfall Design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75" y="1220788"/>
            <a:ext cx="7106863" cy="5224462"/>
          </a:xfrm>
        </p:spPr>
      </p:pic>
      <p:sp>
        <p:nvSpPr>
          <p:cNvPr id="3" name="Freeform 2"/>
          <p:cNvSpPr/>
          <p:nvPr/>
        </p:nvSpPr>
        <p:spPr bwMode="auto">
          <a:xfrm>
            <a:off x="3696891" y="2339578"/>
            <a:ext cx="223243" cy="98227"/>
          </a:xfrm>
          <a:custGeom>
            <a:avLst/>
            <a:gdLst/>
            <a:ahLst/>
            <a:cxnLst/>
            <a:rect l="0" t="0" r="0" b="0"/>
            <a:pathLst>
              <a:path w="223243" h="98227">
                <a:moveTo>
                  <a:pt x="0" y="98226"/>
                </a:moveTo>
                <a:lnTo>
                  <a:pt x="0" y="98226"/>
                </a:lnTo>
                <a:lnTo>
                  <a:pt x="0" y="98226"/>
                </a:lnTo>
                <a:lnTo>
                  <a:pt x="8929" y="98226"/>
                </a:lnTo>
                <a:lnTo>
                  <a:pt x="17859" y="89297"/>
                </a:lnTo>
                <a:lnTo>
                  <a:pt x="35718" y="80367"/>
                </a:lnTo>
                <a:lnTo>
                  <a:pt x="62507" y="71437"/>
                </a:lnTo>
                <a:lnTo>
                  <a:pt x="98226" y="53578"/>
                </a:lnTo>
                <a:lnTo>
                  <a:pt x="125015" y="44648"/>
                </a:lnTo>
                <a:lnTo>
                  <a:pt x="160734" y="26789"/>
                </a:lnTo>
                <a:lnTo>
                  <a:pt x="196453" y="17859"/>
                </a:lnTo>
                <a:lnTo>
                  <a:pt x="214312" y="0"/>
                </a:lnTo>
                <a:lnTo>
                  <a:pt x="223242" y="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4170164" y="2241351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054078" y="2107406"/>
            <a:ext cx="285751" cy="276821"/>
          </a:xfrm>
          <a:custGeom>
            <a:avLst/>
            <a:gdLst/>
            <a:ahLst/>
            <a:cxnLst/>
            <a:rect l="0" t="0" r="0" b="0"/>
            <a:pathLst>
              <a:path w="285751" h="276821">
                <a:moveTo>
                  <a:pt x="17860" y="116086"/>
                </a:moveTo>
                <a:lnTo>
                  <a:pt x="8930" y="116086"/>
                </a:lnTo>
                <a:lnTo>
                  <a:pt x="8930" y="125016"/>
                </a:lnTo>
                <a:lnTo>
                  <a:pt x="8930" y="125016"/>
                </a:lnTo>
                <a:lnTo>
                  <a:pt x="0" y="133945"/>
                </a:lnTo>
                <a:lnTo>
                  <a:pt x="0" y="151805"/>
                </a:lnTo>
                <a:lnTo>
                  <a:pt x="0" y="169664"/>
                </a:lnTo>
                <a:lnTo>
                  <a:pt x="8930" y="196453"/>
                </a:lnTo>
                <a:lnTo>
                  <a:pt x="17860" y="223242"/>
                </a:lnTo>
                <a:lnTo>
                  <a:pt x="26789" y="241102"/>
                </a:lnTo>
                <a:lnTo>
                  <a:pt x="35719" y="258961"/>
                </a:lnTo>
                <a:lnTo>
                  <a:pt x="44649" y="267891"/>
                </a:lnTo>
                <a:lnTo>
                  <a:pt x="62508" y="276820"/>
                </a:lnTo>
                <a:lnTo>
                  <a:pt x="71438" y="267891"/>
                </a:lnTo>
                <a:lnTo>
                  <a:pt x="89297" y="258961"/>
                </a:lnTo>
                <a:lnTo>
                  <a:pt x="98227" y="241102"/>
                </a:lnTo>
                <a:lnTo>
                  <a:pt x="107156" y="223242"/>
                </a:lnTo>
                <a:lnTo>
                  <a:pt x="116086" y="187523"/>
                </a:lnTo>
                <a:lnTo>
                  <a:pt x="116086" y="160734"/>
                </a:lnTo>
                <a:lnTo>
                  <a:pt x="116086" y="142875"/>
                </a:lnTo>
                <a:lnTo>
                  <a:pt x="107156" y="133945"/>
                </a:lnTo>
                <a:lnTo>
                  <a:pt x="107156" y="142875"/>
                </a:lnTo>
                <a:lnTo>
                  <a:pt x="107156" y="160734"/>
                </a:lnTo>
                <a:lnTo>
                  <a:pt x="107156" y="187523"/>
                </a:lnTo>
                <a:lnTo>
                  <a:pt x="116086" y="223242"/>
                </a:lnTo>
                <a:lnTo>
                  <a:pt x="116086" y="250031"/>
                </a:lnTo>
                <a:lnTo>
                  <a:pt x="125016" y="267891"/>
                </a:lnTo>
                <a:lnTo>
                  <a:pt x="142875" y="276820"/>
                </a:lnTo>
                <a:lnTo>
                  <a:pt x="160735" y="276820"/>
                </a:lnTo>
                <a:lnTo>
                  <a:pt x="178594" y="258961"/>
                </a:lnTo>
                <a:lnTo>
                  <a:pt x="205383" y="232172"/>
                </a:lnTo>
                <a:lnTo>
                  <a:pt x="232172" y="196453"/>
                </a:lnTo>
                <a:lnTo>
                  <a:pt x="258961" y="151805"/>
                </a:lnTo>
                <a:lnTo>
                  <a:pt x="276820" y="98227"/>
                </a:lnTo>
                <a:lnTo>
                  <a:pt x="285750" y="53578"/>
                </a:lnTo>
                <a:lnTo>
                  <a:pt x="285750" y="17859"/>
                </a:lnTo>
                <a:lnTo>
                  <a:pt x="276820" y="0"/>
                </a:lnTo>
                <a:lnTo>
                  <a:pt x="258961" y="0"/>
                </a:lnTo>
                <a:lnTo>
                  <a:pt x="241102" y="17859"/>
                </a:lnTo>
                <a:lnTo>
                  <a:pt x="214313" y="53578"/>
                </a:lnTo>
                <a:lnTo>
                  <a:pt x="196453" y="98227"/>
                </a:lnTo>
                <a:lnTo>
                  <a:pt x="187524" y="133945"/>
                </a:lnTo>
                <a:lnTo>
                  <a:pt x="178594" y="169664"/>
                </a:lnTo>
                <a:lnTo>
                  <a:pt x="178594" y="196453"/>
                </a:lnTo>
                <a:lnTo>
                  <a:pt x="196453" y="205383"/>
                </a:lnTo>
                <a:lnTo>
                  <a:pt x="214313" y="205383"/>
                </a:lnTo>
                <a:lnTo>
                  <a:pt x="214313" y="20538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366617" y="2098476"/>
            <a:ext cx="205384" cy="267892"/>
          </a:xfrm>
          <a:custGeom>
            <a:avLst/>
            <a:gdLst/>
            <a:ahLst/>
            <a:cxnLst/>
            <a:rect l="0" t="0" r="0" b="0"/>
            <a:pathLst>
              <a:path w="205384" h="267892">
                <a:moveTo>
                  <a:pt x="35719" y="80368"/>
                </a:moveTo>
                <a:lnTo>
                  <a:pt x="35719" y="80368"/>
                </a:lnTo>
                <a:lnTo>
                  <a:pt x="26789" y="71438"/>
                </a:lnTo>
                <a:lnTo>
                  <a:pt x="26789" y="71438"/>
                </a:lnTo>
                <a:lnTo>
                  <a:pt x="17860" y="71438"/>
                </a:lnTo>
                <a:lnTo>
                  <a:pt x="8930" y="89297"/>
                </a:lnTo>
                <a:lnTo>
                  <a:pt x="8930" y="107157"/>
                </a:lnTo>
                <a:lnTo>
                  <a:pt x="0" y="142875"/>
                </a:lnTo>
                <a:lnTo>
                  <a:pt x="0" y="178594"/>
                </a:lnTo>
                <a:lnTo>
                  <a:pt x="0" y="205383"/>
                </a:lnTo>
                <a:lnTo>
                  <a:pt x="0" y="232172"/>
                </a:lnTo>
                <a:lnTo>
                  <a:pt x="0" y="258961"/>
                </a:lnTo>
                <a:lnTo>
                  <a:pt x="8930" y="267891"/>
                </a:lnTo>
                <a:lnTo>
                  <a:pt x="17860" y="258961"/>
                </a:lnTo>
                <a:lnTo>
                  <a:pt x="35719" y="250032"/>
                </a:lnTo>
                <a:lnTo>
                  <a:pt x="44649" y="223243"/>
                </a:lnTo>
                <a:lnTo>
                  <a:pt x="62508" y="187524"/>
                </a:lnTo>
                <a:lnTo>
                  <a:pt x="71438" y="151805"/>
                </a:lnTo>
                <a:lnTo>
                  <a:pt x="80367" y="116086"/>
                </a:lnTo>
                <a:lnTo>
                  <a:pt x="89297" y="98227"/>
                </a:lnTo>
                <a:lnTo>
                  <a:pt x="98227" y="98227"/>
                </a:lnTo>
                <a:lnTo>
                  <a:pt x="98227" y="116086"/>
                </a:lnTo>
                <a:lnTo>
                  <a:pt x="98227" y="151805"/>
                </a:lnTo>
                <a:lnTo>
                  <a:pt x="98227" y="178594"/>
                </a:lnTo>
                <a:lnTo>
                  <a:pt x="98227" y="214313"/>
                </a:lnTo>
                <a:lnTo>
                  <a:pt x="107156" y="232172"/>
                </a:lnTo>
                <a:lnTo>
                  <a:pt x="116086" y="250032"/>
                </a:lnTo>
                <a:lnTo>
                  <a:pt x="125016" y="250032"/>
                </a:lnTo>
                <a:lnTo>
                  <a:pt x="142875" y="241102"/>
                </a:lnTo>
                <a:lnTo>
                  <a:pt x="151805" y="214313"/>
                </a:lnTo>
                <a:lnTo>
                  <a:pt x="169664" y="178594"/>
                </a:lnTo>
                <a:lnTo>
                  <a:pt x="178594" y="125016"/>
                </a:lnTo>
                <a:lnTo>
                  <a:pt x="196453" y="62508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536281" y="1955601"/>
            <a:ext cx="116087" cy="348259"/>
          </a:xfrm>
          <a:custGeom>
            <a:avLst/>
            <a:gdLst/>
            <a:ahLst/>
            <a:cxnLst/>
            <a:rect l="0" t="0" r="0" b="0"/>
            <a:pathLst>
              <a:path w="116087" h="348259">
                <a:moveTo>
                  <a:pt x="53578" y="0"/>
                </a:moveTo>
                <a:lnTo>
                  <a:pt x="44649" y="8930"/>
                </a:lnTo>
                <a:lnTo>
                  <a:pt x="35719" y="17860"/>
                </a:lnTo>
                <a:lnTo>
                  <a:pt x="17860" y="44649"/>
                </a:lnTo>
                <a:lnTo>
                  <a:pt x="8930" y="80368"/>
                </a:lnTo>
                <a:lnTo>
                  <a:pt x="0" y="116086"/>
                </a:lnTo>
                <a:lnTo>
                  <a:pt x="0" y="160735"/>
                </a:lnTo>
                <a:lnTo>
                  <a:pt x="0" y="205383"/>
                </a:lnTo>
                <a:lnTo>
                  <a:pt x="17860" y="250032"/>
                </a:lnTo>
                <a:lnTo>
                  <a:pt x="35719" y="294680"/>
                </a:lnTo>
                <a:lnTo>
                  <a:pt x="53578" y="321469"/>
                </a:lnTo>
                <a:lnTo>
                  <a:pt x="71438" y="339328"/>
                </a:lnTo>
                <a:lnTo>
                  <a:pt x="89297" y="348258"/>
                </a:lnTo>
                <a:lnTo>
                  <a:pt x="107157" y="348258"/>
                </a:lnTo>
                <a:lnTo>
                  <a:pt x="116086" y="339328"/>
                </a:lnTo>
                <a:lnTo>
                  <a:pt x="116086" y="321469"/>
                </a:lnTo>
                <a:lnTo>
                  <a:pt x="98227" y="285750"/>
                </a:lnTo>
                <a:lnTo>
                  <a:pt x="71438" y="250032"/>
                </a:lnTo>
                <a:lnTo>
                  <a:pt x="71438" y="25003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375547" y="2107406"/>
            <a:ext cx="232173" cy="71439"/>
          </a:xfrm>
          <a:custGeom>
            <a:avLst/>
            <a:gdLst/>
            <a:ahLst/>
            <a:cxnLst/>
            <a:rect l="0" t="0" r="0" b="0"/>
            <a:pathLst>
              <a:path w="232173" h="71439">
                <a:moveTo>
                  <a:pt x="0" y="71438"/>
                </a:moveTo>
                <a:lnTo>
                  <a:pt x="8930" y="62508"/>
                </a:lnTo>
                <a:lnTo>
                  <a:pt x="17859" y="62508"/>
                </a:lnTo>
                <a:lnTo>
                  <a:pt x="35719" y="62508"/>
                </a:lnTo>
                <a:lnTo>
                  <a:pt x="71437" y="53578"/>
                </a:lnTo>
                <a:lnTo>
                  <a:pt x="107156" y="44648"/>
                </a:lnTo>
                <a:lnTo>
                  <a:pt x="142875" y="35719"/>
                </a:lnTo>
                <a:lnTo>
                  <a:pt x="178594" y="17859"/>
                </a:lnTo>
                <a:lnTo>
                  <a:pt x="205383" y="8930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625578" y="2152054"/>
            <a:ext cx="258962" cy="187525"/>
          </a:xfrm>
          <a:custGeom>
            <a:avLst/>
            <a:gdLst/>
            <a:ahLst/>
            <a:cxnLst/>
            <a:rect l="0" t="0" r="0" b="0"/>
            <a:pathLst>
              <a:path w="258962" h="187525">
                <a:moveTo>
                  <a:pt x="8930" y="89297"/>
                </a:moveTo>
                <a:lnTo>
                  <a:pt x="0" y="9822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33946"/>
                </a:lnTo>
                <a:lnTo>
                  <a:pt x="8930" y="133946"/>
                </a:lnTo>
                <a:lnTo>
                  <a:pt x="17860" y="133946"/>
                </a:lnTo>
                <a:lnTo>
                  <a:pt x="35719" y="116086"/>
                </a:lnTo>
                <a:lnTo>
                  <a:pt x="44649" y="98227"/>
                </a:lnTo>
                <a:lnTo>
                  <a:pt x="44649" y="71438"/>
                </a:lnTo>
                <a:lnTo>
                  <a:pt x="53578" y="44649"/>
                </a:lnTo>
                <a:lnTo>
                  <a:pt x="53578" y="17860"/>
                </a:lnTo>
                <a:lnTo>
                  <a:pt x="53578" y="0"/>
                </a:lnTo>
                <a:lnTo>
                  <a:pt x="53578" y="0"/>
                </a:lnTo>
                <a:lnTo>
                  <a:pt x="44649" y="8930"/>
                </a:lnTo>
                <a:lnTo>
                  <a:pt x="44649" y="26790"/>
                </a:lnTo>
                <a:lnTo>
                  <a:pt x="35719" y="53579"/>
                </a:lnTo>
                <a:lnTo>
                  <a:pt x="35719" y="98227"/>
                </a:lnTo>
                <a:lnTo>
                  <a:pt x="35719" y="125016"/>
                </a:lnTo>
                <a:lnTo>
                  <a:pt x="35719" y="151805"/>
                </a:lnTo>
                <a:lnTo>
                  <a:pt x="53578" y="178594"/>
                </a:lnTo>
                <a:lnTo>
                  <a:pt x="62508" y="187524"/>
                </a:lnTo>
                <a:lnTo>
                  <a:pt x="80367" y="187524"/>
                </a:lnTo>
                <a:lnTo>
                  <a:pt x="98227" y="169665"/>
                </a:lnTo>
                <a:lnTo>
                  <a:pt x="116086" y="151805"/>
                </a:lnTo>
                <a:lnTo>
                  <a:pt x="133945" y="116086"/>
                </a:lnTo>
                <a:lnTo>
                  <a:pt x="142875" y="71438"/>
                </a:lnTo>
                <a:lnTo>
                  <a:pt x="151805" y="44649"/>
                </a:lnTo>
                <a:lnTo>
                  <a:pt x="160735" y="17860"/>
                </a:lnTo>
                <a:lnTo>
                  <a:pt x="169664" y="8930"/>
                </a:lnTo>
                <a:lnTo>
                  <a:pt x="169664" y="17860"/>
                </a:lnTo>
                <a:lnTo>
                  <a:pt x="169664" y="44649"/>
                </a:lnTo>
                <a:lnTo>
                  <a:pt x="169664" y="71438"/>
                </a:lnTo>
                <a:lnTo>
                  <a:pt x="169664" y="107157"/>
                </a:lnTo>
                <a:lnTo>
                  <a:pt x="169664" y="142875"/>
                </a:lnTo>
                <a:lnTo>
                  <a:pt x="178594" y="160735"/>
                </a:lnTo>
                <a:lnTo>
                  <a:pt x="187524" y="178594"/>
                </a:lnTo>
                <a:lnTo>
                  <a:pt x="205383" y="178594"/>
                </a:lnTo>
                <a:lnTo>
                  <a:pt x="223242" y="160735"/>
                </a:lnTo>
                <a:lnTo>
                  <a:pt x="241102" y="133946"/>
                </a:lnTo>
                <a:lnTo>
                  <a:pt x="258961" y="89297"/>
                </a:lnTo>
                <a:lnTo>
                  <a:pt x="258961" y="8929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830961" y="1910953"/>
            <a:ext cx="258962" cy="446485"/>
          </a:xfrm>
          <a:custGeom>
            <a:avLst/>
            <a:gdLst/>
            <a:ahLst/>
            <a:cxnLst/>
            <a:rect l="0" t="0" r="0" b="0"/>
            <a:pathLst>
              <a:path w="258962" h="446485">
                <a:moveTo>
                  <a:pt x="258961" y="116086"/>
                </a:moveTo>
                <a:lnTo>
                  <a:pt x="250031" y="107156"/>
                </a:lnTo>
                <a:lnTo>
                  <a:pt x="250031" y="98226"/>
                </a:lnTo>
                <a:lnTo>
                  <a:pt x="241102" y="71437"/>
                </a:lnTo>
                <a:lnTo>
                  <a:pt x="232172" y="44648"/>
                </a:lnTo>
                <a:lnTo>
                  <a:pt x="214312" y="26789"/>
                </a:lnTo>
                <a:lnTo>
                  <a:pt x="205383" y="8930"/>
                </a:lnTo>
                <a:lnTo>
                  <a:pt x="187523" y="0"/>
                </a:lnTo>
                <a:lnTo>
                  <a:pt x="169664" y="17859"/>
                </a:lnTo>
                <a:lnTo>
                  <a:pt x="160734" y="35719"/>
                </a:lnTo>
                <a:lnTo>
                  <a:pt x="151805" y="80367"/>
                </a:lnTo>
                <a:lnTo>
                  <a:pt x="142875" y="133945"/>
                </a:lnTo>
                <a:lnTo>
                  <a:pt x="142875" y="196453"/>
                </a:lnTo>
                <a:lnTo>
                  <a:pt x="142875" y="258961"/>
                </a:lnTo>
                <a:lnTo>
                  <a:pt x="142875" y="312539"/>
                </a:lnTo>
                <a:lnTo>
                  <a:pt x="142875" y="366117"/>
                </a:lnTo>
                <a:lnTo>
                  <a:pt x="133945" y="401836"/>
                </a:lnTo>
                <a:lnTo>
                  <a:pt x="125016" y="428625"/>
                </a:lnTo>
                <a:lnTo>
                  <a:pt x="125016" y="446484"/>
                </a:lnTo>
                <a:lnTo>
                  <a:pt x="107156" y="446484"/>
                </a:lnTo>
                <a:lnTo>
                  <a:pt x="89297" y="446484"/>
                </a:lnTo>
                <a:lnTo>
                  <a:pt x="71437" y="419695"/>
                </a:lnTo>
                <a:lnTo>
                  <a:pt x="44648" y="392906"/>
                </a:lnTo>
                <a:lnTo>
                  <a:pt x="26789" y="357187"/>
                </a:lnTo>
                <a:lnTo>
                  <a:pt x="8930" y="330398"/>
                </a:lnTo>
                <a:lnTo>
                  <a:pt x="0" y="303609"/>
                </a:lnTo>
                <a:lnTo>
                  <a:pt x="17859" y="294680"/>
                </a:lnTo>
                <a:lnTo>
                  <a:pt x="35719" y="294680"/>
                </a:lnTo>
                <a:lnTo>
                  <a:pt x="71437" y="285750"/>
                </a:lnTo>
                <a:lnTo>
                  <a:pt x="107156" y="285750"/>
                </a:lnTo>
                <a:lnTo>
                  <a:pt x="151805" y="285750"/>
                </a:lnTo>
                <a:lnTo>
                  <a:pt x="187523" y="285750"/>
                </a:lnTo>
                <a:lnTo>
                  <a:pt x="214312" y="276820"/>
                </a:lnTo>
                <a:lnTo>
                  <a:pt x="232172" y="258961"/>
                </a:lnTo>
                <a:lnTo>
                  <a:pt x="232172" y="25896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054203" y="1902023"/>
            <a:ext cx="348259" cy="401837"/>
          </a:xfrm>
          <a:custGeom>
            <a:avLst/>
            <a:gdLst/>
            <a:ahLst/>
            <a:cxnLst/>
            <a:rect l="0" t="0" r="0" b="0"/>
            <a:pathLst>
              <a:path w="348259" h="401837">
                <a:moveTo>
                  <a:pt x="17860" y="267891"/>
                </a:moveTo>
                <a:lnTo>
                  <a:pt x="17860" y="267891"/>
                </a:lnTo>
                <a:lnTo>
                  <a:pt x="17860" y="276821"/>
                </a:lnTo>
                <a:lnTo>
                  <a:pt x="8930" y="294680"/>
                </a:lnTo>
                <a:lnTo>
                  <a:pt x="8930" y="321469"/>
                </a:lnTo>
                <a:lnTo>
                  <a:pt x="0" y="339328"/>
                </a:lnTo>
                <a:lnTo>
                  <a:pt x="0" y="366117"/>
                </a:lnTo>
                <a:lnTo>
                  <a:pt x="0" y="375047"/>
                </a:lnTo>
                <a:lnTo>
                  <a:pt x="8930" y="392906"/>
                </a:lnTo>
                <a:lnTo>
                  <a:pt x="8930" y="392906"/>
                </a:lnTo>
                <a:lnTo>
                  <a:pt x="17860" y="383977"/>
                </a:lnTo>
                <a:lnTo>
                  <a:pt x="35719" y="366117"/>
                </a:lnTo>
                <a:lnTo>
                  <a:pt x="44649" y="339328"/>
                </a:lnTo>
                <a:lnTo>
                  <a:pt x="53578" y="303610"/>
                </a:lnTo>
                <a:lnTo>
                  <a:pt x="62508" y="276821"/>
                </a:lnTo>
                <a:lnTo>
                  <a:pt x="71438" y="250031"/>
                </a:lnTo>
                <a:lnTo>
                  <a:pt x="80367" y="241102"/>
                </a:lnTo>
                <a:lnTo>
                  <a:pt x="80367" y="241102"/>
                </a:lnTo>
                <a:lnTo>
                  <a:pt x="80367" y="258961"/>
                </a:lnTo>
                <a:lnTo>
                  <a:pt x="80367" y="285750"/>
                </a:lnTo>
                <a:lnTo>
                  <a:pt x="80367" y="321469"/>
                </a:lnTo>
                <a:lnTo>
                  <a:pt x="80367" y="348258"/>
                </a:lnTo>
                <a:lnTo>
                  <a:pt x="80367" y="375047"/>
                </a:lnTo>
                <a:lnTo>
                  <a:pt x="98227" y="392906"/>
                </a:lnTo>
                <a:lnTo>
                  <a:pt x="107156" y="401836"/>
                </a:lnTo>
                <a:lnTo>
                  <a:pt x="125016" y="392906"/>
                </a:lnTo>
                <a:lnTo>
                  <a:pt x="142875" y="375047"/>
                </a:lnTo>
                <a:lnTo>
                  <a:pt x="169664" y="348258"/>
                </a:lnTo>
                <a:lnTo>
                  <a:pt x="178594" y="312539"/>
                </a:lnTo>
                <a:lnTo>
                  <a:pt x="196453" y="267891"/>
                </a:lnTo>
                <a:lnTo>
                  <a:pt x="205383" y="214313"/>
                </a:lnTo>
                <a:lnTo>
                  <a:pt x="205383" y="160735"/>
                </a:lnTo>
                <a:lnTo>
                  <a:pt x="205383" y="107156"/>
                </a:lnTo>
                <a:lnTo>
                  <a:pt x="214313" y="80367"/>
                </a:lnTo>
                <a:lnTo>
                  <a:pt x="205383" y="71438"/>
                </a:lnTo>
                <a:lnTo>
                  <a:pt x="196453" y="80367"/>
                </a:lnTo>
                <a:lnTo>
                  <a:pt x="178594" y="107156"/>
                </a:lnTo>
                <a:lnTo>
                  <a:pt x="169664" y="160735"/>
                </a:lnTo>
                <a:lnTo>
                  <a:pt x="160735" y="214313"/>
                </a:lnTo>
                <a:lnTo>
                  <a:pt x="151805" y="258961"/>
                </a:lnTo>
                <a:lnTo>
                  <a:pt x="160735" y="312539"/>
                </a:lnTo>
                <a:lnTo>
                  <a:pt x="160735" y="348258"/>
                </a:lnTo>
                <a:lnTo>
                  <a:pt x="178594" y="375047"/>
                </a:lnTo>
                <a:lnTo>
                  <a:pt x="187524" y="383977"/>
                </a:lnTo>
                <a:lnTo>
                  <a:pt x="214313" y="383977"/>
                </a:lnTo>
                <a:lnTo>
                  <a:pt x="232172" y="375047"/>
                </a:lnTo>
                <a:lnTo>
                  <a:pt x="258961" y="348258"/>
                </a:lnTo>
                <a:lnTo>
                  <a:pt x="276820" y="303610"/>
                </a:lnTo>
                <a:lnTo>
                  <a:pt x="294680" y="250031"/>
                </a:lnTo>
                <a:lnTo>
                  <a:pt x="312539" y="196453"/>
                </a:lnTo>
                <a:lnTo>
                  <a:pt x="330399" y="133946"/>
                </a:lnTo>
                <a:lnTo>
                  <a:pt x="339328" y="80367"/>
                </a:lnTo>
                <a:lnTo>
                  <a:pt x="348258" y="26789"/>
                </a:lnTo>
                <a:lnTo>
                  <a:pt x="339328" y="0"/>
                </a:lnTo>
                <a:lnTo>
                  <a:pt x="321469" y="0"/>
                </a:lnTo>
                <a:lnTo>
                  <a:pt x="303610" y="17860"/>
                </a:lnTo>
                <a:lnTo>
                  <a:pt x="285750" y="71438"/>
                </a:lnTo>
                <a:lnTo>
                  <a:pt x="276820" y="142875"/>
                </a:lnTo>
                <a:lnTo>
                  <a:pt x="258961" y="214313"/>
                </a:lnTo>
                <a:lnTo>
                  <a:pt x="258961" y="285750"/>
                </a:lnTo>
                <a:lnTo>
                  <a:pt x="267891" y="348258"/>
                </a:lnTo>
                <a:lnTo>
                  <a:pt x="267891" y="383977"/>
                </a:lnTo>
                <a:lnTo>
                  <a:pt x="285750" y="401836"/>
                </a:lnTo>
                <a:lnTo>
                  <a:pt x="303610" y="401836"/>
                </a:lnTo>
                <a:lnTo>
                  <a:pt x="303610" y="40183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4177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Waterfall with feedback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08" y="1220788"/>
            <a:ext cx="5851397" cy="5224462"/>
          </a:xfrm>
        </p:spPr>
      </p:pic>
      <p:sp>
        <p:nvSpPr>
          <p:cNvPr id="3" name="Freeform 2"/>
          <p:cNvSpPr/>
          <p:nvPr/>
        </p:nvSpPr>
        <p:spPr bwMode="auto">
          <a:xfrm>
            <a:off x="3661172" y="946547"/>
            <a:ext cx="17860" cy="1"/>
          </a:xfrm>
          <a:custGeom>
            <a:avLst/>
            <a:gdLst/>
            <a:ahLst/>
            <a:cxnLst/>
            <a:rect l="0" t="0" r="0" b="0"/>
            <a:pathLst>
              <a:path w="17860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3714750" y="955476"/>
            <a:ext cx="2384228" cy="89298"/>
          </a:xfrm>
          <a:custGeom>
            <a:avLst/>
            <a:gdLst/>
            <a:ahLst/>
            <a:cxnLst/>
            <a:rect l="0" t="0" r="0" b="0"/>
            <a:pathLst>
              <a:path w="2384228" h="89298">
                <a:moveTo>
                  <a:pt x="0" y="0"/>
                </a:moveTo>
                <a:lnTo>
                  <a:pt x="35719" y="8930"/>
                </a:lnTo>
                <a:lnTo>
                  <a:pt x="71438" y="17860"/>
                </a:lnTo>
                <a:lnTo>
                  <a:pt x="125016" y="26790"/>
                </a:lnTo>
                <a:lnTo>
                  <a:pt x="178594" y="35719"/>
                </a:lnTo>
                <a:lnTo>
                  <a:pt x="241102" y="44649"/>
                </a:lnTo>
                <a:lnTo>
                  <a:pt x="312539" y="62508"/>
                </a:lnTo>
                <a:lnTo>
                  <a:pt x="383977" y="71438"/>
                </a:lnTo>
                <a:lnTo>
                  <a:pt x="464344" y="80368"/>
                </a:lnTo>
                <a:lnTo>
                  <a:pt x="553641" y="89297"/>
                </a:lnTo>
                <a:lnTo>
                  <a:pt x="651867" y="89297"/>
                </a:lnTo>
                <a:lnTo>
                  <a:pt x="759023" y="80368"/>
                </a:lnTo>
                <a:lnTo>
                  <a:pt x="875109" y="71438"/>
                </a:lnTo>
                <a:lnTo>
                  <a:pt x="1000125" y="62508"/>
                </a:lnTo>
                <a:lnTo>
                  <a:pt x="1134070" y="44649"/>
                </a:lnTo>
                <a:lnTo>
                  <a:pt x="1268016" y="35719"/>
                </a:lnTo>
                <a:lnTo>
                  <a:pt x="1410891" y="26790"/>
                </a:lnTo>
                <a:lnTo>
                  <a:pt x="1535906" y="26790"/>
                </a:lnTo>
                <a:lnTo>
                  <a:pt x="1678781" y="17860"/>
                </a:lnTo>
                <a:lnTo>
                  <a:pt x="1812727" y="26790"/>
                </a:lnTo>
                <a:lnTo>
                  <a:pt x="1937742" y="26790"/>
                </a:lnTo>
                <a:lnTo>
                  <a:pt x="2053828" y="35719"/>
                </a:lnTo>
                <a:lnTo>
                  <a:pt x="2160984" y="44649"/>
                </a:lnTo>
                <a:lnTo>
                  <a:pt x="2250281" y="62508"/>
                </a:lnTo>
                <a:lnTo>
                  <a:pt x="2330648" y="62508"/>
                </a:lnTo>
                <a:lnTo>
                  <a:pt x="2384227" y="62508"/>
                </a:lnTo>
                <a:lnTo>
                  <a:pt x="2384227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348508" y="1848445"/>
            <a:ext cx="1393032" cy="625079"/>
          </a:xfrm>
          <a:custGeom>
            <a:avLst/>
            <a:gdLst/>
            <a:ahLst/>
            <a:cxnLst/>
            <a:rect l="0" t="0" r="0" b="0"/>
            <a:pathLst>
              <a:path w="1393032" h="625079">
                <a:moveTo>
                  <a:pt x="1143000" y="89297"/>
                </a:moveTo>
                <a:lnTo>
                  <a:pt x="1143000" y="89297"/>
                </a:lnTo>
                <a:lnTo>
                  <a:pt x="1143000" y="89297"/>
                </a:lnTo>
                <a:lnTo>
                  <a:pt x="1143000" y="80367"/>
                </a:lnTo>
                <a:lnTo>
                  <a:pt x="1134070" y="80367"/>
                </a:lnTo>
                <a:lnTo>
                  <a:pt x="1134070" y="80367"/>
                </a:lnTo>
                <a:lnTo>
                  <a:pt x="1134070" y="80367"/>
                </a:lnTo>
                <a:lnTo>
                  <a:pt x="1134070" y="80367"/>
                </a:lnTo>
                <a:lnTo>
                  <a:pt x="1134070" y="80367"/>
                </a:lnTo>
                <a:lnTo>
                  <a:pt x="1134070" y="80367"/>
                </a:lnTo>
                <a:lnTo>
                  <a:pt x="1125140" y="71438"/>
                </a:lnTo>
                <a:lnTo>
                  <a:pt x="1116211" y="71438"/>
                </a:lnTo>
                <a:lnTo>
                  <a:pt x="1107281" y="71438"/>
                </a:lnTo>
                <a:lnTo>
                  <a:pt x="1098351" y="62508"/>
                </a:lnTo>
                <a:lnTo>
                  <a:pt x="1089422" y="62508"/>
                </a:lnTo>
                <a:lnTo>
                  <a:pt x="1071562" y="53578"/>
                </a:lnTo>
                <a:lnTo>
                  <a:pt x="1062633" y="44649"/>
                </a:lnTo>
                <a:lnTo>
                  <a:pt x="1044773" y="44649"/>
                </a:lnTo>
                <a:lnTo>
                  <a:pt x="1026914" y="35719"/>
                </a:lnTo>
                <a:lnTo>
                  <a:pt x="1009055" y="35719"/>
                </a:lnTo>
                <a:lnTo>
                  <a:pt x="982265" y="26789"/>
                </a:lnTo>
                <a:lnTo>
                  <a:pt x="964406" y="26789"/>
                </a:lnTo>
                <a:lnTo>
                  <a:pt x="937617" y="17859"/>
                </a:lnTo>
                <a:lnTo>
                  <a:pt x="919758" y="8930"/>
                </a:lnTo>
                <a:lnTo>
                  <a:pt x="892969" y="8930"/>
                </a:lnTo>
                <a:lnTo>
                  <a:pt x="875109" y="0"/>
                </a:lnTo>
                <a:lnTo>
                  <a:pt x="848320" y="0"/>
                </a:lnTo>
                <a:lnTo>
                  <a:pt x="821531" y="0"/>
                </a:lnTo>
                <a:lnTo>
                  <a:pt x="794742" y="0"/>
                </a:lnTo>
                <a:lnTo>
                  <a:pt x="759023" y="0"/>
                </a:lnTo>
                <a:lnTo>
                  <a:pt x="732234" y="0"/>
                </a:lnTo>
                <a:lnTo>
                  <a:pt x="696515" y="0"/>
                </a:lnTo>
                <a:lnTo>
                  <a:pt x="669726" y="0"/>
                </a:lnTo>
                <a:lnTo>
                  <a:pt x="634008" y="0"/>
                </a:lnTo>
                <a:lnTo>
                  <a:pt x="598289" y="8930"/>
                </a:lnTo>
                <a:lnTo>
                  <a:pt x="562570" y="8930"/>
                </a:lnTo>
                <a:lnTo>
                  <a:pt x="526851" y="17859"/>
                </a:lnTo>
                <a:lnTo>
                  <a:pt x="491133" y="26789"/>
                </a:lnTo>
                <a:lnTo>
                  <a:pt x="455414" y="35719"/>
                </a:lnTo>
                <a:lnTo>
                  <a:pt x="419695" y="44649"/>
                </a:lnTo>
                <a:lnTo>
                  <a:pt x="383976" y="53578"/>
                </a:lnTo>
                <a:lnTo>
                  <a:pt x="357187" y="62508"/>
                </a:lnTo>
                <a:lnTo>
                  <a:pt x="321469" y="71438"/>
                </a:lnTo>
                <a:lnTo>
                  <a:pt x="285750" y="89297"/>
                </a:lnTo>
                <a:lnTo>
                  <a:pt x="250031" y="98227"/>
                </a:lnTo>
                <a:lnTo>
                  <a:pt x="223242" y="107156"/>
                </a:lnTo>
                <a:lnTo>
                  <a:pt x="196453" y="125016"/>
                </a:lnTo>
                <a:lnTo>
                  <a:pt x="160734" y="133945"/>
                </a:lnTo>
                <a:lnTo>
                  <a:pt x="133945" y="151805"/>
                </a:lnTo>
                <a:lnTo>
                  <a:pt x="116086" y="169664"/>
                </a:lnTo>
                <a:lnTo>
                  <a:pt x="89297" y="178594"/>
                </a:lnTo>
                <a:lnTo>
                  <a:pt x="71437" y="196453"/>
                </a:lnTo>
                <a:lnTo>
                  <a:pt x="53578" y="214313"/>
                </a:lnTo>
                <a:lnTo>
                  <a:pt x="35719" y="232172"/>
                </a:lnTo>
                <a:lnTo>
                  <a:pt x="17859" y="250031"/>
                </a:lnTo>
                <a:lnTo>
                  <a:pt x="8930" y="267891"/>
                </a:lnTo>
                <a:lnTo>
                  <a:pt x="0" y="285750"/>
                </a:lnTo>
                <a:lnTo>
                  <a:pt x="0" y="312539"/>
                </a:lnTo>
                <a:lnTo>
                  <a:pt x="0" y="330399"/>
                </a:lnTo>
                <a:lnTo>
                  <a:pt x="0" y="348258"/>
                </a:lnTo>
                <a:lnTo>
                  <a:pt x="0" y="375047"/>
                </a:lnTo>
                <a:lnTo>
                  <a:pt x="8930" y="401836"/>
                </a:lnTo>
                <a:lnTo>
                  <a:pt x="26789" y="419695"/>
                </a:lnTo>
                <a:lnTo>
                  <a:pt x="35719" y="437555"/>
                </a:lnTo>
                <a:lnTo>
                  <a:pt x="53578" y="455414"/>
                </a:lnTo>
                <a:lnTo>
                  <a:pt x="71437" y="473274"/>
                </a:lnTo>
                <a:lnTo>
                  <a:pt x="89297" y="491133"/>
                </a:lnTo>
                <a:lnTo>
                  <a:pt x="107156" y="508992"/>
                </a:lnTo>
                <a:lnTo>
                  <a:pt x="125015" y="517922"/>
                </a:lnTo>
                <a:lnTo>
                  <a:pt x="142875" y="535781"/>
                </a:lnTo>
                <a:lnTo>
                  <a:pt x="169664" y="544711"/>
                </a:lnTo>
                <a:lnTo>
                  <a:pt x="196453" y="562570"/>
                </a:lnTo>
                <a:lnTo>
                  <a:pt x="232172" y="571500"/>
                </a:lnTo>
                <a:lnTo>
                  <a:pt x="258961" y="580430"/>
                </a:lnTo>
                <a:lnTo>
                  <a:pt x="294680" y="589359"/>
                </a:lnTo>
                <a:lnTo>
                  <a:pt x="330398" y="598289"/>
                </a:lnTo>
                <a:lnTo>
                  <a:pt x="366117" y="607219"/>
                </a:lnTo>
                <a:lnTo>
                  <a:pt x="401836" y="616149"/>
                </a:lnTo>
                <a:lnTo>
                  <a:pt x="437555" y="616149"/>
                </a:lnTo>
                <a:lnTo>
                  <a:pt x="473273" y="625078"/>
                </a:lnTo>
                <a:lnTo>
                  <a:pt x="508992" y="625078"/>
                </a:lnTo>
                <a:lnTo>
                  <a:pt x="553640" y="625078"/>
                </a:lnTo>
                <a:lnTo>
                  <a:pt x="589359" y="625078"/>
                </a:lnTo>
                <a:lnTo>
                  <a:pt x="634008" y="625078"/>
                </a:lnTo>
                <a:lnTo>
                  <a:pt x="678656" y="625078"/>
                </a:lnTo>
                <a:lnTo>
                  <a:pt x="723305" y="616149"/>
                </a:lnTo>
                <a:lnTo>
                  <a:pt x="767953" y="616149"/>
                </a:lnTo>
                <a:lnTo>
                  <a:pt x="821531" y="607219"/>
                </a:lnTo>
                <a:lnTo>
                  <a:pt x="866180" y="598289"/>
                </a:lnTo>
                <a:lnTo>
                  <a:pt x="910828" y="589359"/>
                </a:lnTo>
                <a:lnTo>
                  <a:pt x="955476" y="571500"/>
                </a:lnTo>
                <a:lnTo>
                  <a:pt x="1000125" y="562570"/>
                </a:lnTo>
                <a:lnTo>
                  <a:pt x="1044773" y="553641"/>
                </a:lnTo>
                <a:lnTo>
                  <a:pt x="1080492" y="544711"/>
                </a:lnTo>
                <a:lnTo>
                  <a:pt x="1125140" y="535781"/>
                </a:lnTo>
                <a:lnTo>
                  <a:pt x="1160859" y="526852"/>
                </a:lnTo>
                <a:lnTo>
                  <a:pt x="1196578" y="517922"/>
                </a:lnTo>
                <a:lnTo>
                  <a:pt x="1232297" y="500063"/>
                </a:lnTo>
                <a:lnTo>
                  <a:pt x="1259086" y="491133"/>
                </a:lnTo>
                <a:lnTo>
                  <a:pt x="1285875" y="473274"/>
                </a:lnTo>
                <a:lnTo>
                  <a:pt x="1312664" y="446484"/>
                </a:lnTo>
                <a:lnTo>
                  <a:pt x="1339453" y="428625"/>
                </a:lnTo>
                <a:lnTo>
                  <a:pt x="1357312" y="401836"/>
                </a:lnTo>
                <a:lnTo>
                  <a:pt x="1375172" y="375047"/>
                </a:lnTo>
                <a:lnTo>
                  <a:pt x="1384101" y="348258"/>
                </a:lnTo>
                <a:lnTo>
                  <a:pt x="1393031" y="330399"/>
                </a:lnTo>
                <a:lnTo>
                  <a:pt x="1393031" y="303609"/>
                </a:lnTo>
                <a:lnTo>
                  <a:pt x="1393031" y="285750"/>
                </a:lnTo>
                <a:lnTo>
                  <a:pt x="1384101" y="267891"/>
                </a:lnTo>
                <a:lnTo>
                  <a:pt x="1375172" y="250031"/>
                </a:lnTo>
                <a:lnTo>
                  <a:pt x="1357312" y="232172"/>
                </a:lnTo>
                <a:lnTo>
                  <a:pt x="1339453" y="214313"/>
                </a:lnTo>
                <a:lnTo>
                  <a:pt x="1321594" y="187524"/>
                </a:lnTo>
                <a:lnTo>
                  <a:pt x="1294805" y="178594"/>
                </a:lnTo>
                <a:lnTo>
                  <a:pt x="1268015" y="160734"/>
                </a:lnTo>
                <a:lnTo>
                  <a:pt x="1232297" y="142875"/>
                </a:lnTo>
                <a:lnTo>
                  <a:pt x="1196578" y="125016"/>
                </a:lnTo>
                <a:lnTo>
                  <a:pt x="1160859" y="116086"/>
                </a:lnTo>
                <a:lnTo>
                  <a:pt x="1116211" y="107156"/>
                </a:lnTo>
                <a:lnTo>
                  <a:pt x="1071562" y="98227"/>
                </a:lnTo>
                <a:lnTo>
                  <a:pt x="1017984" y="98227"/>
                </a:lnTo>
                <a:lnTo>
                  <a:pt x="973336" y="107156"/>
                </a:lnTo>
                <a:lnTo>
                  <a:pt x="919758" y="107156"/>
                </a:lnTo>
                <a:lnTo>
                  <a:pt x="866180" y="107156"/>
                </a:lnTo>
                <a:lnTo>
                  <a:pt x="866180" y="10715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437930" y="2518172"/>
            <a:ext cx="759024" cy="71438"/>
          </a:xfrm>
          <a:custGeom>
            <a:avLst/>
            <a:gdLst/>
            <a:ahLst/>
            <a:cxnLst/>
            <a:rect l="0" t="0" r="0" b="0"/>
            <a:pathLst>
              <a:path w="759024" h="71438">
                <a:moveTo>
                  <a:pt x="759023" y="71437"/>
                </a:moveTo>
                <a:lnTo>
                  <a:pt x="759023" y="71437"/>
                </a:lnTo>
                <a:lnTo>
                  <a:pt x="759023" y="71437"/>
                </a:lnTo>
                <a:lnTo>
                  <a:pt x="750093" y="71437"/>
                </a:lnTo>
                <a:lnTo>
                  <a:pt x="750093" y="62508"/>
                </a:lnTo>
                <a:lnTo>
                  <a:pt x="750093" y="62508"/>
                </a:lnTo>
                <a:lnTo>
                  <a:pt x="750093" y="62508"/>
                </a:lnTo>
                <a:lnTo>
                  <a:pt x="741164" y="62508"/>
                </a:lnTo>
                <a:lnTo>
                  <a:pt x="741164" y="62508"/>
                </a:lnTo>
                <a:lnTo>
                  <a:pt x="741164" y="53578"/>
                </a:lnTo>
                <a:lnTo>
                  <a:pt x="741164" y="53578"/>
                </a:lnTo>
                <a:lnTo>
                  <a:pt x="732234" y="53578"/>
                </a:lnTo>
                <a:lnTo>
                  <a:pt x="732234" y="53578"/>
                </a:lnTo>
                <a:lnTo>
                  <a:pt x="723304" y="53578"/>
                </a:lnTo>
                <a:lnTo>
                  <a:pt x="714375" y="53578"/>
                </a:lnTo>
                <a:lnTo>
                  <a:pt x="705445" y="53578"/>
                </a:lnTo>
                <a:lnTo>
                  <a:pt x="687586" y="53578"/>
                </a:lnTo>
                <a:lnTo>
                  <a:pt x="669726" y="53578"/>
                </a:lnTo>
                <a:lnTo>
                  <a:pt x="660797" y="53578"/>
                </a:lnTo>
                <a:lnTo>
                  <a:pt x="634008" y="53578"/>
                </a:lnTo>
                <a:lnTo>
                  <a:pt x="616148" y="44648"/>
                </a:lnTo>
                <a:lnTo>
                  <a:pt x="598289" y="44648"/>
                </a:lnTo>
                <a:lnTo>
                  <a:pt x="571500" y="35719"/>
                </a:lnTo>
                <a:lnTo>
                  <a:pt x="553640" y="35719"/>
                </a:lnTo>
                <a:lnTo>
                  <a:pt x="526851" y="26789"/>
                </a:lnTo>
                <a:lnTo>
                  <a:pt x="500062" y="26789"/>
                </a:lnTo>
                <a:lnTo>
                  <a:pt x="473273" y="17859"/>
                </a:lnTo>
                <a:lnTo>
                  <a:pt x="437554" y="17859"/>
                </a:lnTo>
                <a:lnTo>
                  <a:pt x="410765" y="17859"/>
                </a:lnTo>
                <a:lnTo>
                  <a:pt x="375047" y="26789"/>
                </a:lnTo>
                <a:lnTo>
                  <a:pt x="339328" y="26789"/>
                </a:lnTo>
                <a:lnTo>
                  <a:pt x="303609" y="17859"/>
                </a:lnTo>
                <a:lnTo>
                  <a:pt x="276820" y="17859"/>
                </a:lnTo>
                <a:lnTo>
                  <a:pt x="241101" y="17859"/>
                </a:lnTo>
                <a:lnTo>
                  <a:pt x="196453" y="8930"/>
                </a:lnTo>
                <a:lnTo>
                  <a:pt x="160734" y="8930"/>
                </a:lnTo>
                <a:lnTo>
                  <a:pt x="116086" y="0"/>
                </a:lnTo>
                <a:lnTo>
                  <a:pt x="80367" y="0"/>
                </a:lnTo>
                <a:lnTo>
                  <a:pt x="35718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911078" y="2527102"/>
            <a:ext cx="1035845" cy="589360"/>
          </a:xfrm>
          <a:custGeom>
            <a:avLst/>
            <a:gdLst/>
            <a:ahLst/>
            <a:cxnLst/>
            <a:rect l="0" t="0" r="0" b="0"/>
            <a:pathLst>
              <a:path w="1035845" h="589360">
                <a:moveTo>
                  <a:pt x="455414" y="0"/>
                </a:moveTo>
                <a:lnTo>
                  <a:pt x="419695" y="0"/>
                </a:lnTo>
                <a:lnTo>
                  <a:pt x="392906" y="8929"/>
                </a:lnTo>
                <a:lnTo>
                  <a:pt x="357188" y="17859"/>
                </a:lnTo>
                <a:lnTo>
                  <a:pt x="321469" y="17859"/>
                </a:lnTo>
                <a:lnTo>
                  <a:pt x="294680" y="26789"/>
                </a:lnTo>
                <a:lnTo>
                  <a:pt x="267891" y="35718"/>
                </a:lnTo>
                <a:lnTo>
                  <a:pt x="232172" y="44648"/>
                </a:lnTo>
                <a:lnTo>
                  <a:pt x="205383" y="53578"/>
                </a:lnTo>
                <a:lnTo>
                  <a:pt x="169664" y="53578"/>
                </a:lnTo>
                <a:lnTo>
                  <a:pt x="142875" y="62507"/>
                </a:lnTo>
                <a:lnTo>
                  <a:pt x="116086" y="71437"/>
                </a:lnTo>
                <a:lnTo>
                  <a:pt x="98227" y="80367"/>
                </a:lnTo>
                <a:lnTo>
                  <a:pt x="71438" y="98226"/>
                </a:lnTo>
                <a:lnTo>
                  <a:pt x="62508" y="107156"/>
                </a:lnTo>
                <a:lnTo>
                  <a:pt x="44649" y="125015"/>
                </a:lnTo>
                <a:lnTo>
                  <a:pt x="35719" y="133945"/>
                </a:lnTo>
                <a:lnTo>
                  <a:pt x="26789" y="151804"/>
                </a:lnTo>
                <a:lnTo>
                  <a:pt x="17860" y="169664"/>
                </a:lnTo>
                <a:lnTo>
                  <a:pt x="8930" y="187523"/>
                </a:lnTo>
                <a:lnTo>
                  <a:pt x="0" y="205382"/>
                </a:lnTo>
                <a:lnTo>
                  <a:pt x="0" y="232171"/>
                </a:lnTo>
                <a:lnTo>
                  <a:pt x="0" y="250031"/>
                </a:lnTo>
                <a:lnTo>
                  <a:pt x="0" y="267890"/>
                </a:lnTo>
                <a:lnTo>
                  <a:pt x="0" y="285749"/>
                </a:lnTo>
                <a:lnTo>
                  <a:pt x="0" y="312538"/>
                </a:lnTo>
                <a:lnTo>
                  <a:pt x="0" y="330398"/>
                </a:lnTo>
                <a:lnTo>
                  <a:pt x="8930" y="339327"/>
                </a:lnTo>
                <a:lnTo>
                  <a:pt x="8930" y="357187"/>
                </a:lnTo>
                <a:lnTo>
                  <a:pt x="17860" y="383976"/>
                </a:lnTo>
                <a:lnTo>
                  <a:pt x="26789" y="401835"/>
                </a:lnTo>
                <a:lnTo>
                  <a:pt x="35719" y="419694"/>
                </a:lnTo>
                <a:lnTo>
                  <a:pt x="44649" y="437554"/>
                </a:lnTo>
                <a:lnTo>
                  <a:pt x="53578" y="455413"/>
                </a:lnTo>
                <a:lnTo>
                  <a:pt x="71438" y="473273"/>
                </a:lnTo>
                <a:lnTo>
                  <a:pt x="80367" y="491132"/>
                </a:lnTo>
                <a:lnTo>
                  <a:pt x="98227" y="500062"/>
                </a:lnTo>
                <a:lnTo>
                  <a:pt x="116086" y="517921"/>
                </a:lnTo>
                <a:lnTo>
                  <a:pt x="133945" y="526851"/>
                </a:lnTo>
                <a:lnTo>
                  <a:pt x="151805" y="535780"/>
                </a:lnTo>
                <a:lnTo>
                  <a:pt x="169664" y="535780"/>
                </a:lnTo>
                <a:lnTo>
                  <a:pt x="196453" y="544710"/>
                </a:lnTo>
                <a:lnTo>
                  <a:pt x="214313" y="553640"/>
                </a:lnTo>
                <a:lnTo>
                  <a:pt x="241102" y="553640"/>
                </a:lnTo>
                <a:lnTo>
                  <a:pt x="258961" y="553640"/>
                </a:lnTo>
                <a:lnTo>
                  <a:pt x="285750" y="553640"/>
                </a:lnTo>
                <a:lnTo>
                  <a:pt x="312539" y="562569"/>
                </a:lnTo>
                <a:lnTo>
                  <a:pt x="348258" y="562569"/>
                </a:lnTo>
                <a:lnTo>
                  <a:pt x="375047" y="571499"/>
                </a:lnTo>
                <a:lnTo>
                  <a:pt x="410766" y="580429"/>
                </a:lnTo>
                <a:lnTo>
                  <a:pt x="446485" y="580429"/>
                </a:lnTo>
                <a:lnTo>
                  <a:pt x="473274" y="589359"/>
                </a:lnTo>
                <a:lnTo>
                  <a:pt x="508992" y="589359"/>
                </a:lnTo>
                <a:lnTo>
                  <a:pt x="544711" y="589359"/>
                </a:lnTo>
                <a:lnTo>
                  <a:pt x="580430" y="589359"/>
                </a:lnTo>
                <a:lnTo>
                  <a:pt x="616149" y="589359"/>
                </a:lnTo>
                <a:lnTo>
                  <a:pt x="651867" y="589359"/>
                </a:lnTo>
                <a:lnTo>
                  <a:pt x="687586" y="589359"/>
                </a:lnTo>
                <a:lnTo>
                  <a:pt x="723305" y="580429"/>
                </a:lnTo>
                <a:lnTo>
                  <a:pt x="759024" y="580429"/>
                </a:lnTo>
                <a:lnTo>
                  <a:pt x="794742" y="580429"/>
                </a:lnTo>
                <a:lnTo>
                  <a:pt x="830461" y="580429"/>
                </a:lnTo>
                <a:lnTo>
                  <a:pt x="866180" y="571499"/>
                </a:lnTo>
                <a:lnTo>
                  <a:pt x="910828" y="571499"/>
                </a:lnTo>
                <a:lnTo>
                  <a:pt x="946547" y="562569"/>
                </a:lnTo>
                <a:lnTo>
                  <a:pt x="991195" y="553640"/>
                </a:lnTo>
                <a:lnTo>
                  <a:pt x="1035844" y="535780"/>
                </a:lnTo>
                <a:lnTo>
                  <a:pt x="1035844" y="53578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188023" y="2616398"/>
            <a:ext cx="142876" cy="339329"/>
          </a:xfrm>
          <a:custGeom>
            <a:avLst/>
            <a:gdLst/>
            <a:ahLst/>
            <a:cxnLst/>
            <a:rect l="0" t="0" r="0" b="0"/>
            <a:pathLst>
              <a:path w="142876" h="339329">
                <a:moveTo>
                  <a:pt x="0" y="339328"/>
                </a:moveTo>
                <a:lnTo>
                  <a:pt x="8930" y="339328"/>
                </a:lnTo>
                <a:lnTo>
                  <a:pt x="26790" y="321469"/>
                </a:lnTo>
                <a:lnTo>
                  <a:pt x="44649" y="303609"/>
                </a:lnTo>
                <a:lnTo>
                  <a:pt x="71438" y="276820"/>
                </a:lnTo>
                <a:lnTo>
                  <a:pt x="98227" y="250031"/>
                </a:lnTo>
                <a:lnTo>
                  <a:pt x="116086" y="223242"/>
                </a:lnTo>
                <a:lnTo>
                  <a:pt x="133946" y="196453"/>
                </a:lnTo>
                <a:lnTo>
                  <a:pt x="133946" y="169665"/>
                </a:lnTo>
                <a:lnTo>
                  <a:pt x="142875" y="142875"/>
                </a:lnTo>
                <a:lnTo>
                  <a:pt x="133946" y="125016"/>
                </a:lnTo>
                <a:lnTo>
                  <a:pt x="133946" y="107157"/>
                </a:lnTo>
                <a:lnTo>
                  <a:pt x="116086" y="89297"/>
                </a:lnTo>
                <a:lnTo>
                  <a:pt x="98227" y="62508"/>
                </a:lnTo>
                <a:lnTo>
                  <a:pt x="80368" y="44649"/>
                </a:lnTo>
                <a:lnTo>
                  <a:pt x="62508" y="26790"/>
                </a:lnTo>
                <a:lnTo>
                  <a:pt x="44649" y="893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696641" y="2152054"/>
            <a:ext cx="187524" cy="410767"/>
          </a:xfrm>
          <a:custGeom>
            <a:avLst/>
            <a:gdLst/>
            <a:ahLst/>
            <a:cxnLst/>
            <a:rect l="0" t="0" r="0" b="0"/>
            <a:pathLst>
              <a:path w="187524" h="410767">
                <a:moveTo>
                  <a:pt x="187523" y="35719"/>
                </a:moveTo>
                <a:lnTo>
                  <a:pt x="187523" y="26790"/>
                </a:lnTo>
                <a:lnTo>
                  <a:pt x="187523" y="17860"/>
                </a:lnTo>
                <a:lnTo>
                  <a:pt x="187523" y="17860"/>
                </a:lnTo>
                <a:lnTo>
                  <a:pt x="187523" y="0"/>
                </a:lnTo>
                <a:lnTo>
                  <a:pt x="178593" y="0"/>
                </a:lnTo>
                <a:lnTo>
                  <a:pt x="178593" y="0"/>
                </a:lnTo>
                <a:lnTo>
                  <a:pt x="169664" y="0"/>
                </a:lnTo>
                <a:lnTo>
                  <a:pt x="169664" y="17860"/>
                </a:lnTo>
                <a:lnTo>
                  <a:pt x="160734" y="53579"/>
                </a:lnTo>
                <a:lnTo>
                  <a:pt x="142875" y="98227"/>
                </a:lnTo>
                <a:lnTo>
                  <a:pt x="125015" y="151805"/>
                </a:lnTo>
                <a:lnTo>
                  <a:pt x="107156" y="223243"/>
                </a:lnTo>
                <a:lnTo>
                  <a:pt x="80367" y="285750"/>
                </a:lnTo>
                <a:lnTo>
                  <a:pt x="44648" y="357188"/>
                </a:lnTo>
                <a:lnTo>
                  <a:pt x="0" y="410766"/>
                </a:lnTo>
                <a:lnTo>
                  <a:pt x="0" y="41076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1205508" y="2893218"/>
            <a:ext cx="71438" cy="187525"/>
          </a:xfrm>
          <a:custGeom>
            <a:avLst/>
            <a:gdLst/>
            <a:ahLst/>
            <a:cxnLst/>
            <a:rect l="0" t="0" r="0" b="0"/>
            <a:pathLst>
              <a:path w="71438" h="187525">
                <a:moveTo>
                  <a:pt x="71437" y="0"/>
                </a:moveTo>
                <a:lnTo>
                  <a:pt x="62508" y="0"/>
                </a:lnTo>
                <a:lnTo>
                  <a:pt x="53578" y="8930"/>
                </a:lnTo>
                <a:lnTo>
                  <a:pt x="44648" y="17860"/>
                </a:lnTo>
                <a:lnTo>
                  <a:pt x="26789" y="35719"/>
                </a:lnTo>
                <a:lnTo>
                  <a:pt x="17859" y="53578"/>
                </a:lnTo>
                <a:lnTo>
                  <a:pt x="8930" y="89297"/>
                </a:lnTo>
                <a:lnTo>
                  <a:pt x="0" y="125016"/>
                </a:lnTo>
                <a:lnTo>
                  <a:pt x="8930" y="160735"/>
                </a:lnTo>
                <a:lnTo>
                  <a:pt x="8930" y="187524"/>
                </a:lnTo>
                <a:lnTo>
                  <a:pt x="8930" y="18752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1250156" y="2902148"/>
            <a:ext cx="116087" cy="232173"/>
          </a:xfrm>
          <a:custGeom>
            <a:avLst/>
            <a:gdLst/>
            <a:ahLst/>
            <a:cxnLst/>
            <a:rect l="0" t="0" r="0" b="0"/>
            <a:pathLst>
              <a:path w="116087" h="232173">
                <a:moveTo>
                  <a:pt x="0" y="232172"/>
                </a:moveTo>
                <a:lnTo>
                  <a:pt x="17860" y="232172"/>
                </a:lnTo>
                <a:lnTo>
                  <a:pt x="35719" y="232172"/>
                </a:lnTo>
                <a:lnTo>
                  <a:pt x="53578" y="214313"/>
                </a:lnTo>
                <a:lnTo>
                  <a:pt x="71438" y="196453"/>
                </a:lnTo>
                <a:lnTo>
                  <a:pt x="80367" y="178594"/>
                </a:lnTo>
                <a:lnTo>
                  <a:pt x="89297" y="151805"/>
                </a:lnTo>
                <a:lnTo>
                  <a:pt x="98227" y="125016"/>
                </a:lnTo>
                <a:lnTo>
                  <a:pt x="107157" y="89297"/>
                </a:lnTo>
                <a:lnTo>
                  <a:pt x="116086" y="62508"/>
                </a:lnTo>
                <a:lnTo>
                  <a:pt x="107157" y="35719"/>
                </a:lnTo>
                <a:lnTo>
                  <a:pt x="107157" y="17859"/>
                </a:lnTo>
                <a:lnTo>
                  <a:pt x="98227" y="0"/>
                </a:lnTo>
                <a:lnTo>
                  <a:pt x="80367" y="0"/>
                </a:lnTo>
                <a:lnTo>
                  <a:pt x="71438" y="17859"/>
                </a:lnTo>
                <a:lnTo>
                  <a:pt x="53578" y="35719"/>
                </a:lnTo>
                <a:lnTo>
                  <a:pt x="44649" y="62508"/>
                </a:lnTo>
                <a:lnTo>
                  <a:pt x="44649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419820" y="2875359"/>
            <a:ext cx="232173" cy="160735"/>
          </a:xfrm>
          <a:custGeom>
            <a:avLst/>
            <a:gdLst/>
            <a:ahLst/>
            <a:cxnLst/>
            <a:rect l="0" t="0" r="0" b="0"/>
            <a:pathLst>
              <a:path w="232173" h="160735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17860" y="8930"/>
                </a:lnTo>
                <a:lnTo>
                  <a:pt x="26789" y="8930"/>
                </a:lnTo>
                <a:lnTo>
                  <a:pt x="26789" y="26789"/>
                </a:lnTo>
                <a:lnTo>
                  <a:pt x="35719" y="35719"/>
                </a:lnTo>
                <a:lnTo>
                  <a:pt x="35719" y="62508"/>
                </a:lnTo>
                <a:lnTo>
                  <a:pt x="35719" y="80367"/>
                </a:lnTo>
                <a:lnTo>
                  <a:pt x="35719" y="107156"/>
                </a:lnTo>
                <a:lnTo>
                  <a:pt x="35719" y="133945"/>
                </a:lnTo>
                <a:lnTo>
                  <a:pt x="44649" y="142875"/>
                </a:lnTo>
                <a:lnTo>
                  <a:pt x="44649" y="160734"/>
                </a:lnTo>
                <a:lnTo>
                  <a:pt x="53578" y="160734"/>
                </a:lnTo>
                <a:lnTo>
                  <a:pt x="53578" y="151805"/>
                </a:lnTo>
                <a:lnTo>
                  <a:pt x="62508" y="142875"/>
                </a:lnTo>
                <a:lnTo>
                  <a:pt x="71438" y="125016"/>
                </a:lnTo>
                <a:lnTo>
                  <a:pt x="80368" y="98227"/>
                </a:lnTo>
                <a:lnTo>
                  <a:pt x="89297" y="71437"/>
                </a:lnTo>
                <a:lnTo>
                  <a:pt x="98227" y="44648"/>
                </a:lnTo>
                <a:lnTo>
                  <a:pt x="116086" y="26789"/>
                </a:lnTo>
                <a:lnTo>
                  <a:pt x="125016" y="17859"/>
                </a:lnTo>
                <a:lnTo>
                  <a:pt x="133946" y="17859"/>
                </a:lnTo>
                <a:lnTo>
                  <a:pt x="151805" y="35719"/>
                </a:lnTo>
                <a:lnTo>
                  <a:pt x="160735" y="53578"/>
                </a:lnTo>
                <a:lnTo>
                  <a:pt x="169664" y="89297"/>
                </a:lnTo>
                <a:lnTo>
                  <a:pt x="178594" y="125016"/>
                </a:lnTo>
                <a:lnTo>
                  <a:pt x="187524" y="142875"/>
                </a:lnTo>
                <a:lnTo>
                  <a:pt x="196453" y="160734"/>
                </a:lnTo>
                <a:lnTo>
                  <a:pt x="205383" y="160734"/>
                </a:lnTo>
                <a:lnTo>
                  <a:pt x="223243" y="142875"/>
                </a:lnTo>
                <a:lnTo>
                  <a:pt x="232172" y="125016"/>
                </a:lnTo>
                <a:lnTo>
                  <a:pt x="232172" y="12501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1687711" y="2821781"/>
            <a:ext cx="89298" cy="312540"/>
          </a:xfrm>
          <a:custGeom>
            <a:avLst/>
            <a:gdLst/>
            <a:ahLst/>
            <a:cxnLst/>
            <a:rect l="0" t="0" r="0" b="0"/>
            <a:pathLst>
              <a:path w="89298" h="312540">
                <a:moveTo>
                  <a:pt x="8930" y="71437"/>
                </a:moveTo>
                <a:lnTo>
                  <a:pt x="0" y="71437"/>
                </a:lnTo>
                <a:lnTo>
                  <a:pt x="0" y="89297"/>
                </a:lnTo>
                <a:lnTo>
                  <a:pt x="0" y="98226"/>
                </a:lnTo>
                <a:lnTo>
                  <a:pt x="0" y="125015"/>
                </a:lnTo>
                <a:lnTo>
                  <a:pt x="8930" y="133945"/>
                </a:lnTo>
                <a:lnTo>
                  <a:pt x="17859" y="151805"/>
                </a:lnTo>
                <a:lnTo>
                  <a:pt x="26789" y="151805"/>
                </a:lnTo>
                <a:lnTo>
                  <a:pt x="35719" y="151805"/>
                </a:lnTo>
                <a:lnTo>
                  <a:pt x="53578" y="133945"/>
                </a:lnTo>
                <a:lnTo>
                  <a:pt x="62508" y="125015"/>
                </a:lnTo>
                <a:lnTo>
                  <a:pt x="71437" y="107156"/>
                </a:lnTo>
                <a:lnTo>
                  <a:pt x="80367" y="80367"/>
                </a:lnTo>
                <a:lnTo>
                  <a:pt x="80367" y="53578"/>
                </a:lnTo>
                <a:lnTo>
                  <a:pt x="80367" y="26789"/>
                </a:lnTo>
                <a:lnTo>
                  <a:pt x="71437" y="8930"/>
                </a:lnTo>
                <a:lnTo>
                  <a:pt x="62508" y="0"/>
                </a:lnTo>
                <a:lnTo>
                  <a:pt x="53578" y="8930"/>
                </a:lnTo>
                <a:lnTo>
                  <a:pt x="35719" y="35719"/>
                </a:lnTo>
                <a:lnTo>
                  <a:pt x="26789" y="89297"/>
                </a:lnTo>
                <a:lnTo>
                  <a:pt x="17859" y="160734"/>
                </a:lnTo>
                <a:lnTo>
                  <a:pt x="17859" y="223242"/>
                </a:lnTo>
                <a:lnTo>
                  <a:pt x="26789" y="285750"/>
                </a:lnTo>
                <a:lnTo>
                  <a:pt x="44648" y="312539"/>
                </a:lnTo>
                <a:lnTo>
                  <a:pt x="62508" y="312539"/>
                </a:lnTo>
                <a:lnTo>
                  <a:pt x="89297" y="294680"/>
                </a:lnTo>
                <a:lnTo>
                  <a:pt x="89297" y="29468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1794867" y="2821781"/>
            <a:ext cx="196454" cy="276821"/>
          </a:xfrm>
          <a:custGeom>
            <a:avLst/>
            <a:gdLst/>
            <a:ahLst/>
            <a:cxnLst/>
            <a:rect l="0" t="0" r="0" b="0"/>
            <a:pathLst>
              <a:path w="196454" h="276821">
                <a:moveTo>
                  <a:pt x="178594" y="8930"/>
                </a:moveTo>
                <a:lnTo>
                  <a:pt x="169664" y="0"/>
                </a:lnTo>
                <a:lnTo>
                  <a:pt x="160735" y="0"/>
                </a:lnTo>
                <a:lnTo>
                  <a:pt x="142875" y="0"/>
                </a:lnTo>
                <a:lnTo>
                  <a:pt x="133946" y="0"/>
                </a:lnTo>
                <a:lnTo>
                  <a:pt x="125016" y="8930"/>
                </a:lnTo>
                <a:lnTo>
                  <a:pt x="125016" y="17859"/>
                </a:lnTo>
                <a:lnTo>
                  <a:pt x="125016" y="44648"/>
                </a:lnTo>
                <a:lnTo>
                  <a:pt x="133946" y="71437"/>
                </a:lnTo>
                <a:lnTo>
                  <a:pt x="151805" y="98226"/>
                </a:lnTo>
                <a:lnTo>
                  <a:pt x="160735" y="125015"/>
                </a:lnTo>
                <a:lnTo>
                  <a:pt x="178594" y="142875"/>
                </a:lnTo>
                <a:lnTo>
                  <a:pt x="187524" y="160734"/>
                </a:lnTo>
                <a:lnTo>
                  <a:pt x="196453" y="178594"/>
                </a:lnTo>
                <a:lnTo>
                  <a:pt x="196453" y="187523"/>
                </a:lnTo>
                <a:lnTo>
                  <a:pt x="196453" y="205383"/>
                </a:lnTo>
                <a:lnTo>
                  <a:pt x="187524" y="214312"/>
                </a:lnTo>
                <a:lnTo>
                  <a:pt x="169664" y="232172"/>
                </a:lnTo>
                <a:lnTo>
                  <a:pt x="142875" y="250031"/>
                </a:lnTo>
                <a:lnTo>
                  <a:pt x="107156" y="258961"/>
                </a:lnTo>
                <a:lnTo>
                  <a:pt x="71438" y="276820"/>
                </a:lnTo>
                <a:lnTo>
                  <a:pt x="44649" y="276820"/>
                </a:lnTo>
                <a:lnTo>
                  <a:pt x="17860" y="276820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2027039" y="2634258"/>
            <a:ext cx="107157" cy="491133"/>
          </a:xfrm>
          <a:custGeom>
            <a:avLst/>
            <a:gdLst/>
            <a:ahLst/>
            <a:cxnLst/>
            <a:rect l="0" t="0" r="0" b="0"/>
            <a:pathLst>
              <a:path w="107157" h="491133">
                <a:moveTo>
                  <a:pt x="0" y="0"/>
                </a:moveTo>
                <a:lnTo>
                  <a:pt x="0" y="8930"/>
                </a:lnTo>
                <a:lnTo>
                  <a:pt x="0" y="44648"/>
                </a:lnTo>
                <a:lnTo>
                  <a:pt x="0" y="98226"/>
                </a:lnTo>
                <a:lnTo>
                  <a:pt x="8930" y="169663"/>
                </a:lnTo>
                <a:lnTo>
                  <a:pt x="26789" y="258960"/>
                </a:lnTo>
                <a:lnTo>
                  <a:pt x="44649" y="348257"/>
                </a:lnTo>
                <a:lnTo>
                  <a:pt x="62508" y="410765"/>
                </a:lnTo>
                <a:lnTo>
                  <a:pt x="80367" y="455413"/>
                </a:lnTo>
                <a:lnTo>
                  <a:pt x="98227" y="482203"/>
                </a:lnTo>
                <a:lnTo>
                  <a:pt x="107156" y="491132"/>
                </a:lnTo>
                <a:lnTo>
                  <a:pt x="107156" y="482203"/>
                </a:lnTo>
                <a:lnTo>
                  <a:pt x="98227" y="464343"/>
                </a:lnTo>
                <a:lnTo>
                  <a:pt x="89297" y="437554"/>
                </a:lnTo>
                <a:lnTo>
                  <a:pt x="89297" y="43755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1955602" y="2821781"/>
            <a:ext cx="160735" cy="62509"/>
          </a:xfrm>
          <a:custGeom>
            <a:avLst/>
            <a:gdLst/>
            <a:ahLst/>
            <a:cxnLst/>
            <a:rect l="0" t="0" r="0" b="0"/>
            <a:pathLst>
              <a:path w="160735" h="62509">
                <a:moveTo>
                  <a:pt x="0" y="62508"/>
                </a:moveTo>
                <a:lnTo>
                  <a:pt x="0" y="62508"/>
                </a:lnTo>
                <a:lnTo>
                  <a:pt x="0" y="53578"/>
                </a:lnTo>
                <a:lnTo>
                  <a:pt x="17859" y="44648"/>
                </a:lnTo>
                <a:lnTo>
                  <a:pt x="26789" y="26789"/>
                </a:lnTo>
                <a:lnTo>
                  <a:pt x="53578" y="17859"/>
                </a:lnTo>
                <a:lnTo>
                  <a:pt x="89296" y="8930"/>
                </a:lnTo>
                <a:lnTo>
                  <a:pt x="116086" y="0"/>
                </a:lnTo>
                <a:lnTo>
                  <a:pt x="142875" y="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2134195" y="2830711"/>
            <a:ext cx="375048" cy="437555"/>
          </a:xfrm>
          <a:custGeom>
            <a:avLst/>
            <a:gdLst/>
            <a:ahLst/>
            <a:cxnLst/>
            <a:rect l="0" t="0" r="0" b="0"/>
            <a:pathLst>
              <a:path w="375048" h="437555">
                <a:moveTo>
                  <a:pt x="0" y="160734"/>
                </a:moveTo>
                <a:lnTo>
                  <a:pt x="8930" y="169664"/>
                </a:lnTo>
                <a:lnTo>
                  <a:pt x="8930" y="169664"/>
                </a:lnTo>
                <a:lnTo>
                  <a:pt x="26789" y="178593"/>
                </a:lnTo>
                <a:lnTo>
                  <a:pt x="35719" y="178593"/>
                </a:lnTo>
                <a:lnTo>
                  <a:pt x="53578" y="169664"/>
                </a:lnTo>
                <a:lnTo>
                  <a:pt x="62508" y="151804"/>
                </a:lnTo>
                <a:lnTo>
                  <a:pt x="80368" y="133945"/>
                </a:lnTo>
                <a:lnTo>
                  <a:pt x="89297" y="107156"/>
                </a:lnTo>
                <a:lnTo>
                  <a:pt x="89297" y="71437"/>
                </a:lnTo>
                <a:lnTo>
                  <a:pt x="89297" y="44648"/>
                </a:lnTo>
                <a:lnTo>
                  <a:pt x="89297" y="17859"/>
                </a:lnTo>
                <a:lnTo>
                  <a:pt x="89297" y="0"/>
                </a:lnTo>
                <a:lnTo>
                  <a:pt x="80368" y="8929"/>
                </a:lnTo>
                <a:lnTo>
                  <a:pt x="80368" y="35718"/>
                </a:lnTo>
                <a:lnTo>
                  <a:pt x="80368" y="80367"/>
                </a:lnTo>
                <a:lnTo>
                  <a:pt x="80368" y="133945"/>
                </a:lnTo>
                <a:lnTo>
                  <a:pt x="80368" y="196453"/>
                </a:lnTo>
                <a:lnTo>
                  <a:pt x="80368" y="241101"/>
                </a:lnTo>
                <a:lnTo>
                  <a:pt x="89297" y="267890"/>
                </a:lnTo>
                <a:lnTo>
                  <a:pt x="107157" y="276820"/>
                </a:lnTo>
                <a:lnTo>
                  <a:pt x="116086" y="267890"/>
                </a:lnTo>
                <a:lnTo>
                  <a:pt x="125016" y="250031"/>
                </a:lnTo>
                <a:lnTo>
                  <a:pt x="133946" y="214312"/>
                </a:lnTo>
                <a:lnTo>
                  <a:pt x="142875" y="169664"/>
                </a:lnTo>
                <a:lnTo>
                  <a:pt x="151805" y="116085"/>
                </a:lnTo>
                <a:lnTo>
                  <a:pt x="160735" y="71437"/>
                </a:lnTo>
                <a:lnTo>
                  <a:pt x="160735" y="44648"/>
                </a:lnTo>
                <a:lnTo>
                  <a:pt x="169664" y="44648"/>
                </a:lnTo>
                <a:lnTo>
                  <a:pt x="178594" y="62507"/>
                </a:lnTo>
                <a:lnTo>
                  <a:pt x="187524" y="116085"/>
                </a:lnTo>
                <a:lnTo>
                  <a:pt x="196453" y="196453"/>
                </a:lnTo>
                <a:lnTo>
                  <a:pt x="205383" y="276820"/>
                </a:lnTo>
                <a:lnTo>
                  <a:pt x="214313" y="348257"/>
                </a:lnTo>
                <a:lnTo>
                  <a:pt x="223243" y="401835"/>
                </a:lnTo>
                <a:lnTo>
                  <a:pt x="223243" y="428625"/>
                </a:lnTo>
                <a:lnTo>
                  <a:pt x="232172" y="437554"/>
                </a:lnTo>
                <a:lnTo>
                  <a:pt x="223243" y="437554"/>
                </a:lnTo>
                <a:lnTo>
                  <a:pt x="223243" y="410765"/>
                </a:lnTo>
                <a:lnTo>
                  <a:pt x="214313" y="366117"/>
                </a:lnTo>
                <a:lnTo>
                  <a:pt x="214313" y="303609"/>
                </a:lnTo>
                <a:lnTo>
                  <a:pt x="205383" y="232171"/>
                </a:lnTo>
                <a:lnTo>
                  <a:pt x="205383" y="151804"/>
                </a:lnTo>
                <a:lnTo>
                  <a:pt x="223243" y="98226"/>
                </a:lnTo>
                <a:lnTo>
                  <a:pt x="241102" y="53578"/>
                </a:lnTo>
                <a:lnTo>
                  <a:pt x="267891" y="53578"/>
                </a:lnTo>
                <a:lnTo>
                  <a:pt x="303610" y="71437"/>
                </a:lnTo>
                <a:lnTo>
                  <a:pt x="339328" y="116085"/>
                </a:lnTo>
                <a:lnTo>
                  <a:pt x="366118" y="169664"/>
                </a:lnTo>
                <a:lnTo>
                  <a:pt x="375047" y="223242"/>
                </a:lnTo>
                <a:lnTo>
                  <a:pt x="366118" y="267890"/>
                </a:lnTo>
                <a:lnTo>
                  <a:pt x="330399" y="303609"/>
                </a:lnTo>
                <a:lnTo>
                  <a:pt x="267891" y="303609"/>
                </a:lnTo>
                <a:lnTo>
                  <a:pt x="178594" y="294679"/>
                </a:lnTo>
                <a:lnTo>
                  <a:pt x="178594" y="29467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1321594" y="3134320"/>
            <a:ext cx="312540" cy="491134"/>
          </a:xfrm>
          <a:custGeom>
            <a:avLst/>
            <a:gdLst/>
            <a:ahLst/>
            <a:cxnLst/>
            <a:rect l="0" t="0" r="0" b="0"/>
            <a:pathLst>
              <a:path w="312540" h="4911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26789"/>
                </a:lnTo>
                <a:lnTo>
                  <a:pt x="26789" y="62508"/>
                </a:lnTo>
                <a:lnTo>
                  <a:pt x="35719" y="125016"/>
                </a:lnTo>
                <a:lnTo>
                  <a:pt x="53578" y="205383"/>
                </a:lnTo>
                <a:lnTo>
                  <a:pt x="71437" y="285750"/>
                </a:lnTo>
                <a:lnTo>
                  <a:pt x="89297" y="366117"/>
                </a:lnTo>
                <a:lnTo>
                  <a:pt x="107156" y="428625"/>
                </a:lnTo>
                <a:lnTo>
                  <a:pt x="116086" y="473273"/>
                </a:lnTo>
                <a:lnTo>
                  <a:pt x="116086" y="491133"/>
                </a:lnTo>
                <a:lnTo>
                  <a:pt x="116086" y="473273"/>
                </a:lnTo>
                <a:lnTo>
                  <a:pt x="98226" y="446484"/>
                </a:lnTo>
                <a:lnTo>
                  <a:pt x="89297" y="392906"/>
                </a:lnTo>
                <a:lnTo>
                  <a:pt x="80367" y="330398"/>
                </a:lnTo>
                <a:lnTo>
                  <a:pt x="71437" y="267891"/>
                </a:lnTo>
                <a:lnTo>
                  <a:pt x="71437" y="205383"/>
                </a:lnTo>
                <a:lnTo>
                  <a:pt x="89297" y="160734"/>
                </a:lnTo>
                <a:lnTo>
                  <a:pt x="116086" y="142875"/>
                </a:lnTo>
                <a:lnTo>
                  <a:pt x="151804" y="142875"/>
                </a:lnTo>
                <a:lnTo>
                  <a:pt x="187523" y="169664"/>
                </a:lnTo>
                <a:lnTo>
                  <a:pt x="232172" y="205383"/>
                </a:lnTo>
                <a:lnTo>
                  <a:pt x="276820" y="250031"/>
                </a:lnTo>
                <a:lnTo>
                  <a:pt x="303609" y="294680"/>
                </a:lnTo>
                <a:lnTo>
                  <a:pt x="312539" y="339328"/>
                </a:lnTo>
                <a:lnTo>
                  <a:pt x="303609" y="366117"/>
                </a:lnTo>
                <a:lnTo>
                  <a:pt x="276820" y="392906"/>
                </a:lnTo>
                <a:lnTo>
                  <a:pt x="232172" y="401836"/>
                </a:lnTo>
                <a:lnTo>
                  <a:pt x="187523" y="401836"/>
                </a:lnTo>
                <a:lnTo>
                  <a:pt x="151804" y="392906"/>
                </a:lnTo>
                <a:lnTo>
                  <a:pt x="151804" y="39290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1696641" y="3259336"/>
            <a:ext cx="178594" cy="330399"/>
          </a:xfrm>
          <a:custGeom>
            <a:avLst/>
            <a:gdLst/>
            <a:ahLst/>
            <a:cxnLst/>
            <a:rect l="0" t="0" r="0" b="0"/>
            <a:pathLst>
              <a:path w="178594" h="330399">
                <a:moveTo>
                  <a:pt x="44648" y="0"/>
                </a:moveTo>
                <a:lnTo>
                  <a:pt x="35718" y="8929"/>
                </a:lnTo>
                <a:lnTo>
                  <a:pt x="26789" y="35718"/>
                </a:lnTo>
                <a:lnTo>
                  <a:pt x="17859" y="62507"/>
                </a:lnTo>
                <a:lnTo>
                  <a:pt x="8929" y="98226"/>
                </a:lnTo>
                <a:lnTo>
                  <a:pt x="8929" y="142875"/>
                </a:lnTo>
                <a:lnTo>
                  <a:pt x="0" y="178593"/>
                </a:lnTo>
                <a:lnTo>
                  <a:pt x="0" y="196453"/>
                </a:lnTo>
                <a:lnTo>
                  <a:pt x="8929" y="223242"/>
                </a:lnTo>
                <a:lnTo>
                  <a:pt x="8929" y="223242"/>
                </a:lnTo>
                <a:lnTo>
                  <a:pt x="8929" y="223242"/>
                </a:lnTo>
                <a:lnTo>
                  <a:pt x="8929" y="223242"/>
                </a:lnTo>
                <a:lnTo>
                  <a:pt x="17859" y="205382"/>
                </a:lnTo>
                <a:lnTo>
                  <a:pt x="26789" y="178593"/>
                </a:lnTo>
                <a:lnTo>
                  <a:pt x="26789" y="142875"/>
                </a:lnTo>
                <a:lnTo>
                  <a:pt x="26789" y="116085"/>
                </a:lnTo>
                <a:lnTo>
                  <a:pt x="26789" y="80367"/>
                </a:lnTo>
                <a:lnTo>
                  <a:pt x="17859" y="62507"/>
                </a:lnTo>
                <a:lnTo>
                  <a:pt x="26789" y="62507"/>
                </a:lnTo>
                <a:lnTo>
                  <a:pt x="26789" y="80367"/>
                </a:lnTo>
                <a:lnTo>
                  <a:pt x="35718" y="116085"/>
                </a:lnTo>
                <a:lnTo>
                  <a:pt x="53578" y="178593"/>
                </a:lnTo>
                <a:lnTo>
                  <a:pt x="71437" y="241101"/>
                </a:lnTo>
                <a:lnTo>
                  <a:pt x="89297" y="285750"/>
                </a:lnTo>
                <a:lnTo>
                  <a:pt x="116086" y="321468"/>
                </a:lnTo>
                <a:lnTo>
                  <a:pt x="142875" y="330398"/>
                </a:lnTo>
                <a:lnTo>
                  <a:pt x="169664" y="312539"/>
                </a:lnTo>
                <a:lnTo>
                  <a:pt x="178593" y="276820"/>
                </a:lnTo>
                <a:lnTo>
                  <a:pt x="178593" y="27682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1919883" y="3178968"/>
            <a:ext cx="116087" cy="366119"/>
          </a:xfrm>
          <a:custGeom>
            <a:avLst/>
            <a:gdLst/>
            <a:ahLst/>
            <a:cxnLst/>
            <a:rect l="0" t="0" r="0" b="0"/>
            <a:pathLst>
              <a:path w="116087" h="366119">
                <a:moveTo>
                  <a:pt x="80367" y="0"/>
                </a:moveTo>
                <a:lnTo>
                  <a:pt x="71437" y="0"/>
                </a:lnTo>
                <a:lnTo>
                  <a:pt x="62508" y="17860"/>
                </a:lnTo>
                <a:lnTo>
                  <a:pt x="44648" y="44649"/>
                </a:lnTo>
                <a:lnTo>
                  <a:pt x="26789" y="89297"/>
                </a:lnTo>
                <a:lnTo>
                  <a:pt x="17859" y="151805"/>
                </a:lnTo>
                <a:lnTo>
                  <a:pt x="0" y="223243"/>
                </a:lnTo>
                <a:lnTo>
                  <a:pt x="0" y="276821"/>
                </a:lnTo>
                <a:lnTo>
                  <a:pt x="0" y="330399"/>
                </a:lnTo>
                <a:lnTo>
                  <a:pt x="8930" y="357188"/>
                </a:lnTo>
                <a:lnTo>
                  <a:pt x="26789" y="366118"/>
                </a:lnTo>
                <a:lnTo>
                  <a:pt x="44648" y="357188"/>
                </a:lnTo>
                <a:lnTo>
                  <a:pt x="62508" y="330399"/>
                </a:lnTo>
                <a:lnTo>
                  <a:pt x="80367" y="294680"/>
                </a:lnTo>
                <a:lnTo>
                  <a:pt x="98226" y="241102"/>
                </a:lnTo>
                <a:lnTo>
                  <a:pt x="116086" y="187524"/>
                </a:lnTo>
                <a:lnTo>
                  <a:pt x="116086" y="18752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2143125" y="3187898"/>
            <a:ext cx="62509" cy="258962"/>
          </a:xfrm>
          <a:custGeom>
            <a:avLst/>
            <a:gdLst/>
            <a:ahLst/>
            <a:cxnLst/>
            <a:rect l="0" t="0" r="0" b="0"/>
            <a:pathLst>
              <a:path w="62509" h="258962">
                <a:moveTo>
                  <a:pt x="0" y="0"/>
                </a:moveTo>
                <a:lnTo>
                  <a:pt x="0" y="17859"/>
                </a:lnTo>
                <a:lnTo>
                  <a:pt x="0" y="44648"/>
                </a:lnTo>
                <a:lnTo>
                  <a:pt x="0" y="71438"/>
                </a:lnTo>
                <a:lnTo>
                  <a:pt x="8930" y="107156"/>
                </a:lnTo>
                <a:lnTo>
                  <a:pt x="17859" y="151805"/>
                </a:lnTo>
                <a:lnTo>
                  <a:pt x="35719" y="178594"/>
                </a:lnTo>
                <a:lnTo>
                  <a:pt x="44648" y="214313"/>
                </a:lnTo>
                <a:lnTo>
                  <a:pt x="53578" y="232172"/>
                </a:lnTo>
                <a:lnTo>
                  <a:pt x="62508" y="250031"/>
                </a:lnTo>
                <a:lnTo>
                  <a:pt x="53578" y="258961"/>
                </a:lnTo>
                <a:lnTo>
                  <a:pt x="44648" y="258961"/>
                </a:lnTo>
                <a:lnTo>
                  <a:pt x="44648" y="25896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2205633" y="3241476"/>
            <a:ext cx="160735" cy="187525"/>
          </a:xfrm>
          <a:custGeom>
            <a:avLst/>
            <a:gdLst/>
            <a:ahLst/>
            <a:cxnLst/>
            <a:rect l="0" t="0" r="0" b="0"/>
            <a:pathLst>
              <a:path w="160735" h="187525">
                <a:moveTo>
                  <a:pt x="17859" y="0"/>
                </a:moveTo>
                <a:lnTo>
                  <a:pt x="8930" y="0"/>
                </a:lnTo>
                <a:lnTo>
                  <a:pt x="0" y="17860"/>
                </a:lnTo>
                <a:lnTo>
                  <a:pt x="0" y="35719"/>
                </a:lnTo>
                <a:lnTo>
                  <a:pt x="8930" y="53578"/>
                </a:lnTo>
                <a:lnTo>
                  <a:pt x="26789" y="80367"/>
                </a:lnTo>
                <a:lnTo>
                  <a:pt x="62508" y="116086"/>
                </a:lnTo>
                <a:lnTo>
                  <a:pt x="98226" y="151805"/>
                </a:lnTo>
                <a:lnTo>
                  <a:pt x="133945" y="178594"/>
                </a:lnTo>
                <a:lnTo>
                  <a:pt x="160734" y="187524"/>
                </a:lnTo>
                <a:lnTo>
                  <a:pt x="160734" y="18752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8102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47650"/>
            <a:ext cx="8893175" cy="781050"/>
          </a:xfrm>
        </p:spPr>
        <p:txBody>
          <a:bodyPr/>
          <a:lstStyle/>
          <a:p>
            <a:r>
              <a:rPr lang="en-US" dirty="0" smtClean="0"/>
              <a:t>V-model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951" y="152400"/>
            <a:ext cx="7021449" cy="5802156"/>
          </a:xfrm>
        </p:spPr>
      </p:pic>
      <p:sp>
        <p:nvSpPr>
          <p:cNvPr id="4" name="TextBox 3"/>
          <p:cNvSpPr txBox="1"/>
          <p:nvPr/>
        </p:nvSpPr>
        <p:spPr>
          <a:xfrm>
            <a:off x="609600" y="6445250"/>
            <a:ext cx="663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http://thebuggingplace.blogspot.com/2011/04/v-model.html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6831211" y="3339703"/>
            <a:ext cx="366118" cy="455415"/>
          </a:xfrm>
          <a:custGeom>
            <a:avLst/>
            <a:gdLst/>
            <a:ahLst/>
            <a:cxnLst/>
            <a:rect l="0" t="0" r="0" b="0"/>
            <a:pathLst>
              <a:path w="366118" h="455415">
                <a:moveTo>
                  <a:pt x="0" y="455414"/>
                </a:moveTo>
                <a:lnTo>
                  <a:pt x="0" y="455414"/>
                </a:lnTo>
                <a:lnTo>
                  <a:pt x="8930" y="446484"/>
                </a:lnTo>
                <a:lnTo>
                  <a:pt x="8930" y="446484"/>
                </a:lnTo>
                <a:lnTo>
                  <a:pt x="17859" y="437554"/>
                </a:lnTo>
                <a:lnTo>
                  <a:pt x="26789" y="419695"/>
                </a:lnTo>
                <a:lnTo>
                  <a:pt x="44648" y="401836"/>
                </a:lnTo>
                <a:lnTo>
                  <a:pt x="62508" y="375047"/>
                </a:lnTo>
                <a:lnTo>
                  <a:pt x="80367" y="348258"/>
                </a:lnTo>
                <a:lnTo>
                  <a:pt x="107156" y="312539"/>
                </a:lnTo>
                <a:lnTo>
                  <a:pt x="142875" y="276820"/>
                </a:lnTo>
                <a:lnTo>
                  <a:pt x="178594" y="232172"/>
                </a:lnTo>
                <a:lnTo>
                  <a:pt x="214312" y="187523"/>
                </a:lnTo>
                <a:lnTo>
                  <a:pt x="258961" y="142875"/>
                </a:lnTo>
                <a:lnTo>
                  <a:pt x="294680" y="98226"/>
                </a:lnTo>
                <a:lnTo>
                  <a:pt x="330398" y="62508"/>
                </a:lnTo>
                <a:lnTo>
                  <a:pt x="357187" y="26789"/>
                </a:lnTo>
                <a:lnTo>
                  <a:pt x="366117" y="0"/>
                </a:lnTo>
                <a:lnTo>
                  <a:pt x="366117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7366992" y="2125265"/>
            <a:ext cx="437556" cy="589361"/>
          </a:xfrm>
          <a:custGeom>
            <a:avLst/>
            <a:gdLst/>
            <a:ahLst/>
            <a:cxnLst/>
            <a:rect l="0" t="0" r="0" b="0"/>
            <a:pathLst>
              <a:path w="437556" h="589361">
                <a:moveTo>
                  <a:pt x="0" y="589360"/>
                </a:moveTo>
                <a:lnTo>
                  <a:pt x="0" y="589360"/>
                </a:lnTo>
                <a:lnTo>
                  <a:pt x="0" y="580430"/>
                </a:lnTo>
                <a:lnTo>
                  <a:pt x="0" y="562571"/>
                </a:lnTo>
                <a:lnTo>
                  <a:pt x="8930" y="535782"/>
                </a:lnTo>
                <a:lnTo>
                  <a:pt x="26789" y="508993"/>
                </a:lnTo>
                <a:lnTo>
                  <a:pt x="44649" y="482204"/>
                </a:lnTo>
                <a:lnTo>
                  <a:pt x="62508" y="446485"/>
                </a:lnTo>
                <a:lnTo>
                  <a:pt x="98227" y="410766"/>
                </a:lnTo>
                <a:lnTo>
                  <a:pt x="133946" y="375048"/>
                </a:lnTo>
                <a:lnTo>
                  <a:pt x="178594" y="330399"/>
                </a:lnTo>
                <a:lnTo>
                  <a:pt x="232172" y="276821"/>
                </a:lnTo>
                <a:lnTo>
                  <a:pt x="285750" y="223243"/>
                </a:lnTo>
                <a:lnTo>
                  <a:pt x="339328" y="169664"/>
                </a:lnTo>
                <a:lnTo>
                  <a:pt x="383977" y="107157"/>
                </a:lnTo>
                <a:lnTo>
                  <a:pt x="419696" y="62508"/>
                </a:lnTo>
                <a:lnTo>
                  <a:pt x="437555" y="26789"/>
                </a:lnTo>
                <a:lnTo>
                  <a:pt x="437555" y="0"/>
                </a:lnTo>
                <a:lnTo>
                  <a:pt x="43755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7929563" y="785812"/>
            <a:ext cx="580429" cy="866181"/>
          </a:xfrm>
          <a:custGeom>
            <a:avLst/>
            <a:gdLst/>
            <a:ahLst/>
            <a:cxnLst/>
            <a:rect l="0" t="0" r="0" b="0"/>
            <a:pathLst>
              <a:path w="580429" h="866181">
                <a:moveTo>
                  <a:pt x="0" y="866180"/>
                </a:moveTo>
                <a:lnTo>
                  <a:pt x="0" y="848321"/>
                </a:lnTo>
                <a:lnTo>
                  <a:pt x="8929" y="830461"/>
                </a:lnTo>
                <a:lnTo>
                  <a:pt x="8929" y="803672"/>
                </a:lnTo>
                <a:lnTo>
                  <a:pt x="26789" y="759024"/>
                </a:lnTo>
                <a:lnTo>
                  <a:pt x="53578" y="714375"/>
                </a:lnTo>
                <a:lnTo>
                  <a:pt x="89296" y="660797"/>
                </a:lnTo>
                <a:lnTo>
                  <a:pt x="133945" y="607219"/>
                </a:lnTo>
                <a:lnTo>
                  <a:pt x="187523" y="553641"/>
                </a:lnTo>
                <a:lnTo>
                  <a:pt x="250031" y="500063"/>
                </a:lnTo>
                <a:lnTo>
                  <a:pt x="330397" y="437555"/>
                </a:lnTo>
                <a:lnTo>
                  <a:pt x="401835" y="366118"/>
                </a:lnTo>
                <a:lnTo>
                  <a:pt x="464342" y="285750"/>
                </a:lnTo>
                <a:lnTo>
                  <a:pt x="508991" y="214313"/>
                </a:lnTo>
                <a:lnTo>
                  <a:pt x="544710" y="142875"/>
                </a:lnTo>
                <a:lnTo>
                  <a:pt x="562569" y="80368"/>
                </a:lnTo>
                <a:lnTo>
                  <a:pt x="580428" y="35719"/>
                </a:lnTo>
                <a:lnTo>
                  <a:pt x="580428" y="0"/>
                </a:lnTo>
                <a:lnTo>
                  <a:pt x="58042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866805" y="0"/>
            <a:ext cx="3009305" cy="4973837"/>
          </a:xfrm>
          <a:custGeom>
            <a:avLst/>
            <a:gdLst/>
            <a:ahLst/>
            <a:cxnLst/>
            <a:rect l="0" t="0" r="0" b="0"/>
            <a:pathLst>
              <a:path w="3009305" h="4973837">
                <a:moveTo>
                  <a:pt x="2857499" y="0"/>
                </a:moveTo>
                <a:lnTo>
                  <a:pt x="2866429" y="0"/>
                </a:lnTo>
                <a:lnTo>
                  <a:pt x="2866429" y="0"/>
                </a:lnTo>
                <a:lnTo>
                  <a:pt x="2866429" y="0"/>
                </a:lnTo>
                <a:lnTo>
                  <a:pt x="2875358" y="0"/>
                </a:lnTo>
                <a:lnTo>
                  <a:pt x="2875358" y="0"/>
                </a:lnTo>
                <a:lnTo>
                  <a:pt x="2875358" y="0"/>
                </a:lnTo>
                <a:lnTo>
                  <a:pt x="2875358" y="0"/>
                </a:lnTo>
                <a:lnTo>
                  <a:pt x="2884288" y="0"/>
                </a:lnTo>
                <a:lnTo>
                  <a:pt x="2884288" y="0"/>
                </a:lnTo>
                <a:lnTo>
                  <a:pt x="2884288" y="0"/>
                </a:lnTo>
                <a:lnTo>
                  <a:pt x="2884288" y="0"/>
                </a:lnTo>
                <a:lnTo>
                  <a:pt x="2875358" y="0"/>
                </a:lnTo>
                <a:lnTo>
                  <a:pt x="2875358" y="0"/>
                </a:lnTo>
                <a:lnTo>
                  <a:pt x="2866429" y="0"/>
                </a:lnTo>
                <a:lnTo>
                  <a:pt x="2857499" y="0"/>
                </a:lnTo>
                <a:lnTo>
                  <a:pt x="2848569" y="0"/>
                </a:lnTo>
                <a:lnTo>
                  <a:pt x="2839640" y="0"/>
                </a:lnTo>
                <a:lnTo>
                  <a:pt x="2821780" y="0"/>
                </a:lnTo>
                <a:lnTo>
                  <a:pt x="2812850" y="0"/>
                </a:lnTo>
                <a:lnTo>
                  <a:pt x="2794991" y="0"/>
                </a:lnTo>
                <a:lnTo>
                  <a:pt x="2786061" y="0"/>
                </a:lnTo>
                <a:lnTo>
                  <a:pt x="2768202" y="0"/>
                </a:lnTo>
                <a:lnTo>
                  <a:pt x="2750343" y="0"/>
                </a:lnTo>
                <a:lnTo>
                  <a:pt x="2723554" y="0"/>
                </a:lnTo>
                <a:lnTo>
                  <a:pt x="2687835" y="0"/>
                </a:lnTo>
                <a:lnTo>
                  <a:pt x="2652116" y="8930"/>
                </a:lnTo>
                <a:lnTo>
                  <a:pt x="2616397" y="8930"/>
                </a:lnTo>
                <a:lnTo>
                  <a:pt x="2571749" y="17859"/>
                </a:lnTo>
                <a:lnTo>
                  <a:pt x="2518171" y="26789"/>
                </a:lnTo>
                <a:lnTo>
                  <a:pt x="2464593" y="35719"/>
                </a:lnTo>
                <a:lnTo>
                  <a:pt x="2411015" y="35719"/>
                </a:lnTo>
                <a:lnTo>
                  <a:pt x="2366366" y="53578"/>
                </a:lnTo>
                <a:lnTo>
                  <a:pt x="2303859" y="62508"/>
                </a:lnTo>
                <a:lnTo>
                  <a:pt x="2259211" y="71437"/>
                </a:lnTo>
                <a:lnTo>
                  <a:pt x="2205633" y="89297"/>
                </a:lnTo>
                <a:lnTo>
                  <a:pt x="2152054" y="107156"/>
                </a:lnTo>
                <a:lnTo>
                  <a:pt x="2107406" y="125016"/>
                </a:lnTo>
                <a:lnTo>
                  <a:pt x="2062758" y="142875"/>
                </a:lnTo>
                <a:lnTo>
                  <a:pt x="1955601" y="196453"/>
                </a:lnTo>
                <a:lnTo>
                  <a:pt x="1875234" y="241102"/>
                </a:lnTo>
                <a:lnTo>
                  <a:pt x="1794867" y="285750"/>
                </a:lnTo>
                <a:lnTo>
                  <a:pt x="1723429" y="330398"/>
                </a:lnTo>
                <a:lnTo>
                  <a:pt x="1660922" y="375047"/>
                </a:lnTo>
                <a:lnTo>
                  <a:pt x="1598414" y="410766"/>
                </a:lnTo>
                <a:lnTo>
                  <a:pt x="1535906" y="455414"/>
                </a:lnTo>
                <a:lnTo>
                  <a:pt x="1482328" y="500062"/>
                </a:lnTo>
                <a:lnTo>
                  <a:pt x="1437679" y="544711"/>
                </a:lnTo>
                <a:lnTo>
                  <a:pt x="1384101" y="589359"/>
                </a:lnTo>
                <a:lnTo>
                  <a:pt x="1339453" y="642938"/>
                </a:lnTo>
                <a:lnTo>
                  <a:pt x="1285875" y="696516"/>
                </a:lnTo>
                <a:lnTo>
                  <a:pt x="1232297" y="750094"/>
                </a:lnTo>
                <a:lnTo>
                  <a:pt x="1187648" y="803672"/>
                </a:lnTo>
                <a:lnTo>
                  <a:pt x="1143000" y="848320"/>
                </a:lnTo>
                <a:lnTo>
                  <a:pt x="1098351" y="901898"/>
                </a:lnTo>
                <a:lnTo>
                  <a:pt x="1053703" y="946547"/>
                </a:lnTo>
                <a:lnTo>
                  <a:pt x="1017984" y="1000125"/>
                </a:lnTo>
                <a:lnTo>
                  <a:pt x="973336" y="1053703"/>
                </a:lnTo>
                <a:lnTo>
                  <a:pt x="928687" y="1107281"/>
                </a:lnTo>
                <a:lnTo>
                  <a:pt x="892968" y="1160859"/>
                </a:lnTo>
                <a:lnTo>
                  <a:pt x="848320" y="1214437"/>
                </a:lnTo>
                <a:lnTo>
                  <a:pt x="812601" y="1268016"/>
                </a:lnTo>
                <a:lnTo>
                  <a:pt x="776883" y="1321594"/>
                </a:lnTo>
                <a:lnTo>
                  <a:pt x="741164" y="1384102"/>
                </a:lnTo>
                <a:lnTo>
                  <a:pt x="696515" y="1437679"/>
                </a:lnTo>
                <a:lnTo>
                  <a:pt x="669726" y="1491258"/>
                </a:lnTo>
                <a:lnTo>
                  <a:pt x="634008" y="1553765"/>
                </a:lnTo>
                <a:lnTo>
                  <a:pt x="598289" y="1607344"/>
                </a:lnTo>
                <a:lnTo>
                  <a:pt x="562570" y="1669851"/>
                </a:lnTo>
                <a:lnTo>
                  <a:pt x="535781" y="1732359"/>
                </a:lnTo>
                <a:lnTo>
                  <a:pt x="500062" y="1794867"/>
                </a:lnTo>
                <a:lnTo>
                  <a:pt x="473273" y="1857375"/>
                </a:lnTo>
                <a:lnTo>
                  <a:pt x="437554" y="1919883"/>
                </a:lnTo>
                <a:lnTo>
                  <a:pt x="410765" y="1973461"/>
                </a:lnTo>
                <a:lnTo>
                  <a:pt x="383976" y="2035969"/>
                </a:lnTo>
                <a:lnTo>
                  <a:pt x="357187" y="2098476"/>
                </a:lnTo>
                <a:lnTo>
                  <a:pt x="330398" y="2160984"/>
                </a:lnTo>
                <a:lnTo>
                  <a:pt x="303609" y="2223492"/>
                </a:lnTo>
                <a:lnTo>
                  <a:pt x="276820" y="2286000"/>
                </a:lnTo>
                <a:lnTo>
                  <a:pt x="250031" y="2348508"/>
                </a:lnTo>
                <a:lnTo>
                  <a:pt x="223242" y="2411015"/>
                </a:lnTo>
                <a:lnTo>
                  <a:pt x="187523" y="2464594"/>
                </a:lnTo>
                <a:lnTo>
                  <a:pt x="169664" y="2527102"/>
                </a:lnTo>
                <a:lnTo>
                  <a:pt x="151804" y="2580680"/>
                </a:lnTo>
                <a:lnTo>
                  <a:pt x="133945" y="2634258"/>
                </a:lnTo>
                <a:lnTo>
                  <a:pt x="116086" y="2687836"/>
                </a:lnTo>
                <a:lnTo>
                  <a:pt x="98226" y="2741414"/>
                </a:lnTo>
                <a:lnTo>
                  <a:pt x="89297" y="2803921"/>
                </a:lnTo>
                <a:lnTo>
                  <a:pt x="71437" y="2857500"/>
                </a:lnTo>
                <a:lnTo>
                  <a:pt x="62508" y="2920007"/>
                </a:lnTo>
                <a:lnTo>
                  <a:pt x="53578" y="2973586"/>
                </a:lnTo>
                <a:lnTo>
                  <a:pt x="35718" y="3027164"/>
                </a:lnTo>
                <a:lnTo>
                  <a:pt x="26789" y="3089671"/>
                </a:lnTo>
                <a:lnTo>
                  <a:pt x="17859" y="3143250"/>
                </a:lnTo>
                <a:lnTo>
                  <a:pt x="8929" y="3196828"/>
                </a:lnTo>
                <a:lnTo>
                  <a:pt x="0" y="3250406"/>
                </a:lnTo>
                <a:lnTo>
                  <a:pt x="0" y="3303984"/>
                </a:lnTo>
                <a:lnTo>
                  <a:pt x="0" y="3357562"/>
                </a:lnTo>
                <a:lnTo>
                  <a:pt x="0" y="3402211"/>
                </a:lnTo>
                <a:lnTo>
                  <a:pt x="0" y="3455789"/>
                </a:lnTo>
                <a:lnTo>
                  <a:pt x="0" y="3509367"/>
                </a:lnTo>
                <a:lnTo>
                  <a:pt x="0" y="3562945"/>
                </a:lnTo>
                <a:lnTo>
                  <a:pt x="0" y="3616523"/>
                </a:lnTo>
                <a:lnTo>
                  <a:pt x="8929" y="3670101"/>
                </a:lnTo>
                <a:lnTo>
                  <a:pt x="8929" y="3723679"/>
                </a:lnTo>
                <a:lnTo>
                  <a:pt x="8929" y="3777257"/>
                </a:lnTo>
                <a:lnTo>
                  <a:pt x="8929" y="3821906"/>
                </a:lnTo>
                <a:lnTo>
                  <a:pt x="8929" y="3875484"/>
                </a:lnTo>
                <a:lnTo>
                  <a:pt x="8929" y="3929062"/>
                </a:lnTo>
                <a:lnTo>
                  <a:pt x="8929" y="3973711"/>
                </a:lnTo>
                <a:lnTo>
                  <a:pt x="17859" y="4018359"/>
                </a:lnTo>
                <a:lnTo>
                  <a:pt x="17859" y="4071937"/>
                </a:lnTo>
                <a:lnTo>
                  <a:pt x="26789" y="4116586"/>
                </a:lnTo>
                <a:lnTo>
                  <a:pt x="44648" y="4161234"/>
                </a:lnTo>
                <a:lnTo>
                  <a:pt x="53578" y="4205882"/>
                </a:lnTo>
                <a:lnTo>
                  <a:pt x="62508" y="4250531"/>
                </a:lnTo>
                <a:lnTo>
                  <a:pt x="80367" y="4295179"/>
                </a:lnTo>
                <a:lnTo>
                  <a:pt x="98226" y="4339828"/>
                </a:lnTo>
                <a:lnTo>
                  <a:pt x="116086" y="4384476"/>
                </a:lnTo>
                <a:lnTo>
                  <a:pt x="133945" y="4429125"/>
                </a:lnTo>
                <a:lnTo>
                  <a:pt x="160734" y="4473773"/>
                </a:lnTo>
                <a:lnTo>
                  <a:pt x="187523" y="4509492"/>
                </a:lnTo>
                <a:lnTo>
                  <a:pt x="214312" y="4545211"/>
                </a:lnTo>
                <a:lnTo>
                  <a:pt x="250031" y="4580929"/>
                </a:lnTo>
                <a:lnTo>
                  <a:pt x="276820" y="4607718"/>
                </a:lnTo>
                <a:lnTo>
                  <a:pt x="312539" y="4634507"/>
                </a:lnTo>
                <a:lnTo>
                  <a:pt x="348258" y="4661296"/>
                </a:lnTo>
                <a:lnTo>
                  <a:pt x="383976" y="4688086"/>
                </a:lnTo>
                <a:lnTo>
                  <a:pt x="419695" y="4714875"/>
                </a:lnTo>
                <a:lnTo>
                  <a:pt x="464343" y="4741664"/>
                </a:lnTo>
                <a:lnTo>
                  <a:pt x="500062" y="4777382"/>
                </a:lnTo>
                <a:lnTo>
                  <a:pt x="544711" y="4804171"/>
                </a:lnTo>
                <a:lnTo>
                  <a:pt x="589359" y="4839890"/>
                </a:lnTo>
                <a:lnTo>
                  <a:pt x="634008" y="4866679"/>
                </a:lnTo>
                <a:lnTo>
                  <a:pt x="687586" y="4884539"/>
                </a:lnTo>
                <a:lnTo>
                  <a:pt x="741164" y="4902398"/>
                </a:lnTo>
                <a:lnTo>
                  <a:pt x="794742" y="4920258"/>
                </a:lnTo>
                <a:lnTo>
                  <a:pt x="848320" y="4938117"/>
                </a:lnTo>
                <a:lnTo>
                  <a:pt x="901898" y="4947047"/>
                </a:lnTo>
                <a:lnTo>
                  <a:pt x="964406" y="4955977"/>
                </a:lnTo>
                <a:lnTo>
                  <a:pt x="1026914" y="4964906"/>
                </a:lnTo>
                <a:lnTo>
                  <a:pt x="1089422" y="4964906"/>
                </a:lnTo>
                <a:lnTo>
                  <a:pt x="1151929" y="4973836"/>
                </a:lnTo>
                <a:lnTo>
                  <a:pt x="1223367" y="4973836"/>
                </a:lnTo>
                <a:lnTo>
                  <a:pt x="1285875" y="4964906"/>
                </a:lnTo>
                <a:lnTo>
                  <a:pt x="1348383" y="4955977"/>
                </a:lnTo>
                <a:lnTo>
                  <a:pt x="1419820" y="4947047"/>
                </a:lnTo>
                <a:lnTo>
                  <a:pt x="1500187" y="4929188"/>
                </a:lnTo>
                <a:lnTo>
                  <a:pt x="1571625" y="4911328"/>
                </a:lnTo>
                <a:lnTo>
                  <a:pt x="1643062" y="4884539"/>
                </a:lnTo>
                <a:lnTo>
                  <a:pt x="1714500" y="4848820"/>
                </a:lnTo>
                <a:lnTo>
                  <a:pt x="1777008" y="4822031"/>
                </a:lnTo>
                <a:lnTo>
                  <a:pt x="1839515" y="4795242"/>
                </a:lnTo>
                <a:lnTo>
                  <a:pt x="1902023" y="4759523"/>
                </a:lnTo>
                <a:lnTo>
                  <a:pt x="1973461" y="4723804"/>
                </a:lnTo>
                <a:lnTo>
                  <a:pt x="2035968" y="4679156"/>
                </a:lnTo>
                <a:lnTo>
                  <a:pt x="2107406" y="4634507"/>
                </a:lnTo>
                <a:lnTo>
                  <a:pt x="2178843" y="4589859"/>
                </a:lnTo>
                <a:lnTo>
                  <a:pt x="2250281" y="4536281"/>
                </a:lnTo>
                <a:lnTo>
                  <a:pt x="2312789" y="4473773"/>
                </a:lnTo>
                <a:lnTo>
                  <a:pt x="2366366" y="4411265"/>
                </a:lnTo>
                <a:lnTo>
                  <a:pt x="2411015" y="4348757"/>
                </a:lnTo>
                <a:lnTo>
                  <a:pt x="2446733" y="4286250"/>
                </a:lnTo>
                <a:lnTo>
                  <a:pt x="2482452" y="4214812"/>
                </a:lnTo>
                <a:lnTo>
                  <a:pt x="2509241" y="4143375"/>
                </a:lnTo>
                <a:lnTo>
                  <a:pt x="2527100" y="4071937"/>
                </a:lnTo>
                <a:lnTo>
                  <a:pt x="2544960" y="4000500"/>
                </a:lnTo>
                <a:lnTo>
                  <a:pt x="2562819" y="3929062"/>
                </a:lnTo>
                <a:lnTo>
                  <a:pt x="2589608" y="3848695"/>
                </a:lnTo>
                <a:lnTo>
                  <a:pt x="2607468" y="3768328"/>
                </a:lnTo>
                <a:lnTo>
                  <a:pt x="2634257" y="3687961"/>
                </a:lnTo>
                <a:lnTo>
                  <a:pt x="2661046" y="3598664"/>
                </a:lnTo>
                <a:lnTo>
                  <a:pt x="2687835" y="3509367"/>
                </a:lnTo>
                <a:lnTo>
                  <a:pt x="2714624" y="3411140"/>
                </a:lnTo>
                <a:lnTo>
                  <a:pt x="2741413" y="3321843"/>
                </a:lnTo>
                <a:lnTo>
                  <a:pt x="2759272" y="3232546"/>
                </a:lnTo>
                <a:lnTo>
                  <a:pt x="2777132" y="3143250"/>
                </a:lnTo>
                <a:lnTo>
                  <a:pt x="2786061" y="3045023"/>
                </a:lnTo>
                <a:lnTo>
                  <a:pt x="2803921" y="2946796"/>
                </a:lnTo>
                <a:lnTo>
                  <a:pt x="2812850" y="2857500"/>
                </a:lnTo>
                <a:lnTo>
                  <a:pt x="2821780" y="2759273"/>
                </a:lnTo>
                <a:lnTo>
                  <a:pt x="2830710" y="2652117"/>
                </a:lnTo>
                <a:lnTo>
                  <a:pt x="2848569" y="2544961"/>
                </a:lnTo>
                <a:lnTo>
                  <a:pt x="2857499" y="2428875"/>
                </a:lnTo>
                <a:lnTo>
                  <a:pt x="2875358" y="2312789"/>
                </a:lnTo>
                <a:lnTo>
                  <a:pt x="2893218" y="2196703"/>
                </a:lnTo>
                <a:lnTo>
                  <a:pt x="2902147" y="2080617"/>
                </a:lnTo>
                <a:lnTo>
                  <a:pt x="2920007" y="1964531"/>
                </a:lnTo>
                <a:lnTo>
                  <a:pt x="2937866" y="1857375"/>
                </a:lnTo>
                <a:lnTo>
                  <a:pt x="2946796" y="1741289"/>
                </a:lnTo>
                <a:lnTo>
                  <a:pt x="2955725" y="1634133"/>
                </a:lnTo>
                <a:lnTo>
                  <a:pt x="2955725" y="1526976"/>
                </a:lnTo>
                <a:lnTo>
                  <a:pt x="2964655" y="1419820"/>
                </a:lnTo>
                <a:lnTo>
                  <a:pt x="2964655" y="1312664"/>
                </a:lnTo>
                <a:lnTo>
                  <a:pt x="2964655" y="1205508"/>
                </a:lnTo>
                <a:lnTo>
                  <a:pt x="2973585" y="1107281"/>
                </a:lnTo>
                <a:lnTo>
                  <a:pt x="2982515" y="1000125"/>
                </a:lnTo>
                <a:lnTo>
                  <a:pt x="3000374" y="901898"/>
                </a:lnTo>
                <a:lnTo>
                  <a:pt x="3009304" y="803672"/>
                </a:lnTo>
                <a:lnTo>
                  <a:pt x="3009304" y="80367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8822530" y="0"/>
            <a:ext cx="62509" cy="80368"/>
          </a:xfrm>
          <a:custGeom>
            <a:avLst/>
            <a:gdLst/>
            <a:ahLst/>
            <a:cxnLst/>
            <a:rect l="0" t="0" r="0" b="0"/>
            <a:pathLst>
              <a:path w="62509" h="80368">
                <a:moveTo>
                  <a:pt x="62508" y="80367"/>
                </a:moveTo>
                <a:lnTo>
                  <a:pt x="62508" y="62508"/>
                </a:lnTo>
                <a:lnTo>
                  <a:pt x="62508" y="44648"/>
                </a:lnTo>
                <a:lnTo>
                  <a:pt x="53579" y="26789"/>
                </a:lnTo>
                <a:lnTo>
                  <a:pt x="53579" y="0"/>
                </a:lnTo>
                <a:lnTo>
                  <a:pt x="44649" y="0"/>
                </a:lnTo>
                <a:lnTo>
                  <a:pt x="35719" y="0"/>
                </a:lnTo>
                <a:lnTo>
                  <a:pt x="2679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7992070" y="2544961"/>
            <a:ext cx="258961" cy="276821"/>
          </a:xfrm>
          <a:custGeom>
            <a:avLst/>
            <a:gdLst/>
            <a:ahLst/>
            <a:cxnLst/>
            <a:rect l="0" t="0" r="0" b="0"/>
            <a:pathLst>
              <a:path w="258961" h="276821">
                <a:moveTo>
                  <a:pt x="0" y="107156"/>
                </a:moveTo>
                <a:lnTo>
                  <a:pt x="0" y="98227"/>
                </a:lnTo>
                <a:lnTo>
                  <a:pt x="0" y="98227"/>
                </a:lnTo>
                <a:lnTo>
                  <a:pt x="8930" y="89297"/>
                </a:lnTo>
                <a:lnTo>
                  <a:pt x="26789" y="80367"/>
                </a:lnTo>
                <a:lnTo>
                  <a:pt x="44649" y="71437"/>
                </a:lnTo>
                <a:lnTo>
                  <a:pt x="71438" y="62508"/>
                </a:lnTo>
                <a:lnTo>
                  <a:pt x="107157" y="44648"/>
                </a:lnTo>
                <a:lnTo>
                  <a:pt x="142875" y="35719"/>
                </a:lnTo>
                <a:lnTo>
                  <a:pt x="178594" y="26789"/>
                </a:lnTo>
                <a:lnTo>
                  <a:pt x="205382" y="17859"/>
                </a:lnTo>
                <a:lnTo>
                  <a:pt x="232171" y="8930"/>
                </a:lnTo>
                <a:lnTo>
                  <a:pt x="241101" y="0"/>
                </a:lnTo>
                <a:lnTo>
                  <a:pt x="250031" y="0"/>
                </a:lnTo>
                <a:lnTo>
                  <a:pt x="258960" y="8930"/>
                </a:lnTo>
                <a:lnTo>
                  <a:pt x="258960" y="17859"/>
                </a:lnTo>
                <a:lnTo>
                  <a:pt x="258960" y="26789"/>
                </a:lnTo>
                <a:lnTo>
                  <a:pt x="258960" y="53578"/>
                </a:lnTo>
                <a:lnTo>
                  <a:pt x="250031" y="80367"/>
                </a:lnTo>
                <a:lnTo>
                  <a:pt x="241101" y="107156"/>
                </a:lnTo>
                <a:lnTo>
                  <a:pt x="223242" y="133945"/>
                </a:lnTo>
                <a:lnTo>
                  <a:pt x="214312" y="160734"/>
                </a:lnTo>
                <a:lnTo>
                  <a:pt x="196453" y="196453"/>
                </a:lnTo>
                <a:lnTo>
                  <a:pt x="187524" y="223242"/>
                </a:lnTo>
                <a:lnTo>
                  <a:pt x="178594" y="241102"/>
                </a:lnTo>
                <a:lnTo>
                  <a:pt x="169664" y="267890"/>
                </a:lnTo>
                <a:lnTo>
                  <a:pt x="178594" y="276820"/>
                </a:lnTo>
                <a:lnTo>
                  <a:pt x="178594" y="276820"/>
                </a:lnTo>
                <a:lnTo>
                  <a:pt x="178594" y="27682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8367116" y="2544961"/>
            <a:ext cx="89298" cy="142876"/>
          </a:xfrm>
          <a:custGeom>
            <a:avLst/>
            <a:gdLst/>
            <a:ahLst/>
            <a:cxnLst/>
            <a:rect l="0" t="0" r="0" b="0"/>
            <a:pathLst>
              <a:path w="89298" h="142876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17860" y="26789"/>
                </a:lnTo>
                <a:lnTo>
                  <a:pt x="17860" y="44648"/>
                </a:lnTo>
                <a:lnTo>
                  <a:pt x="8930" y="71437"/>
                </a:lnTo>
                <a:lnTo>
                  <a:pt x="893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8930" y="133945"/>
                </a:lnTo>
                <a:lnTo>
                  <a:pt x="17860" y="142875"/>
                </a:lnTo>
                <a:lnTo>
                  <a:pt x="26789" y="142875"/>
                </a:lnTo>
                <a:lnTo>
                  <a:pt x="35719" y="142875"/>
                </a:lnTo>
                <a:lnTo>
                  <a:pt x="44649" y="142875"/>
                </a:lnTo>
                <a:lnTo>
                  <a:pt x="53579" y="142875"/>
                </a:lnTo>
                <a:lnTo>
                  <a:pt x="53579" y="133945"/>
                </a:lnTo>
                <a:lnTo>
                  <a:pt x="62508" y="125016"/>
                </a:lnTo>
                <a:lnTo>
                  <a:pt x="80368" y="107156"/>
                </a:lnTo>
                <a:lnTo>
                  <a:pt x="80368" y="89297"/>
                </a:lnTo>
                <a:lnTo>
                  <a:pt x="89297" y="62508"/>
                </a:lnTo>
                <a:lnTo>
                  <a:pt x="89297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8411765" y="2518172"/>
            <a:ext cx="62509" cy="321469"/>
          </a:xfrm>
          <a:custGeom>
            <a:avLst/>
            <a:gdLst/>
            <a:ahLst/>
            <a:cxnLst/>
            <a:rect l="0" t="0" r="0" b="0"/>
            <a:pathLst>
              <a:path w="62509" h="321469">
                <a:moveTo>
                  <a:pt x="62508" y="0"/>
                </a:moveTo>
                <a:lnTo>
                  <a:pt x="53578" y="8930"/>
                </a:lnTo>
                <a:lnTo>
                  <a:pt x="44648" y="26789"/>
                </a:lnTo>
                <a:lnTo>
                  <a:pt x="26789" y="53578"/>
                </a:lnTo>
                <a:lnTo>
                  <a:pt x="17859" y="98226"/>
                </a:lnTo>
                <a:lnTo>
                  <a:pt x="8930" y="151805"/>
                </a:lnTo>
                <a:lnTo>
                  <a:pt x="0" y="214312"/>
                </a:lnTo>
                <a:lnTo>
                  <a:pt x="0" y="258961"/>
                </a:lnTo>
                <a:lnTo>
                  <a:pt x="0" y="303609"/>
                </a:lnTo>
                <a:lnTo>
                  <a:pt x="0" y="321468"/>
                </a:lnTo>
                <a:lnTo>
                  <a:pt x="8930" y="321468"/>
                </a:lnTo>
                <a:lnTo>
                  <a:pt x="8930" y="303609"/>
                </a:lnTo>
                <a:lnTo>
                  <a:pt x="8930" y="30360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8483202" y="2491383"/>
            <a:ext cx="160736" cy="419696"/>
          </a:xfrm>
          <a:custGeom>
            <a:avLst/>
            <a:gdLst/>
            <a:ahLst/>
            <a:cxnLst/>
            <a:rect l="0" t="0" r="0" b="0"/>
            <a:pathLst>
              <a:path w="160736" h="419696">
                <a:moveTo>
                  <a:pt x="0" y="53578"/>
                </a:moveTo>
                <a:lnTo>
                  <a:pt x="0" y="44648"/>
                </a:lnTo>
                <a:lnTo>
                  <a:pt x="8930" y="44648"/>
                </a:lnTo>
                <a:lnTo>
                  <a:pt x="8930" y="35719"/>
                </a:lnTo>
                <a:lnTo>
                  <a:pt x="26789" y="26789"/>
                </a:lnTo>
                <a:lnTo>
                  <a:pt x="35719" y="17859"/>
                </a:lnTo>
                <a:lnTo>
                  <a:pt x="53578" y="8930"/>
                </a:lnTo>
                <a:lnTo>
                  <a:pt x="71438" y="8930"/>
                </a:lnTo>
                <a:lnTo>
                  <a:pt x="98227" y="0"/>
                </a:lnTo>
                <a:lnTo>
                  <a:pt x="116086" y="0"/>
                </a:lnTo>
                <a:lnTo>
                  <a:pt x="133946" y="0"/>
                </a:lnTo>
                <a:lnTo>
                  <a:pt x="151805" y="8930"/>
                </a:lnTo>
                <a:lnTo>
                  <a:pt x="160735" y="17859"/>
                </a:lnTo>
                <a:lnTo>
                  <a:pt x="151805" y="44648"/>
                </a:lnTo>
                <a:lnTo>
                  <a:pt x="133946" y="80367"/>
                </a:lnTo>
                <a:lnTo>
                  <a:pt x="107157" y="133945"/>
                </a:lnTo>
                <a:lnTo>
                  <a:pt x="80368" y="196453"/>
                </a:lnTo>
                <a:lnTo>
                  <a:pt x="62508" y="258961"/>
                </a:lnTo>
                <a:lnTo>
                  <a:pt x="44649" y="321468"/>
                </a:lnTo>
                <a:lnTo>
                  <a:pt x="44649" y="366117"/>
                </a:lnTo>
                <a:lnTo>
                  <a:pt x="44649" y="401835"/>
                </a:lnTo>
                <a:lnTo>
                  <a:pt x="53578" y="419695"/>
                </a:lnTo>
                <a:lnTo>
                  <a:pt x="53578" y="41969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071688" y="26789"/>
            <a:ext cx="1910954" cy="2348509"/>
          </a:xfrm>
          <a:custGeom>
            <a:avLst/>
            <a:gdLst/>
            <a:ahLst/>
            <a:cxnLst/>
            <a:rect l="0" t="0" r="0" b="0"/>
            <a:pathLst>
              <a:path w="1910954" h="2348509">
                <a:moveTo>
                  <a:pt x="1910953" y="214313"/>
                </a:moveTo>
                <a:lnTo>
                  <a:pt x="1910953" y="214313"/>
                </a:lnTo>
                <a:lnTo>
                  <a:pt x="1910953" y="223242"/>
                </a:lnTo>
                <a:lnTo>
                  <a:pt x="1910953" y="223242"/>
                </a:lnTo>
                <a:lnTo>
                  <a:pt x="1910953" y="232172"/>
                </a:lnTo>
                <a:lnTo>
                  <a:pt x="1910953" y="232172"/>
                </a:lnTo>
                <a:lnTo>
                  <a:pt x="1902023" y="232172"/>
                </a:lnTo>
                <a:lnTo>
                  <a:pt x="1902023" y="223242"/>
                </a:lnTo>
                <a:lnTo>
                  <a:pt x="1902023" y="223242"/>
                </a:lnTo>
                <a:lnTo>
                  <a:pt x="1902023" y="223242"/>
                </a:lnTo>
                <a:lnTo>
                  <a:pt x="1902023" y="214313"/>
                </a:lnTo>
                <a:lnTo>
                  <a:pt x="1893093" y="214313"/>
                </a:lnTo>
                <a:lnTo>
                  <a:pt x="1893093" y="205383"/>
                </a:lnTo>
                <a:lnTo>
                  <a:pt x="1893093" y="205383"/>
                </a:lnTo>
                <a:lnTo>
                  <a:pt x="1893093" y="196453"/>
                </a:lnTo>
                <a:lnTo>
                  <a:pt x="1884164" y="196453"/>
                </a:lnTo>
                <a:lnTo>
                  <a:pt x="1884164" y="187523"/>
                </a:lnTo>
                <a:lnTo>
                  <a:pt x="1875234" y="178594"/>
                </a:lnTo>
                <a:lnTo>
                  <a:pt x="1866304" y="178594"/>
                </a:lnTo>
                <a:lnTo>
                  <a:pt x="1857375" y="169664"/>
                </a:lnTo>
                <a:lnTo>
                  <a:pt x="1848445" y="160734"/>
                </a:lnTo>
                <a:lnTo>
                  <a:pt x="1830585" y="151805"/>
                </a:lnTo>
                <a:lnTo>
                  <a:pt x="1812726" y="142875"/>
                </a:lnTo>
                <a:lnTo>
                  <a:pt x="1803796" y="133945"/>
                </a:lnTo>
                <a:lnTo>
                  <a:pt x="1785937" y="133945"/>
                </a:lnTo>
                <a:lnTo>
                  <a:pt x="1768078" y="125016"/>
                </a:lnTo>
                <a:lnTo>
                  <a:pt x="1750218" y="116086"/>
                </a:lnTo>
                <a:lnTo>
                  <a:pt x="1732359" y="107156"/>
                </a:lnTo>
                <a:lnTo>
                  <a:pt x="1705570" y="98227"/>
                </a:lnTo>
                <a:lnTo>
                  <a:pt x="1687710" y="89297"/>
                </a:lnTo>
                <a:lnTo>
                  <a:pt x="1660921" y="80367"/>
                </a:lnTo>
                <a:lnTo>
                  <a:pt x="1634132" y="80367"/>
                </a:lnTo>
                <a:lnTo>
                  <a:pt x="1607343" y="71438"/>
                </a:lnTo>
                <a:lnTo>
                  <a:pt x="1580554" y="62508"/>
                </a:lnTo>
                <a:lnTo>
                  <a:pt x="1544835" y="53578"/>
                </a:lnTo>
                <a:lnTo>
                  <a:pt x="1518046" y="44648"/>
                </a:lnTo>
                <a:lnTo>
                  <a:pt x="1491257" y="35719"/>
                </a:lnTo>
                <a:lnTo>
                  <a:pt x="1455539" y="35719"/>
                </a:lnTo>
                <a:lnTo>
                  <a:pt x="1419820" y="26789"/>
                </a:lnTo>
                <a:lnTo>
                  <a:pt x="1384101" y="17859"/>
                </a:lnTo>
                <a:lnTo>
                  <a:pt x="1357312" y="17859"/>
                </a:lnTo>
                <a:lnTo>
                  <a:pt x="1312664" y="8930"/>
                </a:lnTo>
                <a:lnTo>
                  <a:pt x="1276945" y="8930"/>
                </a:lnTo>
                <a:lnTo>
                  <a:pt x="1250156" y="0"/>
                </a:lnTo>
                <a:lnTo>
                  <a:pt x="1214437" y="0"/>
                </a:lnTo>
                <a:lnTo>
                  <a:pt x="1178718" y="0"/>
                </a:lnTo>
                <a:lnTo>
                  <a:pt x="1143000" y="0"/>
                </a:lnTo>
                <a:lnTo>
                  <a:pt x="1107281" y="0"/>
                </a:lnTo>
                <a:lnTo>
                  <a:pt x="1071562" y="0"/>
                </a:lnTo>
                <a:lnTo>
                  <a:pt x="1035843" y="0"/>
                </a:lnTo>
                <a:lnTo>
                  <a:pt x="1000125" y="8930"/>
                </a:lnTo>
                <a:lnTo>
                  <a:pt x="973335" y="8930"/>
                </a:lnTo>
                <a:lnTo>
                  <a:pt x="928687" y="8930"/>
                </a:lnTo>
                <a:lnTo>
                  <a:pt x="901898" y="17859"/>
                </a:lnTo>
                <a:lnTo>
                  <a:pt x="866179" y="17859"/>
                </a:lnTo>
                <a:lnTo>
                  <a:pt x="830460" y="26789"/>
                </a:lnTo>
                <a:lnTo>
                  <a:pt x="794742" y="26789"/>
                </a:lnTo>
                <a:lnTo>
                  <a:pt x="759023" y="35719"/>
                </a:lnTo>
                <a:lnTo>
                  <a:pt x="732234" y="35719"/>
                </a:lnTo>
                <a:lnTo>
                  <a:pt x="696515" y="44648"/>
                </a:lnTo>
                <a:lnTo>
                  <a:pt x="660796" y="53578"/>
                </a:lnTo>
                <a:lnTo>
                  <a:pt x="634007" y="53578"/>
                </a:lnTo>
                <a:lnTo>
                  <a:pt x="598289" y="62508"/>
                </a:lnTo>
                <a:lnTo>
                  <a:pt x="571500" y="71438"/>
                </a:lnTo>
                <a:lnTo>
                  <a:pt x="535781" y="80367"/>
                </a:lnTo>
                <a:lnTo>
                  <a:pt x="508992" y="89297"/>
                </a:lnTo>
                <a:lnTo>
                  <a:pt x="482203" y="107156"/>
                </a:lnTo>
                <a:lnTo>
                  <a:pt x="446484" y="116086"/>
                </a:lnTo>
                <a:lnTo>
                  <a:pt x="419695" y="125016"/>
                </a:lnTo>
                <a:lnTo>
                  <a:pt x="392906" y="142875"/>
                </a:lnTo>
                <a:lnTo>
                  <a:pt x="357187" y="160734"/>
                </a:lnTo>
                <a:lnTo>
                  <a:pt x="330398" y="178594"/>
                </a:lnTo>
                <a:lnTo>
                  <a:pt x="303609" y="187523"/>
                </a:lnTo>
                <a:lnTo>
                  <a:pt x="276820" y="214313"/>
                </a:lnTo>
                <a:lnTo>
                  <a:pt x="223242" y="250031"/>
                </a:lnTo>
                <a:lnTo>
                  <a:pt x="178593" y="285750"/>
                </a:lnTo>
                <a:lnTo>
                  <a:pt x="151804" y="321469"/>
                </a:lnTo>
                <a:lnTo>
                  <a:pt x="125015" y="348258"/>
                </a:lnTo>
                <a:lnTo>
                  <a:pt x="98226" y="375047"/>
                </a:lnTo>
                <a:lnTo>
                  <a:pt x="80367" y="401836"/>
                </a:lnTo>
                <a:lnTo>
                  <a:pt x="71437" y="419695"/>
                </a:lnTo>
                <a:lnTo>
                  <a:pt x="53578" y="446484"/>
                </a:lnTo>
                <a:lnTo>
                  <a:pt x="44648" y="464344"/>
                </a:lnTo>
                <a:lnTo>
                  <a:pt x="35718" y="491133"/>
                </a:lnTo>
                <a:lnTo>
                  <a:pt x="26789" y="517922"/>
                </a:lnTo>
                <a:lnTo>
                  <a:pt x="17859" y="544711"/>
                </a:lnTo>
                <a:lnTo>
                  <a:pt x="17859" y="571500"/>
                </a:lnTo>
                <a:lnTo>
                  <a:pt x="8929" y="598289"/>
                </a:lnTo>
                <a:lnTo>
                  <a:pt x="0" y="634008"/>
                </a:lnTo>
                <a:lnTo>
                  <a:pt x="0" y="669727"/>
                </a:lnTo>
                <a:lnTo>
                  <a:pt x="0" y="696516"/>
                </a:lnTo>
                <a:lnTo>
                  <a:pt x="0" y="732234"/>
                </a:lnTo>
                <a:lnTo>
                  <a:pt x="0" y="767953"/>
                </a:lnTo>
                <a:lnTo>
                  <a:pt x="8929" y="803672"/>
                </a:lnTo>
                <a:lnTo>
                  <a:pt x="8929" y="830461"/>
                </a:lnTo>
                <a:lnTo>
                  <a:pt x="17859" y="866180"/>
                </a:lnTo>
                <a:lnTo>
                  <a:pt x="26789" y="901898"/>
                </a:lnTo>
                <a:lnTo>
                  <a:pt x="35718" y="928687"/>
                </a:lnTo>
                <a:lnTo>
                  <a:pt x="44648" y="964406"/>
                </a:lnTo>
                <a:lnTo>
                  <a:pt x="53578" y="1000125"/>
                </a:lnTo>
                <a:lnTo>
                  <a:pt x="62507" y="1044773"/>
                </a:lnTo>
                <a:lnTo>
                  <a:pt x="62507" y="1089422"/>
                </a:lnTo>
                <a:lnTo>
                  <a:pt x="71437" y="1125141"/>
                </a:lnTo>
                <a:lnTo>
                  <a:pt x="80367" y="1169789"/>
                </a:lnTo>
                <a:lnTo>
                  <a:pt x="89296" y="1214438"/>
                </a:lnTo>
                <a:lnTo>
                  <a:pt x="98226" y="1259086"/>
                </a:lnTo>
                <a:lnTo>
                  <a:pt x="107156" y="1294805"/>
                </a:lnTo>
                <a:lnTo>
                  <a:pt x="125015" y="1339453"/>
                </a:lnTo>
                <a:lnTo>
                  <a:pt x="133945" y="1375172"/>
                </a:lnTo>
                <a:lnTo>
                  <a:pt x="151804" y="1419820"/>
                </a:lnTo>
                <a:lnTo>
                  <a:pt x="160734" y="1455539"/>
                </a:lnTo>
                <a:lnTo>
                  <a:pt x="178593" y="1500187"/>
                </a:lnTo>
                <a:lnTo>
                  <a:pt x="196453" y="1544836"/>
                </a:lnTo>
                <a:lnTo>
                  <a:pt x="223242" y="1580555"/>
                </a:lnTo>
                <a:lnTo>
                  <a:pt x="241101" y="1625203"/>
                </a:lnTo>
                <a:lnTo>
                  <a:pt x="267890" y="1669851"/>
                </a:lnTo>
                <a:lnTo>
                  <a:pt x="285750" y="1705570"/>
                </a:lnTo>
                <a:lnTo>
                  <a:pt x="312539" y="1750219"/>
                </a:lnTo>
                <a:lnTo>
                  <a:pt x="330398" y="1785937"/>
                </a:lnTo>
                <a:lnTo>
                  <a:pt x="348257" y="1830586"/>
                </a:lnTo>
                <a:lnTo>
                  <a:pt x="366117" y="1875234"/>
                </a:lnTo>
                <a:lnTo>
                  <a:pt x="383976" y="1919883"/>
                </a:lnTo>
                <a:lnTo>
                  <a:pt x="410765" y="1964531"/>
                </a:lnTo>
                <a:lnTo>
                  <a:pt x="428625" y="2009180"/>
                </a:lnTo>
                <a:lnTo>
                  <a:pt x="455414" y="2053828"/>
                </a:lnTo>
                <a:lnTo>
                  <a:pt x="473273" y="2098476"/>
                </a:lnTo>
                <a:lnTo>
                  <a:pt x="500062" y="2143125"/>
                </a:lnTo>
                <a:lnTo>
                  <a:pt x="526851" y="2187773"/>
                </a:lnTo>
                <a:lnTo>
                  <a:pt x="544710" y="2223492"/>
                </a:lnTo>
                <a:lnTo>
                  <a:pt x="571500" y="2268140"/>
                </a:lnTo>
                <a:lnTo>
                  <a:pt x="598289" y="2312789"/>
                </a:lnTo>
                <a:lnTo>
                  <a:pt x="625078" y="2348508"/>
                </a:lnTo>
                <a:lnTo>
                  <a:pt x="625078" y="2348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777133" y="187523"/>
            <a:ext cx="3009306" cy="3339704"/>
          </a:xfrm>
          <a:custGeom>
            <a:avLst/>
            <a:gdLst/>
            <a:ahLst/>
            <a:cxnLst/>
            <a:rect l="0" t="0" r="0" b="0"/>
            <a:pathLst>
              <a:path w="3009306" h="3339704">
                <a:moveTo>
                  <a:pt x="0" y="2303860"/>
                </a:moveTo>
                <a:lnTo>
                  <a:pt x="26789" y="2339579"/>
                </a:lnTo>
                <a:lnTo>
                  <a:pt x="53578" y="2366368"/>
                </a:lnTo>
                <a:lnTo>
                  <a:pt x="80367" y="2402086"/>
                </a:lnTo>
                <a:lnTo>
                  <a:pt x="107156" y="2437805"/>
                </a:lnTo>
                <a:lnTo>
                  <a:pt x="142875" y="2473524"/>
                </a:lnTo>
                <a:lnTo>
                  <a:pt x="169664" y="2500313"/>
                </a:lnTo>
                <a:lnTo>
                  <a:pt x="205383" y="2527102"/>
                </a:lnTo>
                <a:lnTo>
                  <a:pt x="241101" y="2562821"/>
                </a:lnTo>
                <a:lnTo>
                  <a:pt x="276820" y="2589610"/>
                </a:lnTo>
                <a:lnTo>
                  <a:pt x="312539" y="2616398"/>
                </a:lnTo>
                <a:lnTo>
                  <a:pt x="339328" y="2643188"/>
                </a:lnTo>
                <a:lnTo>
                  <a:pt x="375047" y="2669977"/>
                </a:lnTo>
                <a:lnTo>
                  <a:pt x="401836" y="2696766"/>
                </a:lnTo>
                <a:lnTo>
                  <a:pt x="437555" y="2732484"/>
                </a:lnTo>
                <a:lnTo>
                  <a:pt x="464344" y="2759273"/>
                </a:lnTo>
                <a:lnTo>
                  <a:pt x="500062" y="2786063"/>
                </a:lnTo>
                <a:lnTo>
                  <a:pt x="535781" y="2812852"/>
                </a:lnTo>
                <a:lnTo>
                  <a:pt x="571500" y="2839641"/>
                </a:lnTo>
                <a:lnTo>
                  <a:pt x="607219" y="2866430"/>
                </a:lnTo>
                <a:lnTo>
                  <a:pt x="642937" y="2884289"/>
                </a:lnTo>
                <a:lnTo>
                  <a:pt x="678656" y="2911078"/>
                </a:lnTo>
                <a:lnTo>
                  <a:pt x="714375" y="2937867"/>
                </a:lnTo>
                <a:lnTo>
                  <a:pt x="750094" y="2955727"/>
                </a:lnTo>
                <a:lnTo>
                  <a:pt x="785812" y="2982516"/>
                </a:lnTo>
                <a:lnTo>
                  <a:pt x="821531" y="3009305"/>
                </a:lnTo>
                <a:lnTo>
                  <a:pt x="857250" y="3036094"/>
                </a:lnTo>
                <a:lnTo>
                  <a:pt x="892969" y="3053953"/>
                </a:lnTo>
                <a:lnTo>
                  <a:pt x="928687" y="3080742"/>
                </a:lnTo>
                <a:lnTo>
                  <a:pt x="964406" y="3098602"/>
                </a:lnTo>
                <a:lnTo>
                  <a:pt x="1009055" y="3116461"/>
                </a:lnTo>
                <a:lnTo>
                  <a:pt x="1044773" y="3134320"/>
                </a:lnTo>
                <a:lnTo>
                  <a:pt x="1089422" y="3152180"/>
                </a:lnTo>
                <a:lnTo>
                  <a:pt x="1125140" y="3170039"/>
                </a:lnTo>
                <a:lnTo>
                  <a:pt x="1169789" y="3178969"/>
                </a:lnTo>
                <a:lnTo>
                  <a:pt x="1205508" y="3196828"/>
                </a:lnTo>
                <a:lnTo>
                  <a:pt x="1250156" y="3205758"/>
                </a:lnTo>
                <a:lnTo>
                  <a:pt x="1285875" y="3223617"/>
                </a:lnTo>
                <a:lnTo>
                  <a:pt x="1330523" y="3232547"/>
                </a:lnTo>
                <a:lnTo>
                  <a:pt x="1366242" y="3241477"/>
                </a:lnTo>
                <a:lnTo>
                  <a:pt x="1410890" y="3250406"/>
                </a:lnTo>
                <a:lnTo>
                  <a:pt x="1455539" y="3259336"/>
                </a:lnTo>
                <a:lnTo>
                  <a:pt x="1491258" y="3268266"/>
                </a:lnTo>
                <a:lnTo>
                  <a:pt x="1535906" y="3277195"/>
                </a:lnTo>
                <a:lnTo>
                  <a:pt x="1589484" y="3286125"/>
                </a:lnTo>
                <a:lnTo>
                  <a:pt x="1634133" y="3295055"/>
                </a:lnTo>
                <a:lnTo>
                  <a:pt x="1678781" y="3295055"/>
                </a:lnTo>
                <a:lnTo>
                  <a:pt x="1723430" y="3312914"/>
                </a:lnTo>
                <a:lnTo>
                  <a:pt x="1759148" y="3321844"/>
                </a:lnTo>
                <a:lnTo>
                  <a:pt x="1803797" y="3321844"/>
                </a:lnTo>
                <a:lnTo>
                  <a:pt x="1848445" y="3330773"/>
                </a:lnTo>
                <a:lnTo>
                  <a:pt x="1893094" y="3330773"/>
                </a:lnTo>
                <a:lnTo>
                  <a:pt x="1937742" y="3339703"/>
                </a:lnTo>
                <a:lnTo>
                  <a:pt x="1982390" y="3339703"/>
                </a:lnTo>
                <a:lnTo>
                  <a:pt x="2018109" y="3330773"/>
                </a:lnTo>
                <a:lnTo>
                  <a:pt x="2062758" y="3330773"/>
                </a:lnTo>
                <a:lnTo>
                  <a:pt x="2098476" y="3321844"/>
                </a:lnTo>
                <a:lnTo>
                  <a:pt x="2143125" y="3321844"/>
                </a:lnTo>
                <a:lnTo>
                  <a:pt x="2187773" y="3312914"/>
                </a:lnTo>
                <a:lnTo>
                  <a:pt x="2241351" y="3312914"/>
                </a:lnTo>
                <a:lnTo>
                  <a:pt x="2277070" y="3303984"/>
                </a:lnTo>
                <a:lnTo>
                  <a:pt x="2321719" y="3303984"/>
                </a:lnTo>
                <a:lnTo>
                  <a:pt x="2375297" y="3295055"/>
                </a:lnTo>
                <a:lnTo>
                  <a:pt x="2419945" y="3286125"/>
                </a:lnTo>
                <a:lnTo>
                  <a:pt x="2464594" y="3268266"/>
                </a:lnTo>
                <a:lnTo>
                  <a:pt x="2509242" y="3250406"/>
                </a:lnTo>
                <a:lnTo>
                  <a:pt x="2553890" y="3232547"/>
                </a:lnTo>
                <a:lnTo>
                  <a:pt x="2589609" y="3214688"/>
                </a:lnTo>
                <a:lnTo>
                  <a:pt x="2634258" y="3187898"/>
                </a:lnTo>
                <a:lnTo>
                  <a:pt x="2669976" y="3161109"/>
                </a:lnTo>
                <a:lnTo>
                  <a:pt x="2705695" y="3134320"/>
                </a:lnTo>
                <a:lnTo>
                  <a:pt x="2741414" y="3098602"/>
                </a:lnTo>
                <a:lnTo>
                  <a:pt x="2768203" y="3071813"/>
                </a:lnTo>
                <a:lnTo>
                  <a:pt x="2794992" y="3045023"/>
                </a:lnTo>
                <a:lnTo>
                  <a:pt x="2821781" y="3009305"/>
                </a:lnTo>
                <a:lnTo>
                  <a:pt x="2848570" y="2973586"/>
                </a:lnTo>
                <a:lnTo>
                  <a:pt x="2875359" y="2928938"/>
                </a:lnTo>
                <a:lnTo>
                  <a:pt x="2893219" y="2884289"/>
                </a:lnTo>
                <a:lnTo>
                  <a:pt x="2920008" y="2830711"/>
                </a:lnTo>
                <a:lnTo>
                  <a:pt x="2937867" y="2777133"/>
                </a:lnTo>
                <a:lnTo>
                  <a:pt x="2964656" y="2723555"/>
                </a:lnTo>
                <a:lnTo>
                  <a:pt x="2982515" y="2669977"/>
                </a:lnTo>
                <a:lnTo>
                  <a:pt x="2991445" y="2607469"/>
                </a:lnTo>
                <a:lnTo>
                  <a:pt x="3009305" y="2553891"/>
                </a:lnTo>
                <a:lnTo>
                  <a:pt x="3009305" y="2491383"/>
                </a:lnTo>
                <a:lnTo>
                  <a:pt x="3009305" y="2428875"/>
                </a:lnTo>
                <a:lnTo>
                  <a:pt x="3009305" y="2375297"/>
                </a:lnTo>
                <a:lnTo>
                  <a:pt x="3009305" y="2312790"/>
                </a:lnTo>
                <a:lnTo>
                  <a:pt x="3000375" y="2250281"/>
                </a:lnTo>
                <a:lnTo>
                  <a:pt x="2991445" y="2178844"/>
                </a:lnTo>
                <a:lnTo>
                  <a:pt x="2982515" y="2098477"/>
                </a:lnTo>
                <a:lnTo>
                  <a:pt x="2982515" y="2018110"/>
                </a:lnTo>
                <a:lnTo>
                  <a:pt x="2973586" y="1937742"/>
                </a:lnTo>
                <a:lnTo>
                  <a:pt x="2964656" y="1857375"/>
                </a:lnTo>
                <a:lnTo>
                  <a:pt x="2946797" y="1777008"/>
                </a:lnTo>
                <a:lnTo>
                  <a:pt x="2928937" y="1696641"/>
                </a:lnTo>
                <a:lnTo>
                  <a:pt x="2902148" y="1625203"/>
                </a:lnTo>
                <a:lnTo>
                  <a:pt x="2875359" y="1553766"/>
                </a:lnTo>
                <a:lnTo>
                  <a:pt x="2848570" y="1473399"/>
                </a:lnTo>
                <a:lnTo>
                  <a:pt x="2812851" y="1401961"/>
                </a:lnTo>
                <a:lnTo>
                  <a:pt x="2777133" y="1330524"/>
                </a:lnTo>
                <a:lnTo>
                  <a:pt x="2741414" y="1259086"/>
                </a:lnTo>
                <a:lnTo>
                  <a:pt x="2696765" y="1178719"/>
                </a:lnTo>
                <a:lnTo>
                  <a:pt x="2652117" y="1107282"/>
                </a:lnTo>
                <a:lnTo>
                  <a:pt x="2598539" y="1035844"/>
                </a:lnTo>
                <a:lnTo>
                  <a:pt x="2553890" y="964407"/>
                </a:lnTo>
                <a:lnTo>
                  <a:pt x="2491383" y="892969"/>
                </a:lnTo>
                <a:lnTo>
                  <a:pt x="2437805" y="821532"/>
                </a:lnTo>
                <a:lnTo>
                  <a:pt x="2375297" y="759024"/>
                </a:lnTo>
                <a:lnTo>
                  <a:pt x="2303859" y="687586"/>
                </a:lnTo>
                <a:lnTo>
                  <a:pt x="2241351" y="625078"/>
                </a:lnTo>
                <a:lnTo>
                  <a:pt x="2169914" y="562571"/>
                </a:lnTo>
                <a:lnTo>
                  <a:pt x="2098476" y="500063"/>
                </a:lnTo>
                <a:lnTo>
                  <a:pt x="2027039" y="446485"/>
                </a:lnTo>
                <a:lnTo>
                  <a:pt x="1955601" y="392907"/>
                </a:lnTo>
                <a:lnTo>
                  <a:pt x="1875234" y="339329"/>
                </a:lnTo>
                <a:lnTo>
                  <a:pt x="1803797" y="294680"/>
                </a:lnTo>
                <a:lnTo>
                  <a:pt x="1750219" y="267891"/>
                </a:lnTo>
                <a:lnTo>
                  <a:pt x="1705570" y="241102"/>
                </a:lnTo>
                <a:lnTo>
                  <a:pt x="1660922" y="223243"/>
                </a:lnTo>
                <a:lnTo>
                  <a:pt x="1625203" y="196454"/>
                </a:lnTo>
                <a:lnTo>
                  <a:pt x="1571625" y="169664"/>
                </a:lnTo>
                <a:lnTo>
                  <a:pt x="1500187" y="142875"/>
                </a:lnTo>
                <a:lnTo>
                  <a:pt x="1437680" y="107157"/>
                </a:lnTo>
                <a:lnTo>
                  <a:pt x="1366242" y="80368"/>
                </a:lnTo>
                <a:lnTo>
                  <a:pt x="1294805" y="53579"/>
                </a:lnTo>
                <a:lnTo>
                  <a:pt x="1232297" y="26789"/>
                </a:lnTo>
                <a:lnTo>
                  <a:pt x="1196578" y="17860"/>
                </a:lnTo>
                <a:lnTo>
                  <a:pt x="1151930" y="8930"/>
                </a:lnTo>
                <a:lnTo>
                  <a:pt x="1107281" y="0"/>
                </a:lnTo>
                <a:lnTo>
                  <a:pt x="1107281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223742" y="1009055"/>
            <a:ext cx="258962" cy="250032"/>
          </a:xfrm>
          <a:custGeom>
            <a:avLst/>
            <a:gdLst/>
            <a:ahLst/>
            <a:cxnLst/>
            <a:rect l="0" t="0" r="0" b="0"/>
            <a:pathLst>
              <a:path w="258962" h="250032">
                <a:moveTo>
                  <a:pt x="26789" y="98226"/>
                </a:moveTo>
                <a:lnTo>
                  <a:pt x="26789" y="98226"/>
                </a:lnTo>
                <a:lnTo>
                  <a:pt x="17860" y="89296"/>
                </a:lnTo>
                <a:lnTo>
                  <a:pt x="8930" y="89296"/>
                </a:lnTo>
                <a:lnTo>
                  <a:pt x="0" y="89296"/>
                </a:lnTo>
                <a:lnTo>
                  <a:pt x="0" y="80367"/>
                </a:lnTo>
                <a:lnTo>
                  <a:pt x="8930" y="71437"/>
                </a:lnTo>
                <a:lnTo>
                  <a:pt x="8930" y="53578"/>
                </a:lnTo>
                <a:lnTo>
                  <a:pt x="26789" y="44648"/>
                </a:lnTo>
                <a:lnTo>
                  <a:pt x="44649" y="35718"/>
                </a:lnTo>
                <a:lnTo>
                  <a:pt x="62508" y="26789"/>
                </a:lnTo>
                <a:lnTo>
                  <a:pt x="89297" y="17859"/>
                </a:lnTo>
                <a:lnTo>
                  <a:pt x="116086" y="8929"/>
                </a:lnTo>
                <a:lnTo>
                  <a:pt x="142875" y="8929"/>
                </a:lnTo>
                <a:lnTo>
                  <a:pt x="178594" y="0"/>
                </a:lnTo>
                <a:lnTo>
                  <a:pt x="205383" y="0"/>
                </a:lnTo>
                <a:lnTo>
                  <a:pt x="223242" y="0"/>
                </a:lnTo>
                <a:lnTo>
                  <a:pt x="241102" y="8929"/>
                </a:lnTo>
                <a:lnTo>
                  <a:pt x="258961" y="17859"/>
                </a:lnTo>
                <a:lnTo>
                  <a:pt x="258961" y="35718"/>
                </a:lnTo>
                <a:lnTo>
                  <a:pt x="258961" y="62507"/>
                </a:lnTo>
                <a:lnTo>
                  <a:pt x="250031" y="98226"/>
                </a:lnTo>
                <a:lnTo>
                  <a:pt x="241102" y="133945"/>
                </a:lnTo>
                <a:lnTo>
                  <a:pt x="241102" y="169664"/>
                </a:lnTo>
                <a:lnTo>
                  <a:pt x="232172" y="196453"/>
                </a:lnTo>
                <a:lnTo>
                  <a:pt x="223242" y="223242"/>
                </a:lnTo>
                <a:lnTo>
                  <a:pt x="232172" y="241101"/>
                </a:lnTo>
                <a:lnTo>
                  <a:pt x="241102" y="250031"/>
                </a:lnTo>
                <a:lnTo>
                  <a:pt x="241102" y="250031"/>
                </a:lnTo>
                <a:lnTo>
                  <a:pt x="258961" y="250031"/>
                </a:lnTo>
                <a:lnTo>
                  <a:pt x="258961" y="25003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4554141" y="1000125"/>
            <a:ext cx="276821" cy="151806"/>
          </a:xfrm>
          <a:custGeom>
            <a:avLst/>
            <a:gdLst/>
            <a:ahLst/>
            <a:cxnLst/>
            <a:rect l="0" t="0" r="0" b="0"/>
            <a:pathLst>
              <a:path w="276821" h="151806">
                <a:moveTo>
                  <a:pt x="44648" y="17859"/>
                </a:moveTo>
                <a:lnTo>
                  <a:pt x="44648" y="17859"/>
                </a:lnTo>
                <a:lnTo>
                  <a:pt x="35718" y="17859"/>
                </a:lnTo>
                <a:lnTo>
                  <a:pt x="26789" y="17859"/>
                </a:lnTo>
                <a:lnTo>
                  <a:pt x="17859" y="26789"/>
                </a:lnTo>
                <a:lnTo>
                  <a:pt x="8929" y="44648"/>
                </a:lnTo>
                <a:lnTo>
                  <a:pt x="8929" y="53578"/>
                </a:lnTo>
                <a:lnTo>
                  <a:pt x="0" y="80367"/>
                </a:lnTo>
                <a:lnTo>
                  <a:pt x="8929" y="107156"/>
                </a:lnTo>
                <a:lnTo>
                  <a:pt x="8929" y="125016"/>
                </a:lnTo>
                <a:lnTo>
                  <a:pt x="26789" y="142875"/>
                </a:lnTo>
                <a:lnTo>
                  <a:pt x="35718" y="151805"/>
                </a:lnTo>
                <a:lnTo>
                  <a:pt x="62507" y="151805"/>
                </a:lnTo>
                <a:lnTo>
                  <a:pt x="89297" y="142875"/>
                </a:lnTo>
                <a:lnTo>
                  <a:pt x="125015" y="125016"/>
                </a:lnTo>
                <a:lnTo>
                  <a:pt x="160734" y="107156"/>
                </a:lnTo>
                <a:lnTo>
                  <a:pt x="196453" y="89297"/>
                </a:lnTo>
                <a:lnTo>
                  <a:pt x="223242" y="71437"/>
                </a:lnTo>
                <a:lnTo>
                  <a:pt x="241101" y="53578"/>
                </a:lnTo>
                <a:lnTo>
                  <a:pt x="258961" y="35719"/>
                </a:lnTo>
                <a:lnTo>
                  <a:pt x="267890" y="17859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4714875" y="973336"/>
            <a:ext cx="80368" cy="267892"/>
          </a:xfrm>
          <a:custGeom>
            <a:avLst/>
            <a:gdLst/>
            <a:ahLst/>
            <a:cxnLst/>
            <a:rect l="0" t="0" r="0" b="0"/>
            <a:pathLst>
              <a:path w="80368" h="267892">
                <a:moveTo>
                  <a:pt x="0" y="0"/>
                </a:moveTo>
                <a:lnTo>
                  <a:pt x="0" y="17859"/>
                </a:lnTo>
                <a:lnTo>
                  <a:pt x="0" y="53578"/>
                </a:lnTo>
                <a:lnTo>
                  <a:pt x="0" y="98226"/>
                </a:lnTo>
                <a:lnTo>
                  <a:pt x="8930" y="151805"/>
                </a:lnTo>
                <a:lnTo>
                  <a:pt x="17859" y="205383"/>
                </a:lnTo>
                <a:lnTo>
                  <a:pt x="26789" y="241101"/>
                </a:lnTo>
                <a:lnTo>
                  <a:pt x="44648" y="258961"/>
                </a:lnTo>
                <a:lnTo>
                  <a:pt x="62508" y="267891"/>
                </a:lnTo>
                <a:lnTo>
                  <a:pt x="80367" y="258961"/>
                </a:lnTo>
                <a:lnTo>
                  <a:pt x="80367" y="25896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4848820" y="919758"/>
            <a:ext cx="241103" cy="250032"/>
          </a:xfrm>
          <a:custGeom>
            <a:avLst/>
            <a:gdLst/>
            <a:ahLst/>
            <a:cxnLst/>
            <a:rect l="0" t="0" r="0" b="0"/>
            <a:pathLst>
              <a:path w="241103" h="250032">
                <a:moveTo>
                  <a:pt x="8930" y="62508"/>
                </a:moveTo>
                <a:lnTo>
                  <a:pt x="8930" y="53578"/>
                </a:lnTo>
                <a:lnTo>
                  <a:pt x="0" y="53578"/>
                </a:lnTo>
                <a:lnTo>
                  <a:pt x="0" y="44648"/>
                </a:lnTo>
                <a:lnTo>
                  <a:pt x="0" y="35718"/>
                </a:lnTo>
                <a:lnTo>
                  <a:pt x="0" y="17859"/>
                </a:lnTo>
                <a:lnTo>
                  <a:pt x="17860" y="8929"/>
                </a:lnTo>
                <a:lnTo>
                  <a:pt x="44649" y="0"/>
                </a:lnTo>
                <a:lnTo>
                  <a:pt x="71438" y="0"/>
                </a:lnTo>
                <a:lnTo>
                  <a:pt x="98227" y="0"/>
                </a:lnTo>
                <a:lnTo>
                  <a:pt x="125016" y="8929"/>
                </a:lnTo>
                <a:lnTo>
                  <a:pt x="142875" y="26789"/>
                </a:lnTo>
                <a:lnTo>
                  <a:pt x="151805" y="62508"/>
                </a:lnTo>
                <a:lnTo>
                  <a:pt x="142875" y="107156"/>
                </a:lnTo>
                <a:lnTo>
                  <a:pt x="116086" y="151804"/>
                </a:lnTo>
                <a:lnTo>
                  <a:pt x="89297" y="196453"/>
                </a:lnTo>
                <a:lnTo>
                  <a:pt x="62508" y="232172"/>
                </a:lnTo>
                <a:lnTo>
                  <a:pt x="53578" y="241101"/>
                </a:lnTo>
                <a:lnTo>
                  <a:pt x="62508" y="250031"/>
                </a:lnTo>
                <a:lnTo>
                  <a:pt x="89297" y="241101"/>
                </a:lnTo>
                <a:lnTo>
                  <a:pt x="133946" y="223242"/>
                </a:lnTo>
                <a:lnTo>
                  <a:pt x="196453" y="196453"/>
                </a:lnTo>
                <a:lnTo>
                  <a:pt x="241102" y="160734"/>
                </a:lnTo>
                <a:lnTo>
                  <a:pt x="241102" y="16073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928688" y="1750219"/>
            <a:ext cx="276821" cy="455415"/>
          </a:xfrm>
          <a:custGeom>
            <a:avLst/>
            <a:gdLst/>
            <a:ahLst/>
            <a:cxnLst/>
            <a:rect l="0" t="0" r="0" b="0"/>
            <a:pathLst>
              <a:path w="276821" h="455415">
                <a:moveTo>
                  <a:pt x="125015" y="17859"/>
                </a:moveTo>
                <a:lnTo>
                  <a:pt x="116086" y="8929"/>
                </a:lnTo>
                <a:lnTo>
                  <a:pt x="116086" y="8929"/>
                </a:lnTo>
                <a:lnTo>
                  <a:pt x="98226" y="8929"/>
                </a:lnTo>
                <a:lnTo>
                  <a:pt x="80367" y="0"/>
                </a:lnTo>
                <a:lnTo>
                  <a:pt x="71437" y="0"/>
                </a:lnTo>
                <a:lnTo>
                  <a:pt x="53578" y="8929"/>
                </a:lnTo>
                <a:lnTo>
                  <a:pt x="35718" y="17859"/>
                </a:lnTo>
                <a:lnTo>
                  <a:pt x="26789" y="26789"/>
                </a:lnTo>
                <a:lnTo>
                  <a:pt x="8929" y="44648"/>
                </a:lnTo>
                <a:lnTo>
                  <a:pt x="0" y="71437"/>
                </a:lnTo>
                <a:lnTo>
                  <a:pt x="0" y="98226"/>
                </a:lnTo>
                <a:lnTo>
                  <a:pt x="8929" y="142875"/>
                </a:lnTo>
                <a:lnTo>
                  <a:pt x="17859" y="187523"/>
                </a:lnTo>
                <a:lnTo>
                  <a:pt x="53578" y="241101"/>
                </a:lnTo>
                <a:lnTo>
                  <a:pt x="89296" y="285750"/>
                </a:lnTo>
                <a:lnTo>
                  <a:pt x="133945" y="330398"/>
                </a:lnTo>
                <a:lnTo>
                  <a:pt x="187523" y="366117"/>
                </a:lnTo>
                <a:lnTo>
                  <a:pt x="232171" y="392906"/>
                </a:lnTo>
                <a:lnTo>
                  <a:pt x="267890" y="410765"/>
                </a:lnTo>
                <a:lnTo>
                  <a:pt x="276820" y="428625"/>
                </a:lnTo>
                <a:lnTo>
                  <a:pt x="276820" y="446484"/>
                </a:lnTo>
                <a:lnTo>
                  <a:pt x="258961" y="455414"/>
                </a:lnTo>
                <a:lnTo>
                  <a:pt x="214312" y="455414"/>
                </a:lnTo>
                <a:lnTo>
                  <a:pt x="169664" y="455414"/>
                </a:lnTo>
                <a:lnTo>
                  <a:pt x="107156" y="455414"/>
                </a:lnTo>
                <a:lnTo>
                  <a:pt x="62507" y="446484"/>
                </a:lnTo>
                <a:lnTo>
                  <a:pt x="35718" y="446484"/>
                </a:lnTo>
                <a:lnTo>
                  <a:pt x="17859" y="455414"/>
                </a:lnTo>
                <a:lnTo>
                  <a:pt x="17859" y="455414"/>
                </a:lnTo>
                <a:lnTo>
                  <a:pt x="26789" y="455414"/>
                </a:lnTo>
                <a:lnTo>
                  <a:pt x="35718" y="446484"/>
                </a:lnTo>
                <a:lnTo>
                  <a:pt x="62507" y="428625"/>
                </a:lnTo>
                <a:lnTo>
                  <a:pt x="89296" y="410765"/>
                </a:lnTo>
                <a:lnTo>
                  <a:pt x="116086" y="392906"/>
                </a:lnTo>
                <a:lnTo>
                  <a:pt x="142875" y="366117"/>
                </a:lnTo>
                <a:lnTo>
                  <a:pt x="169664" y="339328"/>
                </a:lnTo>
                <a:lnTo>
                  <a:pt x="187523" y="312539"/>
                </a:lnTo>
                <a:lnTo>
                  <a:pt x="187523" y="31253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1187649" y="1910953"/>
            <a:ext cx="232172" cy="196454"/>
          </a:xfrm>
          <a:custGeom>
            <a:avLst/>
            <a:gdLst/>
            <a:ahLst/>
            <a:cxnLst/>
            <a:rect l="0" t="0" r="0" b="0"/>
            <a:pathLst>
              <a:path w="232172" h="196454">
                <a:moveTo>
                  <a:pt x="0" y="133945"/>
                </a:moveTo>
                <a:lnTo>
                  <a:pt x="8929" y="142875"/>
                </a:lnTo>
                <a:lnTo>
                  <a:pt x="26789" y="151805"/>
                </a:lnTo>
                <a:lnTo>
                  <a:pt x="44648" y="169664"/>
                </a:lnTo>
                <a:lnTo>
                  <a:pt x="62507" y="178594"/>
                </a:lnTo>
                <a:lnTo>
                  <a:pt x="80367" y="187523"/>
                </a:lnTo>
                <a:lnTo>
                  <a:pt x="98226" y="178594"/>
                </a:lnTo>
                <a:lnTo>
                  <a:pt x="107156" y="178594"/>
                </a:lnTo>
                <a:lnTo>
                  <a:pt x="116085" y="160734"/>
                </a:lnTo>
                <a:lnTo>
                  <a:pt x="116085" y="142875"/>
                </a:lnTo>
                <a:lnTo>
                  <a:pt x="107156" y="116086"/>
                </a:lnTo>
                <a:lnTo>
                  <a:pt x="89296" y="80367"/>
                </a:lnTo>
                <a:lnTo>
                  <a:pt x="80367" y="53578"/>
                </a:lnTo>
                <a:lnTo>
                  <a:pt x="80367" y="35719"/>
                </a:lnTo>
                <a:lnTo>
                  <a:pt x="80367" y="26789"/>
                </a:lnTo>
                <a:lnTo>
                  <a:pt x="89296" y="44648"/>
                </a:lnTo>
                <a:lnTo>
                  <a:pt x="107156" y="62508"/>
                </a:lnTo>
                <a:lnTo>
                  <a:pt x="125015" y="98226"/>
                </a:lnTo>
                <a:lnTo>
                  <a:pt x="151804" y="133945"/>
                </a:lnTo>
                <a:lnTo>
                  <a:pt x="169664" y="160734"/>
                </a:lnTo>
                <a:lnTo>
                  <a:pt x="187523" y="187523"/>
                </a:lnTo>
                <a:lnTo>
                  <a:pt x="205382" y="196453"/>
                </a:lnTo>
                <a:lnTo>
                  <a:pt x="223242" y="187523"/>
                </a:lnTo>
                <a:lnTo>
                  <a:pt x="232171" y="178594"/>
                </a:lnTo>
                <a:lnTo>
                  <a:pt x="232171" y="151805"/>
                </a:lnTo>
                <a:lnTo>
                  <a:pt x="232171" y="98226"/>
                </a:lnTo>
                <a:lnTo>
                  <a:pt x="214312" y="53578"/>
                </a:lnTo>
                <a:lnTo>
                  <a:pt x="205382" y="0"/>
                </a:lnTo>
                <a:lnTo>
                  <a:pt x="205382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1401961" y="1794867"/>
            <a:ext cx="383978" cy="258962"/>
          </a:xfrm>
          <a:custGeom>
            <a:avLst/>
            <a:gdLst/>
            <a:ahLst/>
            <a:cxnLst/>
            <a:rect l="0" t="0" r="0" b="0"/>
            <a:pathLst>
              <a:path w="383978" h="258962">
                <a:moveTo>
                  <a:pt x="0" y="44648"/>
                </a:moveTo>
                <a:lnTo>
                  <a:pt x="8930" y="62508"/>
                </a:lnTo>
                <a:lnTo>
                  <a:pt x="17859" y="98227"/>
                </a:lnTo>
                <a:lnTo>
                  <a:pt x="35719" y="133945"/>
                </a:lnTo>
                <a:lnTo>
                  <a:pt x="53578" y="178594"/>
                </a:lnTo>
                <a:lnTo>
                  <a:pt x="71437" y="214312"/>
                </a:lnTo>
                <a:lnTo>
                  <a:pt x="89297" y="241102"/>
                </a:lnTo>
                <a:lnTo>
                  <a:pt x="98227" y="258961"/>
                </a:lnTo>
                <a:lnTo>
                  <a:pt x="107156" y="258961"/>
                </a:lnTo>
                <a:lnTo>
                  <a:pt x="116086" y="241102"/>
                </a:lnTo>
                <a:lnTo>
                  <a:pt x="116086" y="214312"/>
                </a:lnTo>
                <a:lnTo>
                  <a:pt x="107156" y="160734"/>
                </a:lnTo>
                <a:lnTo>
                  <a:pt x="89297" y="107156"/>
                </a:lnTo>
                <a:lnTo>
                  <a:pt x="80367" y="53578"/>
                </a:lnTo>
                <a:lnTo>
                  <a:pt x="71437" y="17859"/>
                </a:lnTo>
                <a:lnTo>
                  <a:pt x="80367" y="0"/>
                </a:lnTo>
                <a:lnTo>
                  <a:pt x="80367" y="0"/>
                </a:lnTo>
                <a:lnTo>
                  <a:pt x="98227" y="26789"/>
                </a:lnTo>
                <a:lnTo>
                  <a:pt x="116086" y="53578"/>
                </a:lnTo>
                <a:lnTo>
                  <a:pt x="142875" y="98227"/>
                </a:lnTo>
                <a:lnTo>
                  <a:pt x="169664" y="133945"/>
                </a:lnTo>
                <a:lnTo>
                  <a:pt x="196453" y="169664"/>
                </a:lnTo>
                <a:lnTo>
                  <a:pt x="214312" y="196453"/>
                </a:lnTo>
                <a:lnTo>
                  <a:pt x="232172" y="214312"/>
                </a:lnTo>
                <a:lnTo>
                  <a:pt x="250031" y="214312"/>
                </a:lnTo>
                <a:lnTo>
                  <a:pt x="250031" y="196453"/>
                </a:lnTo>
                <a:lnTo>
                  <a:pt x="250031" y="169664"/>
                </a:lnTo>
                <a:lnTo>
                  <a:pt x="241102" y="125016"/>
                </a:lnTo>
                <a:lnTo>
                  <a:pt x="232172" y="80367"/>
                </a:lnTo>
                <a:lnTo>
                  <a:pt x="232172" y="35719"/>
                </a:lnTo>
                <a:lnTo>
                  <a:pt x="223242" y="8930"/>
                </a:lnTo>
                <a:lnTo>
                  <a:pt x="232172" y="8930"/>
                </a:lnTo>
                <a:lnTo>
                  <a:pt x="241102" y="17859"/>
                </a:lnTo>
                <a:lnTo>
                  <a:pt x="258961" y="44648"/>
                </a:lnTo>
                <a:lnTo>
                  <a:pt x="285750" y="80367"/>
                </a:lnTo>
                <a:lnTo>
                  <a:pt x="312539" y="107156"/>
                </a:lnTo>
                <a:lnTo>
                  <a:pt x="330398" y="133945"/>
                </a:lnTo>
                <a:lnTo>
                  <a:pt x="348258" y="160734"/>
                </a:lnTo>
                <a:lnTo>
                  <a:pt x="366117" y="160734"/>
                </a:lnTo>
                <a:lnTo>
                  <a:pt x="383977" y="151805"/>
                </a:lnTo>
                <a:lnTo>
                  <a:pt x="383977" y="15180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1696641" y="1678781"/>
            <a:ext cx="187524" cy="285751"/>
          </a:xfrm>
          <a:custGeom>
            <a:avLst/>
            <a:gdLst/>
            <a:ahLst/>
            <a:cxnLst/>
            <a:rect l="0" t="0" r="0" b="0"/>
            <a:pathLst>
              <a:path w="187524" h="285751">
                <a:moveTo>
                  <a:pt x="8929" y="35719"/>
                </a:moveTo>
                <a:lnTo>
                  <a:pt x="8929" y="44648"/>
                </a:lnTo>
                <a:lnTo>
                  <a:pt x="0" y="71438"/>
                </a:lnTo>
                <a:lnTo>
                  <a:pt x="0" y="116086"/>
                </a:lnTo>
                <a:lnTo>
                  <a:pt x="0" y="160734"/>
                </a:lnTo>
                <a:lnTo>
                  <a:pt x="0" y="205383"/>
                </a:lnTo>
                <a:lnTo>
                  <a:pt x="17859" y="250031"/>
                </a:lnTo>
                <a:lnTo>
                  <a:pt x="35718" y="276820"/>
                </a:lnTo>
                <a:lnTo>
                  <a:pt x="71437" y="285750"/>
                </a:lnTo>
                <a:lnTo>
                  <a:pt x="107156" y="285750"/>
                </a:lnTo>
                <a:lnTo>
                  <a:pt x="133945" y="267891"/>
                </a:lnTo>
                <a:lnTo>
                  <a:pt x="160734" y="232172"/>
                </a:lnTo>
                <a:lnTo>
                  <a:pt x="178593" y="196453"/>
                </a:lnTo>
                <a:lnTo>
                  <a:pt x="187523" y="142875"/>
                </a:lnTo>
                <a:lnTo>
                  <a:pt x="169664" y="71438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1651992" y="1375172"/>
            <a:ext cx="375048" cy="491133"/>
          </a:xfrm>
          <a:custGeom>
            <a:avLst/>
            <a:gdLst/>
            <a:ahLst/>
            <a:cxnLst/>
            <a:rect l="0" t="0" r="0" b="0"/>
            <a:pathLst>
              <a:path w="375048" h="491133">
                <a:moveTo>
                  <a:pt x="44649" y="8930"/>
                </a:moveTo>
                <a:lnTo>
                  <a:pt x="44649" y="0"/>
                </a:lnTo>
                <a:lnTo>
                  <a:pt x="35719" y="8930"/>
                </a:lnTo>
                <a:lnTo>
                  <a:pt x="17860" y="8930"/>
                </a:lnTo>
                <a:lnTo>
                  <a:pt x="8930" y="17859"/>
                </a:lnTo>
                <a:lnTo>
                  <a:pt x="0" y="35718"/>
                </a:lnTo>
                <a:lnTo>
                  <a:pt x="0" y="62507"/>
                </a:lnTo>
                <a:lnTo>
                  <a:pt x="0" y="98226"/>
                </a:lnTo>
                <a:lnTo>
                  <a:pt x="8930" y="151804"/>
                </a:lnTo>
                <a:lnTo>
                  <a:pt x="35719" y="205382"/>
                </a:lnTo>
                <a:lnTo>
                  <a:pt x="71438" y="267890"/>
                </a:lnTo>
                <a:lnTo>
                  <a:pt x="125016" y="330398"/>
                </a:lnTo>
                <a:lnTo>
                  <a:pt x="169664" y="383976"/>
                </a:lnTo>
                <a:lnTo>
                  <a:pt x="223242" y="428625"/>
                </a:lnTo>
                <a:lnTo>
                  <a:pt x="267891" y="455414"/>
                </a:lnTo>
                <a:lnTo>
                  <a:pt x="303610" y="473273"/>
                </a:lnTo>
                <a:lnTo>
                  <a:pt x="321469" y="491132"/>
                </a:lnTo>
                <a:lnTo>
                  <a:pt x="330399" y="482203"/>
                </a:lnTo>
                <a:lnTo>
                  <a:pt x="312539" y="473273"/>
                </a:lnTo>
                <a:lnTo>
                  <a:pt x="267891" y="455414"/>
                </a:lnTo>
                <a:lnTo>
                  <a:pt x="214313" y="428625"/>
                </a:lnTo>
                <a:lnTo>
                  <a:pt x="142875" y="401836"/>
                </a:lnTo>
                <a:lnTo>
                  <a:pt x="89297" y="383976"/>
                </a:lnTo>
                <a:lnTo>
                  <a:pt x="44649" y="383976"/>
                </a:lnTo>
                <a:lnTo>
                  <a:pt x="17860" y="392906"/>
                </a:lnTo>
                <a:lnTo>
                  <a:pt x="17860" y="410765"/>
                </a:lnTo>
                <a:lnTo>
                  <a:pt x="35719" y="428625"/>
                </a:lnTo>
                <a:lnTo>
                  <a:pt x="62508" y="446484"/>
                </a:lnTo>
                <a:lnTo>
                  <a:pt x="98227" y="446484"/>
                </a:lnTo>
                <a:lnTo>
                  <a:pt x="142875" y="446484"/>
                </a:lnTo>
                <a:lnTo>
                  <a:pt x="187524" y="428625"/>
                </a:lnTo>
                <a:lnTo>
                  <a:pt x="223242" y="410765"/>
                </a:lnTo>
                <a:lnTo>
                  <a:pt x="258961" y="383976"/>
                </a:lnTo>
                <a:lnTo>
                  <a:pt x="276821" y="357187"/>
                </a:lnTo>
                <a:lnTo>
                  <a:pt x="285750" y="330398"/>
                </a:lnTo>
                <a:lnTo>
                  <a:pt x="294680" y="321468"/>
                </a:lnTo>
                <a:lnTo>
                  <a:pt x="294680" y="312539"/>
                </a:lnTo>
                <a:lnTo>
                  <a:pt x="294680" y="330398"/>
                </a:lnTo>
                <a:lnTo>
                  <a:pt x="294680" y="357187"/>
                </a:lnTo>
                <a:lnTo>
                  <a:pt x="303610" y="392906"/>
                </a:lnTo>
                <a:lnTo>
                  <a:pt x="312539" y="419695"/>
                </a:lnTo>
                <a:lnTo>
                  <a:pt x="330399" y="446484"/>
                </a:lnTo>
                <a:lnTo>
                  <a:pt x="348258" y="473273"/>
                </a:lnTo>
                <a:lnTo>
                  <a:pt x="357188" y="473273"/>
                </a:lnTo>
                <a:lnTo>
                  <a:pt x="366117" y="464343"/>
                </a:lnTo>
                <a:lnTo>
                  <a:pt x="375047" y="446484"/>
                </a:lnTo>
                <a:lnTo>
                  <a:pt x="357188" y="410765"/>
                </a:lnTo>
                <a:lnTo>
                  <a:pt x="339328" y="357187"/>
                </a:lnTo>
                <a:lnTo>
                  <a:pt x="339328" y="35718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1777008" y="1464469"/>
            <a:ext cx="62509" cy="53579"/>
          </a:xfrm>
          <a:custGeom>
            <a:avLst/>
            <a:gdLst/>
            <a:ahLst/>
            <a:cxnLst/>
            <a:rect l="0" t="0" r="0" b="0"/>
            <a:pathLst>
              <a:path w="62509" h="53579">
                <a:moveTo>
                  <a:pt x="44648" y="0"/>
                </a:moveTo>
                <a:lnTo>
                  <a:pt x="35719" y="0"/>
                </a:lnTo>
                <a:lnTo>
                  <a:pt x="26789" y="0"/>
                </a:lnTo>
                <a:lnTo>
                  <a:pt x="17859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0" y="44648"/>
                </a:lnTo>
                <a:lnTo>
                  <a:pt x="8930" y="53578"/>
                </a:lnTo>
                <a:lnTo>
                  <a:pt x="8930" y="53578"/>
                </a:lnTo>
                <a:lnTo>
                  <a:pt x="26789" y="53578"/>
                </a:lnTo>
                <a:lnTo>
                  <a:pt x="35719" y="53578"/>
                </a:lnTo>
                <a:lnTo>
                  <a:pt x="62508" y="44648"/>
                </a:lnTo>
                <a:lnTo>
                  <a:pt x="62508" y="4464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1928813" y="1509117"/>
            <a:ext cx="267891" cy="214313"/>
          </a:xfrm>
          <a:custGeom>
            <a:avLst/>
            <a:gdLst/>
            <a:ahLst/>
            <a:cxnLst/>
            <a:rect l="0" t="0" r="0" b="0"/>
            <a:pathLst>
              <a:path w="267891" h="214313">
                <a:moveTo>
                  <a:pt x="0" y="125016"/>
                </a:moveTo>
                <a:lnTo>
                  <a:pt x="8929" y="133945"/>
                </a:lnTo>
                <a:lnTo>
                  <a:pt x="26789" y="151805"/>
                </a:lnTo>
                <a:lnTo>
                  <a:pt x="44648" y="169664"/>
                </a:lnTo>
                <a:lnTo>
                  <a:pt x="62507" y="178594"/>
                </a:lnTo>
                <a:lnTo>
                  <a:pt x="71437" y="187523"/>
                </a:lnTo>
                <a:lnTo>
                  <a:pt x="89296" y="178594"/>
                </a:lnTo>
                <a:lnTo>
                  <a:pt x="89296" y="169664"/>
                </a:lnTo>
                <a:lnTo>
                  <a:pt x="89296" y="151805"/>
                </a:lnTo>
                <a:lnTo>
                  <a:pt x="89296" y="116086"/>
                </a:lnTo>
                <a:lnTo>
                  <a:pt x="80367" y="89297"/>
                </a:lnTo>
                <a:lnTo>
                  <a:pt x="71437" y="62508"/>
                </a:lnTo>
                <a:lnTo>
                  <a:pt x="62507" y="35719"/>
                </a:lnTo>
                <a:lnTo>
                  <a:pt x="62507" y="26789"/>
                </a:lnTo>
                <a:lnTo>
                  <a:pt x="71437" y="44648"/>
                </a:lnTo>
                <a:lnTo>
                  <a:pt x="80367" y="62508"/>
                </a:lnTo>
                <a:lnTo>
                  <a:pt x="89296" y="98227"/>
                </a:lnTo>
                <a:lnTo>
                  <a:pt x="107156" y="133945"/>
                </a:lnTo>
                <a:lnTo>
                  <a:pt x="125015" y="169664"/>
                </a:lnTo>
                <a:lnTo>
                  <a:pt x="133945" y="196453"/>
                </a:lnTo>
                <a:lnTo>
                  <a:pt x="151804" y="214312"/>
                </a:lnTo>
                <a:lnTo>
                  <a:pt x="160734" y="214312"/>
                </a:lnTo>
                <a:lnTo>
                  <a:pt x="178593" y="214312"/>
                </a:lnTo>
                <a:lnTo>
                  <a:pt x="178593" y="187523"/>
                </a:lnTo>
                <a:lnTo>
                  <a:pt x="178593" y="160734"/>
                </a:lnTo>
                <a:lnTo>
                  <a:pt x="178593" y="116086"/>
                </a:lnTo>
                <a:lnTo>
                  <a:pt x="178593" y="71437"/>
                </a:lnTo>
                <a:lnTo>
                  <a:pt x="178593" y="35719"/>
                </a:lnTo>
                <a:lnTo>
                  <a:pt x="178593" y="8930"/>
                </a:lnTo>
                <a:lnTo>
                  <a:pt x="187523" y="0"/>
                </a:lnTo>
                <a:lnTo>
                  <a:pt x="196453" y="17859"/>
                </a:lnTo>
                <a:lnTo>
                  <a:pt x="205382" y="44648"/>
                </a:lnTo>
                <a:lnTo>
                  <a:pt x="223242" y="71437"/>
                </a:lnTo>
                <a:lnTo>
                  <a:pt x="232171" y="98227"/>
                </a:lnTo>
                <a:lnTo>
                  <a:pt x="241101" y="125016"/>
                </a:lnTo>
                <a:lnTo>
                  <a:pt x="250031" y="142875"/>
                </a:lnTo>
                <a:lnTo>
                  <a:pt x="258960" y="151805"/>
                </a:lnTo>
                <a:lnTo>
                  <a:pt x="267890" y="151805"/>
                </a:lnTo>
                <a:lnTo>
                  <a:pt x="267890" y="133945"/>
                </a:lnTo>
                <a:lnTo>
                  <a:pt x="267890" y="98227"/>
                </a:lnTo>
                <a:lnTo>
                  <a:pt x="267890" y="9822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2160984" y="1151930"/>
            <a:ext cx="205384" cy="482204"/>
          </a:xfrm>
          <a:custGeom>
            <a:avLst/>
            <a:gdLst/>
            <a:ahLst/>
            <a:cxnLst/>
            <a:rect l="0" t="0" r="0" b="0"/>
            <a:pathLst>
              <a:path w="205384" h="482204">
                <a:moveTo>
                  <a:pt x="0" y="276820"/>
                </a:moveTo>
                <a:lnTo>
                  <a:pt x="0" y="285749"/>
                </a:lnTo>
                <a:lnTo>
                  <a:pt x="8930" y="303609"/>
                </a:lnTo>
                <a:lnTo>
                  <a:pt x="17860" y="339328"/>
                </a:lnTo>
                <a:lnTo>
                  <a:pt x="26789" y="375046"/>
                </a:lnTo>
                <a:lnTo>
                  <a:pt x="26789" y="410765"/>
                </a:lnTo>
                <a:lnTo>
                  <a:pt x="35719" y="446484"/>
                </a:lnTo>
                <a:lnTo>
                  <a:pt x="44649" y="473273"/>
                </a:lnTo>
                <a:lnTo>
                  <a:pt x="53579" y="482203"/>
                </a:lnTo>
                <a:lnTo>
                  <a:pt x="62508" y="482203"/>
                </a:lnTo>
                <a:lnTo>
                  <a:pt x="71438" y="473273"/>
                </a:lnTo>
                <a:lnTo>
                  <a:pt x="80368" y="446484"/>
                </a:lnTo>
                <a:lnTo>
                  <a:pt x="89297" y="410765"/>
                </a:lnTo>
                <a:lnTo>
                  <a:pt x="89297" y="375046"/>
                </a:lnTo>
                <a:lnTo>
                  <a:pt x="89297" y="339328"/>
                </a:lnTo>
                <a:lnTo>
                  <a:pt x="89297" y="321468"/>
                </a:lnTo>
                <a:lnTo>
                  <a:pt x="98227" y="321468"/>
                </a:lnTo>
                <a:lnTo>
                  <a:pt x="98227" y="339328"/>
                </a:lnTo>
                <a:lnTo>
                  <a:pt x="107157" y="357187"/>
                </a:lnTo>
                <a:lnTo>
                  <a:pt x="116086" y="375046"/>
                </a:lnTo>
                <a:lnTo>
                  <a:pt x="125016" y="392906"/>
                </a:lnTo>
                <a:lnTo>
                  <a:pt x="133946" y="401835"/>
                </a:lnTo>
                <a:lnTo>
                  <a:pt x="142875" y="401835"/>
                </a:lnTo>
                <a:lnTo>
                  <a:pt x="151805" y="383976"/>
                </a:lnTo>
                <a:lnTo>
                  <a:pt x="169664" y="366117"/>
                </a:lnTo>
                <a:lnTo>
                  <a:pt x="178594" y="330398"/>
                </a:lnTo>
                <a:lnTo>
                  <a:pt x="187524" y="276820"/>
                </a:lnTo>
                <a:lnTo>
                  <a:pt x="187524" y="223242"/>
                </a:lnTo>
                <a:lnTo>
                  <a:pt x="178594" y="151804"/>
                </a:lnTo>
                <a:lnTo>
                  <a:pt x="169664" y="89297"/>
                </a:lnTo>
                <a:lnTo>
                  <a:pt x="160735" y="35718"/>
                </a:lnTo>
                <a:lnTo>
                  <a:pt x="142875" y="8929"/>
                </a:lnTo>
                <a:lnTo>
                  <a:pt x="125016" y="0"/>
                </a:lnTo>
                <a:lnTo>
                  <a:pt x="116086" y="17859"/>
                </a:lnTo>
                <a:lnTo>
                  <a:pt x="98227" y="53578"/>
                </a:lnTo>
                <a:lnTo>
                  <a:pt x="98227" y="107156"/>
                </a:lnTo>
                <a:lnTo>
                  <a:pt x="98227" y="169664"/>
                </a:lnTo>
                <a:lnTo>
                  <a:pt x="107157" y="232172"/>
                </a:lnTo>
                <a:lnTo>
                  <a:pt x="133946" y="294679"/>
                </a:lnTo>
                <a:lnTo>
                  <a:pt x="151805" y="348257"/>
                </a:lnTo>
                <a:lnTo>
                  <a:pt x="178594" y="401835"/>
                </a:lnTo>
                <a:lnTo>
                  <a:pt x="205383" y="437554"/>
                </a:lnTo>
                <a:lnTo>
                  <a:pt x="205383" y="43755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1384102" y="2321719"/>
            <a:ext cx="366118" cy="339329"/>
          </a:xfrm>
          <a:custGeom>
            <a:avLst/>
            <a:gdLst/>
            <a:ahLst/>
            <a:cxnLst/>
            <a:rect l="0" t="0" r="0" b="0"/>
            <a:pathLst>
              <a:path w="366118" h="339329">
                <a:moveTo>
                  <a:pt x="223242" y="151804"/>
                </a:moveTo>
                <a:lnTo>
                  <a:pt x="214312" y="160734"/>
                </a:lnTo>
                <a:lnTo>
                  <a:pt x="196453" y="169664"/>
                </a:lnTo>
                <a:lnTo>
                  <a:pt x="169664" y="178594"/>
                </a:lnTo>
                <a:lnTo>
                  <a:pt x="151804" y="178594"/>
                </a:lnTo>
                <a:lnTo>
                  <a:pt x="133945" y="169664"/>
                </a:lnTo>
                <a:lnTo>
                  <a:pt x="116086" y="151804"/>
                </a:lnTo>
                <a:lnTo>
                  <a:pt x="89296" y="133945"/>
                </a:lnTo>
                <a:lnTo>
                  <a:pt x="71437" y="116085"/>
                </a:lnTo>
                <a:lnTo>
                  <a:pt x="53578" y="107156"/>
                </a:lnTo>
                <a:lnTo>
                  <a:pt x="44648" y="107156"/>
                </a:lnTo>
                <a:lnTo>
                  <a:pt x="35718" y="116085"/>
                </a:lnTo>
                <a:lnTo>
                  <a:pt x="35718" y="133945"/>
                </a:lnTo>
                <a:lnTo>
                  <a:pt x="35718" y="169664"/>
                </a:lnTo>
                <a:lnTo>
                  <a:pt x="35718" y="205383"/>
                </a:lnTo>
                <a:lnTo>
                  <a:pt x="44648" y="241101"/>
                </a:lnTo>
                <a:lnTo>
                  <a:pt x="53578" y="276820"/>
                </a:lnTo>
                <a:lnTo>
                  <a:pt x="62507" y="303609"/>
                </a:lnTo>
                <a:lnTo>
                  <a:pt x="71437" y="330398"/>
                </a:lnTo>
                <a:lnTo>
                  <a:pt x="71437" y="339328"/>
                </a:lnTo>
                <a:lnTo>
                  <a:pt x="62507" y="339328"/>
                </a:lnTo>
                <a:lnTo>
                  <a:pt x="53578" y="321469"/>
                </a:lnTo>
                <a:lnTo>
                  <a:pt x="35718" y="285750"/>
                </a:lnTo>
                <a:lnTo>
                  <a:pt x="17859" y="250031"/>
                </a:lnTo>
                <a:lnTo>
                  <a:pt x="0" y="205383"/>
                </a:lnTo>
                <a:lnTo>
                  <a:pt x="0" y="151804"/>
                </a:lnTo>
                <a:lnTo>
                  <a:pt x="0" y="107156"/>
                </a:lnTo>
                <a:lnTo>
                  <a:pt x="8929" y="71437"/>
                </a:lnTo>
                <a:lnTo>
                  <a:pt x="26789" y="35718"/>
                </a:lnTo>
                <a:lnTo>
                  <a:pt x="44648" y="8929"/>
                </a:lnTo>
                <a:lnTo>
                  <a:pt x="62507" y="0"/>
                </a:lnTo>
                <a:lnTo>
                  <a:pt x="71437" y="8929"/>
                </a:lnTo>
                <a:lnTo>
                  <a:pt x="80367" y="17859"/>
                </a:lnTo>
                <a:lnTo>
                  <a:pt x="71437" y="44648"/>
                </a:lnTo>
                <a:lnTo>
                  <a:pt x="62507" y="89296"/>
                </a:lnTo>
                <a:lnTo>
                  <a:pt x="53578" y="125015"/>
                </a:lnTo>
                <a:lnTo>
                  <a:pt x="53578" y="169664"/>
                </a:lnTo>
                <a:lnTo>
                  <a:pt x="62507" y="205383"/>
                </a:lnTo>
                <a:lnTo>
                  <a:pt x="80367" y="241101"/>
                </a:lnTo>
                <a:lnTo>
                  <a:pt x="116086" y="258961"/>
                </a:lnTo>
                <a:lnTo>
                  <a:pt x="169664" y="267890"/>
                </a:lnTo>
                <a:lnTo>
                  <a:pt x="223242" y="258961"/>
                </a:lnTo>
                <a:lnTo>
                  <a:pt x="276820" y="250031"/>
                </a:lnTo>
                <a:lnTo>
                  <a:pt x="321468" y="223242"/>
                </a:lnTo>
                <a:lnTo>
                  <a:pt x="348257" y="205383"/>
                </a:lnTo>
                <a:lnTo>
                  <a:pt x="366117" y="178594"/>
                </a:lnTo>
                <a:lnTo>
                  <a:pt x="366117" y="17859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1598414" y="2294929"/>
            <a:ext cx="258962" cy="250033"/>
          </a:xfrm>
          <a:custGeom>
            <a:avLst/>
            <a:gdLst/>
            <a:ahLst/>
            <a:cxnLst/>
            <a:rect l="0" t="0" r="0" b="0"/>
            <a:pathLst>
              <a:path w="258962" h="250033">
                <a:moveTo>
                  <a:pt x="0" y="133946"/>
                </a:moveTo>
                <a:lnTo>
                  <a:pt x="8930" y="142875"/>
                </a:lnTo>
                <a:lnTo>
                  <a:pt x="17859" y="151805"/>
                </a:lnTo>
                <a:lnTo>
                  <a:pt x="35719" y="160735"/>
                </a:lnTo>
                <a:lnTo>
                  <a:pt x="53578" y="169665"/>
                </a:lnTo>
                <a:lnTo>
                  <a:pt x="71438" y="178594"/>
                </a:lnTo>
                <a:lnTo>
                  <a:pt x="89297" y="169665"/>
                </a:lnTo>
                <a:lnTo>
                  <a:pt x="107156" y="151805"/>
                </a:lnTo>
                <a:lnTo>
                  <a:pt x="125016" y="133946"/>
                </a:lnTo>
                <a:lnTo>
                  <a:pt x="133945" y="107157"/>
                </a:lnTo>
                <a:lnTo>
                  <a:pt x="142875" y="71438"/>
                </a:lnTo>
                <a:lnTo>
                  <a:pt x="142875" y="35719"/>
                </a:lnTo>
                <a:lnTo>
                  <a:pt x="125016" y="17860"/>
                </a:lnTo>
                <a:lnTo>
                  <a:pt x="116086" y="0"/>
                </a:lnTo>
                <a:lnTo>
                  <a:pt x="98227" y="8930"/>
                </a:lnTo>
                <a:lnTo>
                  <a:pt x="80367" y="26790"/>
                </a:lnTo>
                <a:lnTo>
                  <a:pt x="71438" y="71438"/>
                </a:lnTo>
                <a:lnTo>
                  <a:pt x="71438" y="116086"/>
                </a:lnTo>
                <a:lnTo>
                  <a:pt x="71438" y="169665"/>
                </a:lnTo>
                <a:lnTo>
                  <a:pt x="80367" y="205384"/>
                </a:lnTo>
                <a:lnTo>
                  <a:pt x="98227" y="232173"/>
                </a:lnTo>
                <a:lnTo>
                  <a:pt x="116086" y="250032"/>
                </a:lnTo>
                <a:lnTo>
                  <a:pt x="142875" y="241102"/>
                </a:lnTo>
                <a:lnTo>
                  <a:pt x="169664" y="223243"/>
                </a:lnTo>
                <a:lnTo>
                  <a:pt x="205383" y="196454"/>
                </a:lnTo>
                <a:lnTo>
                  <a:pt x="223242" y="142875"/>
                </a:lnTo>
                <a:lnTo>
                  <a:pt x="241102" y="89297"/>
                </a:lnTo>
                <a:lnTo>
                  <a:pt x="258961" y="26790"/>
                </a:lnTo>
                <a:lnTo>
                  <a:pt x="258961" y="2679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1768078" y="1991320"/>
            <a:ext cx="535782" cy="526853"/>
          </a:xfrm>
          <a:custGeom>
            <a:avLst/>
            <a:gdLst/>
            <a:ahLst/>
            <a:cxnLst/>
            <a:rect l="0" t="0" r="0" b="0"/>
            <a:pathLst>
              <a:path w="535782" h="526853">
                <a:moveTo>
                  <a:pt x="71438" y="205383"/>
                </a:moveTo>
                <a:lnTo>
                  <a:pt x="62508" y="214313"/>
                </a:lnTo>
                <a:lnTo>
                  <a:pt x="44649" y="232172"/>
                </a:lnTo>
                <a:lnTo>
                  <a:pt x="35719" y="258961"/>
                </a:lnTo>
                <a:lnTo>
                  <a:pt x="17860" y="276820"/>
                </a:lnTo>
                <a:lnTo>
                  <a:pt x="8930" y="303609"/>
                </a:lnTo>
                <a:lnTo>
                  <a:pt x="0" y="312539"/>
                </a:lnTo>
                <a:lnTo>
                  <a:pt x="8930" y="312539"/>
                </a:lnTo>
                <a:lnTo>
                  <a:pt x="17860" y="303609"/>
                </a:lnTo>
                <a:lnTo>
                  <a:pt x="35719" y="276820"/>
                </a:lnTo>
                <a:lnTo>
                  <a:pt x="53578" y="250031"/>
                </a:lnTo>
                <a:lnTo>
                  <a:pt x="80367" y="223242"/>
                </a:lnTo>
                <a:lnTo>
                  <a:pt x="107156" y="205383"/>
                </a:lnTo>
                <a:lnTo>
                  <a:pt x="133945" y="205383"/>
                </a:lnTo>
                <a:lnTo>
                  <a:pt x="169664" y="223242"/>
                </a:lnTo>
                <a:lnTo>
                  <a:pt x="196453" y="250031"/>
                </a:lnTo>
                <a:lnTo>
                  <a:pt x="223242" y="294680"/>
                </a:lnTo>
                <a:lnTo>
                  <a:pt x="241102" y="348258"/>
                </a:lnTo>
                <a:lnTo>
                  <a:pt x="258961" y="392906"/>
                </a:lnTo>
                <a:lnTo>
                  <a:pt x="276820" y="446484"/>
                </a:lnTo>
                <a:lnTo>
                  <a:pt x="294680" y="482203"/>
                </a:lnTo>
                <a:lnTo>
                  <a:pt x="303610" y="508993"/>
                </a:lnTo>
                <a:lnTo>
                  <a:pt x="321469" y="526852"/>
                </a:lnTo>
                <a:lnTo>
                  <a:pt x="330399" y="526852"/>
                </a:lnTo>
                <a:lnTo>
                  <a:pt x="339328" y="517922"/>
                </a:lnTo>
                <a:lnTo>
                  <a:pt x="348258" y="491133"/>
                </a:lnTo>
                <a:lnTo>
                  <a:pt x="357188" y="455414"/>
                </a:lnTo>
                <a:lnTo>
                  <a:pt x="348258" y="410766"/>
                </a:lnTo>
                <a:lnTo>
                  <a:pt x="330399" y="366117"/>
                </a:lnTo>
                <a:lnTo>
                  <a:pt x="303610" y="321469"/>
                </a:lnTo>
                <a:lnTo>
                  <a:pt x="267891" y="294680"/>
                </a:lnTo>
                <a:lnTo>
                  <a:pt x="214313" y="276820"/>
                </a:lnTo>
                <a:lnTo>
                  <a:pt x="169664" y="285750"/>
                </a:lnTo>
                <a:lnTo>
                  <a:pt x="133945" y="303609"/>
                </a:lnTo>
                <a:lnTo>
                  <a:pt x="107156" y="330399"/>
                </a:lnTo>
                <a:lnTo>
                  <a:pt x="89297" y="357188"/>
                </a:lnTo>
                <a:lnTo>
                  <a:pt x="89297" y="366117"/>
                </a:lnTo>
                <a:lnTo>
                  <a:pt x="98227" y="366117"/>
                </a:lnTo>
                <a:lnTo>
                  <a:pt x="125016" y="357188"/>
                </a:lnTo>
                <a:lnTo>
                  <a:pt x="151805" y="330399"/>
                </a:lnTo>
                <a:lnTo>
                  <a:pt x="187524" y="285750"/>
                </a:lnTo>
                <a:lnTo>
                  <a:pt x="223242" y="232172"/>
                </a:lnTo>
                <a:lnTo>
                  <a:pt x="250031" y="178594"/>
                </a:lnTo>
                <a:lnTo>
                  <a:pt x="276820" y="133945"/>
                </a:lnTo>
                <a:lnTo>
                  <a:pt x="285750" y="89297"/>
                </a:lnTo>
                <a:lnTo>
                  <a:pt x="285750" y="71438"/>
                </a:lnTo>
                <a:lnTo>
                  <a:pt x="285750" y="62508"/>
                </a:lnTo>
                <a:lnTo>
                  <a:pt x="267891" y="80367"/>
                </a:lnTo>
                <a:lnTo>
                  <a:pt x="258961" y="107156"/>
                </a:lnTo>
                <a:lnTo>
                  <a:pt x="258961" y="151805"/>
                </a:lnTo>
                <a:lnTo>
                  <a:pt x="258961" y="196453"/>
                </a:lnTo>
                <a:lnTo>
                  <a:pt x="267891" y="232172"/>
                </a:lnTo>
                <a:lnTo>
                  <a:pt x="285750" y="267891"/>
                </a:lnTo>
                <a:lnTo>
                  <a:pt x="303610" y="294680"/>
                </a:lnTo>
                <a:lnTo>
                  <a:pt x="321469" y="303609"/>
                </a:lnTo>
                <a:lnTo>
                  <a:pt x="348258" y="294680"/>
                </a:lnTo>
                <a:lnTo>
                  <a:pt x="366117" y="276820"/>
                </a:lnTo>
                <a:lnTo>
                  <a:pt x="383977" y="250031"/>
                </a:lnTo>
                <a:lnTo>
                  <a:pt x="392906" y="205383"/>
                </a:lnTo>
                <a:lnTo>
                  <a:pt x="401836" y="160734"/>
                </a:lnTo>
                <a:lnTo>
                  <a:pt x="401836" y="107156"/>
                </a:lnTo>
                <a:lnTo>
                  <a:pt x="401836" y="62508"/>
                </a:lnTo>
                <a:lnTo>
                  <a:pt x="392906" y="26789"/>
                </a:lnTo>
                <a:lnTo>
                  <a:pt x="392906" y="8930"/>
                </a:lnTo>
                <a:lnTo>
                  <a:pt x="392906" y="17859"/>
                </a:lnTo>
                <a:lnTo>
                  <a:pt x="392906" y="35719"/>
                </a:lnTo>
                <a:lnTo>
                  <a:pt x="410766" y="62508"/>
                </a:lnTo>
                <a:lnTo>
                  <a:pt x="419695" y="98227"/>
                </a:lnTo>
                <a:lnTo>
                  <a:pt x="437555" y="125016"/>
                </a:lnTo>
                <a:lnTo>
                  <a:pt x="446485" y="151805"/>
                </a:lnTo>
                <a:lnTo>
                  <a:pt x="464344" y="169664"/>
                </a:lnTo>
                <a:lnTo>
                  <a:pt x="473274" y="169664"/>
                </a:lnTo>
                <a:lnTo>
                  <a:pt x="491133" y="160734"/>
                </a:lnTo>
                <a:lnTo>
                  <a:pt x="500063" y="142875"/>
                </a:lnTo>
                <a:lnTo>
                  <a:pt x="517922" y="116086"/>
                </a:lnTo>
                <a:lnTo>
                  <a:pt x="526852" y="80367"/>
                </a:lnTo>
                <a:lnTo>
                  <a:pt x="526852" y="35719"/>
                </a:lnTo>
                <a:lnTo>
                  <a:pt x="535781" y="0"/>
                </a:lnTo>
                <a:lnTo>
                  <a:pt x="535781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2286000" y="1893094"/>
            <a:ext cx="17860" cy="187524"/>
          </a:xfrm>
          <a:custGeom>
            <a:avLst/>
            <a:gdLst/>
            <a:ahLst/>
            <a:cxnLst/>
            <a:rect l="0" t="0" r="0" b="0"/>
            <a:pathLst>
              <a:path w="17860" h="187524">
                <a:moveTo>
                  <a:pt x="8930" y="0"/>
                </a:moveTo>
                <a:lnTo>
                  <a:pt x="8930" y="8929"/>
                </a:lnTo>
                <a:lnTo>
                  <a:pt x="8930" y="26789"/>
                </a:lnTo>
                <a:lnTo>
                  <a:pt x="8930" y="53578"/>
                </a:lnTo>
                <a:lnTo>
                  <a:pt x="8930" y="89296"/>
                </a:lnTo>
                <a:lnTo>
                  <a:pt x="8930" y="116085"/>
                </a:lnTo>
                <a:lnTo>
                  <a:pt x="8930" y="142875"/>
                </a:lnTo>
                <a:lnTo>
                  <a:pt x="0" y="160734"/>
                </a:lnTo>
                <a:lnTo>
                  <a:pt x="8930" y="178593"/>
                </a:lnTo>
                <a:lnTo>
                  <a:pt x="8930" y="187523"/>
                </a:lnTo>
                <a:lnTo>
                  <a:pt x="17859" y="178593"/>
                </a:lnTo>
                <a:lnTo>
                  <a:pt x="17859" y="178593"/>
                </a:lnTo>
                <a:lnTo>
                  <a:pt x="17859" y="17859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2107406" y="1785937"/>
            <a:ext cx="26790" cy="35720"/>
          </a:xfrm>
          <a:custGeom>
            <a:avLst/>
            <a:gdLst/>
            <a:ahLst/>
            <a:cxnLst/>
            <a:rect l="0" t="0" r="0" b="0"/>
            <a:pathLst>
              <a:path w="26790" h="35720">
                <a:moveTo>
                  <a:pt x="26789" y="0"/>
                </a:moveTo>
                <a:lnTo>
                  <a:pt x="17860" y="0"/>
                </a:lnTo>
                <a:lnTo>
                  <a:pt x="17860" y="8930"/>
                </a:lnTo>
                <a:lnTo>
                  <a:pt x="893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357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2339578" y="1696640"/>
            <a:ext cx="107157" cy="294681"/>
          </a:xfrm>
          <a:custGeom>
            <a:avLst/>
            <a:gdLst/>
            <a:ahLst/>
            <a:cxnLst/>
            <a:rect l="0" t="0" r="0" b="0"/>
            <a:pathLst>
              <a:path w="107157" h="294681">
                <a:moveTo>
                  <a:pt x="17860" y="169664"/>
                </a:moveTo>
                <a:lnTo>
                  <a:pt x="17860" y="169664"/>
                </a:lnTo>
                <a:lnTo>
                  <a:pt x="8930" y="178594"/>
                </a:lnTo>
                <a:lnTo>
                  <a:pt x="8930" y="178594"/>
                </a:lnTo>
                <a:lnTo>
                  <a:pt x="8930" y="178594"/>
                </a:lnTo>
                <a:lnTo>
                  <a:pt x="0" y="178594"/>
                </a:lnTo>
                <a:lnTo>
                  <a:pt x="0" y="178594"/>
                </a:lnTo>
                <a:lnTo>
                  <a:pt x="8930" y="187524"/>
                </a:lnTo>
                <a:lnTo>
                  <a:pt x="17860" y="205383"/>
                </a:lnTo>
                <a:lnTo>
                  <a:pt x="26789" y="223243"/>
                </a:lnTo>
                <a:lnTo>
                  <a:pt x="53578" y="241102"/>
                </a:lnTo>
                <a:lnTo>
                  <a:pt x="71438" y="267891"/>
                </a:lnTo>
                <a:lnTo>
                  <a:pt x="89297" y="276821"/>
                </a:lnTo>
                <a:lnTo>
                  <a:pt x="98227" y="294680"/>
                </a:lnTo>
                <a:lnTo>
                  <a:pt x="107156" y="294680"/>
                </a:lnTo>
                <a:lnTo>
                  <a:pt x="107156" y="285750"/>
                </a:lnTo>
                <a:lnTo>
                  <a:pt x="98227" y="258961"/>
                </a:lnTo>
                <a:lnTo>
                  <a:pt x="89297" y="232172"/>
                </a:lnTo>
                <a:lnTo>
                  <a:pt x="80367" y="187524"/>
                </a:lnTo>
                <a:lnTo>
                  <a:pt x="62508" y="133946"/>
                </a:lnTo>
                <a:lnTo>
                  <a:pt x="44649" y="89297"/>
                </a:lnTo>
                <a:lnTo>
                  <a:pt x="44649" y="44649"/>
                </a:lnTo>
                <a:lnTo>
                  <a:pt x="44649" y="17860"/>
                </a:lnTo>
                <a:lnTo>
                  <a:pt x="53578" y="8930"/>
                </a:lnTo>
                <a:lnTo>
                  <a:pt x="62508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2455664" y="1205508"/>
            <a:ext cx="634009" cy="660797"/>
          </a:xfrm>
          <a:custGeom>
            <a:avLst/>
            <a:gdLst/>
            <a:ahLst/>
            <a:cxnLst/>
            <a:rect l="0" t="0" r="0" b="0"/>
            <a:pathLst>
              <a:path w="634009" h="660797">
                <a:moveTo>
                  <a:pt x="8930" y="580429"/>
                </a:moveTo>
                <a:lnTo>
                  <a:pt x="8930" y="589359"/>
                </a:lnTo>
                <a:lnTo>
                  <a:pt x="8930" y="598289"/>
                </a:lnTo>
                <a:lnTo>
                  <a:pt x="17859" y="598289"/>
                </a:lnTo>
                <a:lnTo>
                  <a:pt x="17859" y="607218"/>
                </a:lnTo>
                <a:lnTo>
                  <a:pt x="26789" y="607218"/>
                </a:lnTo>
                <a:lnTo>
                  <a:pt x="35719" y="598289"/>
                </a:lnTo>
                <a:lnTo>
                  <a:pt x="44649" y="580429"/>
                </a:lnTo>
                <a:lnTo>
                  <a:pt x="53578" y="562570"/>
                </a:lnTo>
                <a:lnTo>
                  <a:pt x="62508" y="535781"/>
                </a:lnTo>
                <a:lnTo>
                  <a:pt x="53578" y="517921"/>
                </a:lnTo>
                <a:lnTo>
                  <a:pt x="44649" y="491132"/>
                </a:lnTo>
                <a:lnTo>
                  <a:pt x="35719" y="473273"/>
                </a:lnTo>
                <a:lnTo>
                  <a:pt x="26789" y="464343"/>
                </a:lnTo>
                <a:lnTo>
                  <a:pt x="17859" y="464343"/>
                </a:lnTo>
                <a:lnTo>
                  <a:pt x="8930" y="482203"/>
                </a:lnTo>
                <a:lnTo>
                  <a:pt x="0" y="500062"/>
                </a:lnTo>
                <a:lnTo>
                  <a:pt x="0" y="535781"/>
                </a:lnTo>
                <a:lnTo>
                  <a:pt x="8930" y="571500"/>
                </a:lnTo>
                <a:lnTo>
                  <a:pt x="17859" y="607218"/>
                </a:lnTo>
                <a:lnTo>
                  <a:pt x="35719" y="634007"/>
                </a:lnTo>
                <a:lnTo>
                  <a:pt x="62508" y="651867"/>
                </a:lnTo>
                <a:lnTo>
                  <a:pt x="80367" y="660796"/>
                </a:lnTo>
                <a:lnTo>
                  <a:pt x="107156" y="660796"/>
                </a:lnTo>
                <a:lnTo>
                  <a:pt x="125016" y="651867"/>
                </a:lnTo>
                <a:lnTo>
                  <a:pt x="133945" y="634007"/>
                </a:lnTo>
                <a:lnTo>
                  <a:pt x="142875" y="607218"/>
                </a:lnTo>
                <a:lnTo>
                  <a:pt x="142875" y="580429"/>
                </a:lnTo>
                <a:lnTo>
                  <a:pt x="133945" y="544711"/>
                </a:lnTo>
                <a:lnTo>
                  <a:pt x="125016" y="500062"/>
                </a:lnTo>
                <a:lnTo>
                  <a:pt x="107156" y="464343"/>
                </a:lnTo>
                <a:lnTo>
                  <a:pt x="98227" y="437554"/>
                </a:lnTo>
                <a:lnTo>
                  <a:pt x="98227" y="419695"/>
                </a:lnTo>
                <a:lnTo>
                  <a:pt x="98227" y="410765"/>
                </a:lnTo>
                <a:lnTo>
                  <a:pt x="107156" y="419695"/>
                </a:lnTo>
                <a:lnTo>
                  <a:pt x="116086" y="437554"/>
                </a:lnTo>
                <a:lnTo>
                  <a:pt x="125016" y="455414"/>
                </a:lnTo>
                <a:lnTo>
                  <a:pt x="142875" y="482203"/>
                </a:lnTo>
                <a:lnTo>
                  <a:pt x="151805" y="508992"/>
                </a:lnTo>
                <a:lnTo>
                  <a:pt x="160734" y="526851"/>
                </a:lnTo>
                <a:lnTo>
                  <a:pt x="169664" y="544711"/>
                </a:lnTo>
                <a:lnTo>
                  <a:pt x="178594" y="553640"/>
                </a:lnTo>
                <a:lnTo>
                  <a:pt x="178594" y="553640"/>
                </a:lnTo>
                <a:lnTo>
                  <a:pt x="187524" y="535781"/>
                </a:lnTo>
                <a:lnTo>
                  <a:pt x="187524" y="517921"/>
                </a:lnTo>
                <a:lnTo>
                  <a:pt x="178594" y="491132"/>
                </a:lnTo>
                <a:lnTo>
                  <a:pt x="178594" y="446484"/>
                </a:lnTo>
                <a:lnTo>
                  <a:pt x="169664" y="401836"/>
                </a:lnTo>
                <a:lnTo>
                  <a:pt x="160734" y="366117"/>
                </a:lnTo>
                <a:lnTo>
                  <a:pt x="160734" y="339328"/>
                </a:lnTo>
                <a:lnTo>
                  <a:pt x="169664" y="321468"/>
                </a:lnTo>
                <a:lnTo>
                  <a:pt x="169664" y="330398"/>
                </a:lnTo>
                <a:lnTo>
                  <a:pt x="178594" y="348257"/>
                </a:lnTo>
                <a:lnTo>
                  <a:pt x="187524" y="375046"/>
                </a:lnTo>
                <a:lnTo>
                  <a:pt x="187524" y="401836"/>
                </a:lnTo>
                <a:lnTo>
                  <a:pt x="196453" y="428625"/>
                </a:lnTo>
                <a:lnTo>
                  <a:pt x="205383" y="455414"/>
                </a:lnTo>
                <a:lnTo>
                  <a:pt x="214313" y="473273"/>
                </a:lnTo>
                <a:lnTo>
                  <a:pt x="223242" y="482203"/>
                </a:lnTo>
                <a:lnTo>
                  <a:pt x="232172" y="482203"/>
                </a:lnTo>
                <a:lnTo>
                  <a:pt x="241102" y="473273"/>
                </a:lnTo>
                <a:lnTo>
                  <a:pt x="241102" y="446484"/>
                </a:lnTo>
                <a:lnTo>
                  <a:pt x="250031" y="419695"/>
                </a:lnTo>
                <a:lnTo>
                  <a:pt x="250031" y="383976"/>
                </a:lnTo>
                <a:lnTo>
                  <a:pt x="250031" y="348257"/>
                </a:lnTo>
                <a:lnTo>
                  <a:pt x="241102" y="321468"/>
                </a:lnTo>
                <a:lnTo>
                  <a:pt x="241102" y="303609"/>
                </a:lnTo>
                <a:lnTo>
                  <a:pt x="241102" y="303609"/>
                </a:lnTo>
                <a:lnTo>
                  <a:pt x="241102" y="312539"/>
                </a:lnTo>
                <a:lnTo>
                  <a:pt x="250031" y="330398"/>
                </a:lnTo>
                <a:lnTo>
                  <a:pt x="250031" y="357187"/>
                </a:lnTo>
                <a:lnTo>
                  <a:pt x="258961" y="375046"/>
                </a:lnTo>
                <a:lnTo>
                  <a:pt x="267891" y="401836"/>
                </a:lnTo>
                <a:lnTo>
                  <a:pt x="276820" y="410765"/>
                </a:lnTo>
                <a:lnTo>
                  <a:pt x="285750" y="410765"/>
                </a:lnTo>
                <a:lnTo>
                  <a:pt x="303609" y="410765"/>
                </a:lnTo>
                <a:lnTo>
                  <a:pt x="312539" y="392906"/>
                </a:lnTo>
                <a:lnTo>
                  <a:pt x="321469" y="375046"/>
                </a:lnTo>
                <a:lnTo>
                  <a:pt x="321469" y="348257"/>
                </a:lnTo>
                <a:lnTo>
                  <a:pt x="321469" y="321468"/>
                </a:lnTo>
                <a:lnTo>
                  <a:pt x="321469" y="285750"/>
                </a:lnTo>
                <a:lnTo>
                  <a:pt x="321469" y="258961"/>
                </a:lnTo>
                <a:lnTo>
                  <a:pt x="321469" y="241101"/>
                </a:lnTo>
                <a:lnTo>
                  <a:pt x="312539" y="241101"/>
                </a:lnTo>
                <a:lnTo>
                  <a:pt x="312539" y="258961"/>
                </a:lnTo>
                <a:lnTo>
                  <a:pt x="312539" y="285750"/>
                </a:lnTo>
                <a:lnTo>
                  <a:pt x="312539" y="321468"/>
                </a:lnTo>
                <a:lnTo>
                  <a:pt x="312539" y="348257"/>
                </a:lnTo>
                <a:lnTo>
                  <a:pt x="312539" y="383976"/>
                </a:lnTo>
                <a:lnTo>
                  <a:pt x="321469" y="401836"/>
                </a:lnTo>
                <a:lnTo>
                  <a:pt x="321469" y="410765"/>
                </a:lnTo>
                <a:lnTo>
                  <a:pt x="330399" y="410765"/>
                </a:lnTo>
                <a:lnTo>
                  <a:pt x="339328" y="401836"/>
                </a:lnTo>
                <a:lnTo>
                  <a:pt x="348258" y="383976"/>
                </a:lnTo>
                <a:lnTo>
                  <a:pt x="357188" y="357187"/>
                </a:lnTo>
                <a:lnTo>
                  <a:pt x="366117" y="321468"/>
                </a:lnTo>
                <a:lnTo>
                  <a:pt x="366117" y="276820"/>
                </a:lnTo>
                <a:lnTo>
                  <a:pt x="366117" y="250031"/>
                </a:lnTo>
                <a:lnTo>
                  <a:pt x="366117" y="223242"/>
                </a:lnTo>
                <a:lnTo>
                  <a:pt x="375047" y="223242"/>
                </a:lnTo>
                <a:lnTo>
                  <a:pt x="375047" y="232171"/>
                </a:lnTo>
                <a:lnTo>
                  <a:pt x="375047" y="250031"/>
                </a:lnTo>
                <a:lnTo>
                  <a:pt x="383977" y="276820"/>
                </a:lnTo>
                <a:lnTo>
                  <a:pt x="383977" y="303609"/>
                </a:lnTo>
                <a:lnTo>
                  <a:pt x="383977" y="330398"/>
                </a:lnTo>
                <a:lnTo>
                  <a:pt x="392906" y="339328"/>
                </a:lnTo>
                <a:lnTo>
                  <a:pt x="401836" y="348257"/>
                </a:lnTo>
                <a:lnTo>
                  <a:pt x="410766" y="339328"/>
                </a:lnTo>
                <a:lnTo>
                  <a:pt x="419695" y="330398"/>
                </a:lnTo>
                <a:lnTo>
                  <a:pt x="428625" y="312539"/>
                </a:lnTo>
                <a:lnTo>
                  <a:pt x="437555" y="276820"/>
                </a:lnTo>
                <a:lnTo>
                  <a:pt x="446484" y="241101"/>
                </a:lnTo>
                <a:lnTo>
                  <a:pt x="446484" y="205382"/>
                </a:lnTo>
                <a:lnTo>
                  <a:pt x="455414" y="151805"/>
                </a:lnTo>
                <a:lnTo>
                  <a:pt x="455414" y="107156"/>
                </a:lnTo>
                <a:lnTo>
                  <a:pt x="455414" y="62508"/>
                </a:lnTo>
                <a:lnTo>
                  <a:pt x="464344" y="26789"/>
                </a:lnTo>
                <a:lnTo>
                  <a:pt x="455414" y="8929"/>
                </a:lnTo>
                <a:lnTo>
                  <a:pt x="455414" y="0"/>
                </a:lnTo>
                <a:lnTo>
                  <a:pt x="446484" y="8929"/>
                </a:lnTo>
                <a:lnTo>
                  <a:pt x="446484" y="26789"/>
                </a:lnTo>
                <a:lnTo>
                  <a:pt x="437555" y="53578"/>
                </a:lnTo>
                <a:lnTo>
                  <a:pt x="428625" y="80367"/>
                </a:lnTo>
                <a:lnTo>
                  <a:pt x="428625" y="116086"/>
                </a:lnTo>
                <a:lnTo>
                  <a:pt x="437555" y="151805"/>
                </a:lnTo>
                <a:lnTo>
                  <a:pt x="437555" y="178594"/>
                </a:lnTo>
                <a:lnTo>
                  <a:pt x="455414" y="205382"/>
                </a:lnTo>
                <a:lnTo>
                  <a:pt x="464344" y="214312"/>
                </a:lnTo>
                <a:lnTo>
                  <a:pt x="482203" y="223242"/>
                </a:lnTo>
                <a:lnTo>
                  <a:pt x="500063" y="232171"/>
                </a:lnTo>
                <a:lnTo>
                  <a:pt x="508992" y="223242"/>
                </a:lnTo>
                <a:lnTo>
                  <a:pt x="526852" y="223242"/>
                </a:lnTo>
                <a:lnTo>
                  <a:pt x="544711" y="214312"/>
                </a:lnTo>
                <a:lnTo>
                  <a:pt x="562570" y="205382"/>
                </a:lnTo>
                <a:lnTo>
                  <a:pt x="589359" y="196453"/>
                </a:lnTo>
                <a:lnTo>
                  <a:pt x="607219" y="187523"/>
                </a:lnTo>
                <a:lnTo>
                  <a:pt x="616149" y="187523"/>
                </a:lnTo>
                <a:lnTo>
                  <a:pt x="634008" y="178594"/>
                </a:lnTo>
                <a:lnTo>
                  <a:pt x="634008" y="178594"/>
                </a:lnTo>
                <a:lnTo>
                  <a:pt x="634008" y="178594"/>
                </a:lnTo>
                <a:lnTo>
                  <a:pt x="634008" y="169664"/>
                </a:lnTo>
                <a:lnTo>
                  <a:pt x="616149" y="169664"/>
                </a:lnTo>
                <a:lnTo>
                  <a:pt x="598289" y="169664"/>
                </a:lnTo>
                <a:lnTo>
                  <a:pt x="571500" y="160734"/>
                </a:lnTo>
                <a:lnTo>
                  <a:pt x="535781" y="160734"/>
                </a:lnTo>
                <a:lnTo>
                  <a:pt x="500063" y="151805"/>
                </a:lnTo>
                <a:lnTo>
                  <a:pt x="500063" y="15180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2723555" y="1151930"/>
            <a:ext cx="366118" cy="187524"/>
          </a:xfrm>
          <a:custGeom>
            <a:avLst/>
            <a:gdLst/>
            <a:ahLst/>
            <a:cxnLst/>
            <a:rect l="0" t="0" r="0" b="0"/>
            <a:pathLst>
              <a:path w="366118" h="187524">
                <a:moveTo>
                  <a:pt x="0" y="187523"/>
                </a:moveTo>
                <a:lnTo>
                  <a:pt x="17859" y="187523"/>
                </a:lnTo>
                <a:lnTo>
                  <a:pt x="44648" y="178593"/>
                </a:lnTo>
                <a:lnTo>
                  <a:pt x="80367" y="160734"/>
                </a:lnTo>
                <a:lnTo>
                  <a:pt x="125015" y="133945"/>
                </a:lnTo>
                <a:lnTo>
                  <a:pt x="178593" y="116086"/>
                </a:lnTo>
                <a:lnTo>
                  <a:pt x="223242" y="80367"/>
                </a:lnTo>
                <a:lnTo>
                  <a:pt x="276820" y="53578"/>
                </a:lnTo>
                <a:lnTo>
                  <a:pt x="321468" y="26789"/>
                </a:lnTo>
                <a:lnTo>
                  <a:pt x="366117" y="0"/>
                </a:lnTo>
                <a:lnTo>
                  <a:pt x="366117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1071563" y="3286125"/>
            <a:ext cx="357188" cy="508993"/>
          </a:xfrm>
          <a:custGeom>
            <a:avLst/>
            <a:gdLst/>
            <a:ahLst/>
            <a:cxnLst/>
            <a:rect l="0" t="0" r="0" b="0"/>
            <a:pathLst>
              <a:path w="357188" h="508993">
                <a:moveTo>
                  <a:pt x="62507" y="0"/>
                </a:moveTo>
                <a:lnTo>
                  <a:pt x="62507" y="8929"/>
                </a:lnTo>
                <a:lnTo>
                  <a:pt x="53578" y="8929"/>
                </a:lnTo>
                <a:lnTo>
                  <a:pt x="53578" y="17859"/>
                </a:lnTo>
                <a:lnTo>
                  <a:pt x="44648" y="35718"/>
                </a:lnTo>
                <a:lnTo>
                  <a:pt x="35718" y="62507"/>
                </a:lnTo>
                <a:lnTo>
                  <a:pt x="35718" y="116086"/>
                </a:lnTo>
                <a:lnTo>
                  <a:pt x="44648" y="178593"/>
                </a:lnTo>
                <a:lnTo>
                  <a:pt x="53578" y="250031"/>
                </a:lnTo>
                <a:lnTo>
                  <a:pt x="71437" y="330398"/>
                </a:lnTo>
                <a:lnTo>
                  <a:pt x="98226" y="401836"/>
                </a:lnTo>
                <a:lnTo>
                  <a:pt x="125015" y="464343"/>
                </a:lnTo>
                <a:lnTo>
                  <a:pt x="160734" y="500062"/>
                </a:lnTo>
                <a:lnTo>
                  <a:pt x="196453" y="508992"/>
                </a:lnTo>
                <a:lnTo>
                  <a:pt x="232171" y="500062"/>
                </a:lnTo>
                <a:lnTo>
                  <a:pt x="267890" y="464343"/>
                </a:lnTo>
                <a:lnTo>
                  <a:pt x="294679" y="410765"/>
                </a:lnTo>
                <a:lnTo>
                  <a:pt x="321468" y="339328"/>
                </a:lnTo>
                <a:lnTo>
                  <a:pt x="339328" y="267890"/>
                </a:lnTo>
                <a:lnTo>
                  <a:pt x="357187" y="196453"/>
                </a:lnTo>
                <a:lnTo>
                  <a:pt x="348257" y="133945"/>
                </a:lnTo>
                <a:lnTo>
                  <a:pt x="330398" y="89296"/>
                </a:lnTo>
                <a:lnTo>
                  <a:pt x="285750" y="53578"/>
                </a:lnTo>
                <a:lnTo>
                  <a:pt x="232171" y="44648"/>
                </a:lnTo>
                <a:lnTo>
                  <a:pt x="169664" y="53578"/>
                </a:lnTo>
                <a:lnTo>
                  <a:pt x="107156" y="80367"/>
                </a:lnTo>
                <a:lnTo>
                  <a:pt x="62507" y="125015"/>
                </a:lnTo>
                <a:lnTo>
                  <a:pt x="17859" y="178593"/>
                </a:lnTo>
                <a:lnTo>
                  <a:pt x="0" y="223242"/>
                </a:lnTo>
                <a:lnTo>
                  <a:pt x="0" y="250031"/>
                </a:lnTo>
                <a:lnTo>
                  <a:pt x="8929" y="258961"/>
                </a:lnTo>
                <a:lnTo>
                  <a:pt x="35718" y="250031"/>
                </a:lnTo>
                <a:lnTo>
                  <a:pt x="35718" y="25003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1250156" y="3500437"/>
            <a:ext cx="267892" cy="321470"/>
          </a:xfrm>
          <a:custGeom>
            <a:avLst/>
            <a:gdLst/>
            <a:ahLst/>
            <a:cxnLst/>
            <a:rect l="0" t="0" r="0" b="0"/>
            <a:pathLst>
              <a:path w="267892" h="321470">
                <a:moveTo>
                  <a:pt x="0" y="53578"/>
                </a:moveTo>
                <a:lnTo>
                  <a:pt x="8930" y="44649"/>
                </a:lnTo>
                <a:lnTo>
                  <a:pt x="17860" y="35719"/>
                </a:lnTo>
                <a:lnTo>
                  <a:pt x="26789" y="17859"/>
                </a:lnTo>
                <a:lnTo>
                  <a:pt x="44649" y="0"/>
                </a:lnTo>
                <a:lnTo>
                  <a:pt x="53578" y="0"/>
                </a:lnTo>
                <a:lnTo>
                  <a:pt x="71438" y="8930"/>
                </a:lnTo>
                <a:lnTo>
                  <a:pt x="98227" y="44649"/>
                </a:lnTo>
                <a:lnTo>
                  <a:pt x="125016" y="89297"/>
                </a:lnTo>
                <a:lnTo>
                  <a:pt x="151805" y="142875"/>
                </a:lnTo>
                <a:lnTo>
                  <a:pt x="178594" y="196453"/>
                </a:lnTo>
                <a:lnTo>
                  <a:pt x="205383" y="250031"/>
                </a:lnTo>
                <a:lnTo>
                  <a:pt x="223242" y="294680"/>
                </a:lnTo>
                <a:lnTo>
                  <a:pt x="250032" y="312539"/>
                </a:lnTo>
                <a:lnTo>
                  <a:pt x="258961" y="321469"/>
                </a:lnTo>
                <a:lnTo>
                  <a:pt x="267891" y="303609"/>
                </a:lnTo>
                <a:lnTo>
                  <a:pt x="267891" y="267891"/>
                </a:lnTo>
                <a:lnTo>
                  <a:pt x="258961" y="214313"/>
                </a:lnTo>
                <a:lnTo>
                  <a:pt x="258961" y="21431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1446609" y="3321843"/>
            <a:ext cx="276822" cy="276822"/>
          </a:xfrm>
          <a:custGeom>
            <a:avLst/>
            <a:gdLst/>
            <a:ahLst/>
            <a:cxnLst/>
            <a:rect l="0" t="0" r="0" b="0"/>
            <a:pathLst>
              <a:path w="276822" h="276822">
                <a:moveTo>
                  <a:pt x="0" y="35719"/>
                </a:moveTo>
                <a:lnTo>
                  <a:pt x="0" y="44649"/>
                </a:lnTo>
                <a:lnTo>
                  <a:pt x="0" y="62508"/>
                </a:lnTo>
                <a:lnTo>
                  <a:pt x="8930" y="98227"/>
                </a:lnTo>
                <a:lnTo>
                  <a:pt x="17860" y="133946"/>
                </a:lnTo>
                <a:lnTo>
                  <a:pt x="35719" y="178594"/>
                </a:lnTo>
                <a:lnTo>
                  <a:pt x="53579" y="223243"/>
                </a:lnTo>
                <a:lnTo>
                  <a:pt x="80368" y="250032"/>
                </a:lnTo>
                <a:lnTo>
                  <a:pt x="107157" y="276821"/>
                </a:lnTo>
                <a:lnTo>
                  <a:pt x="133946" y="276821"/>
                </a:lnTo>
                <a:lnTo>
                  <a:pt x="151805" y="267891"/>
                </a:lnTo>
                <a:lnTo>
                  <a:pt x="160735" y="250032"/>
                </a:lnTo>
                <a:lnTo>
                  <a:pt x="169664" y="214313"/>
                </a:lnTo>
                <a:lnTo>
                  <a:pt x="160735" y="178594"/>
                </a:lnTo>
                <a:lnTo>
                  <a:pt x="151805" y="142875"/>
                </a:lnTo>
                <a:lnTo>
                  <a:pt x="133946" y="98227"/>
                </a:lnTo>
                <a:lnTo>
                  <a:pt x="116086" y="53578"/>
                </a:lnTo>
                <a:lnTo>
                  <a:pt x="107157" y="17860"/>
                </a:lnTo>
                <a:lnTo>
                  <a:pt x="98227" y="0"/>
                </a:lnTo>
                <a:lnTo>
                  <a:pt x="107157" y="0"/>
                </a:lnTo>
                <a:lnTo>
                  <a:pt x="125016" y="26789"/>
                </a:lnTo>
                <a:lnTo>
                  <a:pt x="142875" y="62508"/>
                </a:lnTo>
                <a:lnTo>
                  <a:pt x="169664" y="116086"/>
                </a:lnTo>
                <a:lnTo>
                  <a:pt x="196454" y="160735"/>
                </a:lnTo>
                <a:lnTo>
                  <a:pt x="214313" y="196453"/>
                </a:lnTo>
                <a:lnTo>
                  <a:pt x="232172" y="214313"/>
                </a:lnTo>
                <a:lnTo>
                  <a:pt x="250032" y="223243"/>
                </a:lnTo>
                <a:lnTo>
                  <a:pt x="267891" y="214313"/>
                </a:lnTo>
                <a:lnTo>
                  <a:pt x="267891" y="187524"/>
                </a:lnTo>
                <a:lnTo>
                  <a:pt x="276821" y="142875"/>
                </a:lnTo>
                <a:lnTo>
                  <a:pt x="276821" y="1428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1678781" y="2902148"/>
            <a:ext cx="321470" cy="580431"/>
          </a:xfrm>
          <a:custGeom>
            <a:avLst/>
            <a:gdLst/>
            <a:ahLst/>
            <a:cxnLst/>
            <a:rect l="0" t="0" r="0" b="0"/>
            <a:pathLst>
              <a:path w="321470" h="580431">
                <a:moveTo>
                  <a:pt x="8930" y="303609"/>
                </a:moveTo>
                <a:lnTo>
                  <a:pt x="8930" y="294680"/>
                </a:lnTo>
                <a:lnTo>
                  <a:pt x="0" y="294680"/>
                </a:lnTo>
                <a:lnTo>
                  <a:pt x="0" y="285750"/>
                </a:lnTo>
                <a:lnTo>
                  <a:pt x="0" y="294680"/>
                </a:lnTo>
                <a:lnTo>
                  <a:pt x="8930" y="330398"/>
                </a:lnTo>
                <a:lnTo>
                  <a:pt x="26789" y="375047"/>
                </a:lnTo>
                <a:lnTo>
                  <a:pt x="44649" y="428625"/>
                </a:lnTo>
                <a:lnTo>
                  <a:pt x="62508" y="473273"/>
                </a:lnTo>
                <a:lnTo>
                  <a:pt x="89297" y="526852"/>
                </a:lnTo>
                <a:lnTo>
                  <a:pt x="98227" y="562570"/>
                </a:lnTo>
                <a:lnTo>
                  <a:pt x="116086" y="580430"/>
                </a:lnTo>
                <a:lnTo>
                  <a:pt x="125016" y="580430"/>
                </a:lnTo>
                <a:lnTo>
                  <a:pt x="125016" y="571500"/>
                </a:lnTo>
                <a:lnTo>
                  <a:pt x="125016" y="544711"/>
                </a:lnTo>
                <a:lnTo>
                  <a:pt x="125016" y="500063"/>
                </a:lnTo>
                <a:lnTo>
                  <a:pt x="116086" y="446484"/>
                </a:lnTo>
                <a:lnTo>
                  <a:pt x="107157" y="392906"/>
                </a:lnTo>
                <a:lnTo>
                  <a:pt x="98227" y="348258"/>
                </a:lnTo>
                <a:lnTo>
                  <a:pt x="98227" y="330398"/>
                </a:lnTo>
                <a:lnTo>
                  <a:pt x="98227" y="330398"/>
                </a:lnTo>
                <a:lnTo>
                  <a:pt x="116086" y="348258"/>
                </a:lnTo>
                <a:lnTo>
                  <a:pt x="133946" y="383977"/>
                </a:lnTo>
                <a:lnTo>
                  <a:pt x="151805" y="419695"/>
                </a:lnTo>
                <a:lnTo>
                  <a:pt x="178594" y="446484"/>
                </a:lnTo>
                <a:lnTo>
                  <a:pt x="196453" y="464344"/>
                </a:lnTo>
                <a:lnTo>
                  <a:pt x="214313" y="473273"/>
                </a:lnTo>
                <a:lnTo>
                  <a:pt x="223242" y="473273"/>
                </a:lnTo>
                <a:lnTo>
                  <a:pt x="232172" y="455414"/>
                </a:lnTo>
                <a:lnTo>
                  <a:pt x="241102" y="428625"/>
                </a:lnTo>
                <a:lnTo>
                  <a:pt x="232172" y="383977"/>
                </a:lnTo>
                <a:lnTo>
                  <a:pt x="223242" y="330398"/>
                </a:lnTo>
                <a:lnTo>
                  <a:pt x="205383" y="258961"/>
                </a:lnTo>
                <a:lnTo>
                  <a:pt x="187524" y="196453"/>
                </a:lnTo>
                <a:lnTo>
                  <a:pt x="169664" y="125016"/>
                </a:lnTo>
                <a:lnTo>
                  <a:pt x="151805" y="71438"/>
                </a:lnTo>
                <a:lnTo>
                  <a:pt x="133946" y="26789"/>
                </a:lnTo>
                <a:lnTo>
                  <a:pt x="125016" y="0"/>
                </a:lnTo>
                <a:lnTo>
                  <a:pt x="116086" y="0"/>
                </a:lnTo>
                <a:lnTo>
                  <a:pt x="107157" y="17859"/>
                </a:lnTo>
                <a:lnTo>
                  <a:pt x="98227" y="44648"/>
                </a:lnTo>
                <a:lnTo>
                  <a:pt x="98227" y="89297"/>
                </a:lnTo>
                <a:lnTo>
                  <a:pt x="107157" y="151805"/>
                </a:lnTo>
                <a:lnTo>
                  <a:pt x="125016" y="214313"/>
                </a:lnTo>
                <a:lnTo>
                  <a:pt x="151805" y="285750"/>
                </a:lnTo>
                <a:lnTo>
                  <a:pt x="178594" y="339328"/>
                </a:lnTo>
                <a:lnTo>
                  <a:pt x="205383" y="383977"/>
                </a:lnTo>
                <a:lnTo>
                  <a:pt x="241102" y="419695"/>
                </a:lnTo>
                <a:lnTo>
                  <a:pt x="267891" y="428625"/>
                </a:lnTo>
                <a:lnTo>
                  <a:pt x="285750" y="428625"/>
                </a:lnTo>
                <a:lnTo>
                  <a:pt x="303610" y="410766"/>
                </a:lnTo>
                <a:lnTo>
                  <a:pt x="321469" y="375047"/>
                </a:lnTo>
                <a:lnTo>
                  <a:pt x="321469" y="339328"/>
                </a:lnTo>
                <a:lnTo>
                  <a:pt x="321469" y="285750"/>
                </a:lnTo>
                <a:lnTo>
                  <a:pt x="321469" y="28575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2000250" y="3089671"/>
            <a:ext cx="53579" cy="169666"/>
          </a:xfrm>
          <a:custGeom>
            <a:avLst/>
            <a:gdLst/>
            <a:ahLst/>
            <a:cxnLst/>
            <a:rect l="0" t="0" r="0" b="0"/>
            <a:pathLst>
              <a:path w="53579" h="169666">
                <a:moveTo>
                  <a:pt x="0" y="0"/>
                </a:moveTo>
                <a:lnTo>
                  <a:pt x="0" y="17860"/>
                </a:lnTo>
                <a:lnTo>
                  <a:pt x="8930" y="44649"/>
                </a:lnTo>
                <a:lnTo>
                  <a:pt x="17859" y="80368"/>
                </a:lnTo>
                <a:lnTo>
                  <a:pt x="26789" y="116086"/>
                </a:lnTo>
                <a:lnTo>
                  <a:pt x="44648" y="142875"/>
                </a:lnTo>
                <a:lnTo>
                  <a:pt x="44648" y="160735"/>
                </a:lnTo>
                <a:lnTo>
                  <a:pt x="53578" y="169665"/>
                </a:lnTo>
                <a:lnTo>
                  <a:pt x="53578" y="151805"/>
                </a:lnTo>
                <a:lnTo>
                  <a:pt x="53578" y="133946"/>
                </a:lnTo>
                <a:lnTo>
                  <a:pt x="44648" y="89297"/>
                </a:lnTo>
                <a:lnTo>
                  <a:pt x="26789" y="35719"/>
                </a:lnTo>
                <a:lnTo>
                  <a:pt x="26789" y="357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1857375" y="2714625"/>
            <a:ext cx="71439" cy="142876"/>
          </a:xfrm>
          <a:custGeom>
            <a:avLst/>
            <a:gdLst/>
            <a:ahLst/>
            <a:cxnLst/>
            <a:rect l="0" t="0" r="0" b="0"/>
            <a:pathLst>
              <a:path w="71439" h="142876">
                <a:moveTo>
                  <a:pt x="71438" y="142875"/>
                </a:moveTo>
                <a:lnTo>
                  <a:pt x="62508" y="133945"/>
                </a:lnTo>
                <a:lnTo>
                  <a:pt x="53578" y="125015"/>
                </a:lnTo>
                <a:lnTo>
                  <a:pt x="44648" y="107156"/>
                </a:lnTo>
                <a:lnTo>
                  <a:pt x="35719" y="89296"/>
                </a:lnTo>
                <a:lnTo>
                  <a:pt x="26789" y="62508"/>
                </a:lnTo>
                <a:lnTo>
                  <a:pt x="8930" y="3571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2027039" y="2634258"/>
            <a:ext cx="223243" cy="508993"/>
          </a:xfrm>
          <a:custGeom>
            <a:avLst/>
            <a:gdLst/>
            <a:ahLst/>
            <a:cxnLst/>
            <a:rect l="0" t="0" r="0" b="0"/>
            <a:pathLst>
              <a:path w="223243" h="508993">
                <a:moveTo>
                  <a:pt x="17859" y="53578"/>
                </a:moveTo>
                <a:lnTo>
                  <a:pt x="17859" y="44648"/>
                </a:lnTo>
                <a:lnTo>
                  <a:pt x="17859" y="26789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8930" y="17859"/>
                </a:lnTo>
                <a:lnTo>
                  <a:pt x="17859" y="44648"/>
                </a:lnTo>
                <a:lnTo>
                  <a:pt x="35719" y="89297"/>
                </a:lnTo>
                <a:lnTo>
                  <a:pt x="62508" y="142875"/>
                </a:lnTo>
                <a:lnTo>
                  <a:pt x="89297" y="205382"/>
                </a:lnTo>
                <a:lnTo>
                  <a:pt x="116086" y="276820"/>
                </a:lnTo>
                <a:lnTo>
                  <a:pt x="142875" y="339328"/>
                </a:lnTo>
                <a:lnTo>
                  <a:pt x="169664" y="392906"/>
                </a:lnTo>
                <a:lnTo>
                  <a:pt x="187524" y="446484"/>
                </a:lnTo>
                <a:lnTo>
                  <a:pt x="205383" y="473273"/>
                </a:lnTo>
                <a:lnTo>
                  <a:pt x="214313" y="500062"/>
                </a:lnTo>
                <a:lnTo>
                  <a:pt x="223242" y="508992"/>
                </a:lnTo>
                <a:lnTo>
                  <a:pt x="223242" y="508992"/>
                </a:lnTo>
                <a:lnTo>
                  <a:pt x="223242" y="491132"/>
                </a:lnTo>
                <a:lnTo>
                  <a:pt x="214313" y="473273"/>
                </a:lnTo>
                <a:lnTo>
                  <a:pt x="196453" y="446484"/>
                </a:lnTo>
                <a:lnTo>
                  <a:pt x="196453" y="44648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2009180" y="2884289"/>
            <a:ext cx="214313" cy="196454"/>
          </a:xfrm>
          <a:custGeom>
            <a:avLst/>
            <a:gdLst/>
            <a:ahLst/>
            <a:cxnLst/>
            <a:rect l="0" t="0" r="0" b="0"/>
            <a:pathLst>
              <a:path w="214313" h="196454">
                <a:moveTo>
                  <a:pt x="0" y="196453"/>
                </a:moveTo>
                <a:lnTo>
                  <a:pt x="8929" y="196453"/>
                </a:lnTo>
                <a:lnTo>
                  <a:pt x="8929" y="196453"/>
                </a:lnTo>
                <a:lnTo>
                  <a:pt x="17859" y="196453"/>
                </a:lnTo>
                <a:lnTo>
                  <a:pt x="44648" y="187523"/>
                </a:lnTo>
                <a:lnTo>
                  <a:pt x="62508" y="169664"/>
                </a:lnTo>
                <a:lnTo>
                  <a:pt x="89297" y="151804"/>
                </a:lnTo>
                <a:lnTo>
                  <a:pt x="125015" y="125015"/>
                </a:lnTo>
                <a:lnTo>
                  <a:pt x="151804" y="89297"/>
                </a:lnTo>
                <a:lnTo>
                  <a:pt x="178593" y="53578"/>
                </a:lnTo>
                <a:lnTo>
                  <a:pt x="205383" y="26789"/>
                </a:lnTo>
                <a:lnTo>
                  <a:pt x="214312" y="0"/>
                </a:lnTo>
                <a:lnTo>
                  <a:pt x="214312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2232422" y="2821781"/>
            <a:ext cx="223243" cy="312540"/>
          </a:xfrm>
          <a:custGeom>
            <a:avLst/>
            <a:gdLst/>
            <a:ahLst/>
            <a:cxnLst/>
            <a:rect l="0" t="0" r="0" b="0"/>
            <a:pathLst>
              <a:path w="223243" h="312540">
                <a:moveTo>
                  <a:pt x="0" y="62508"/>
                </a:moveTo>
                <a:lnTo>
                  <a:pt x="0" y="80367"/>
                </a:lnTo>
                <a:lnTo>
                  <a:pt x="0" y="98226"/>
                </a:lnTo>
                <a:lnTo>
                  <a:pt x="0" y="125015"/>
                </a:lnTo>
                <a:lnTo>
                  <a:pt x="8930" y="151805"/>
                </a:lnTo>
                <a:lnTo>
                  <a:pt x="17859" y="169664"/>
                </a:lnTo>
                <a:lnTo>
                  <a:pt x="26789" y="178594"/>
                </a:lnTo>
                <a:lnTo>
                  <a:pt x="44648" y="178594"/>
                </a:lnTo>
                <a:lnTo>
                  <a:pt x="62508" y="169664"/>
                </a:lnTo>
                <a:lnTo>
                  <a:pt x="71437" y="142875"/>
                </a:lnTo>
                <a:lnTo>
                  <a:pt x="80367" y="116086"/>
                </a:lnTo>
                <a:lnTo>
                  <a:pt x="89297" y="80367"/>
                </a:lnTo>
                <a:lnTo>
                  <a:pt x="89297" y="44648"/>
                </a:lnTo>
                <a:lnTo>
                  <a:pt x="89297" y="17859"/>
                </a:lnTo>
                <a:lnTo>
                  <a:pt x="89297" y="0"/>
                </a:lnTo>
                <a:lnTo>
                  <a:pt x="98226" y="0"/>
                </a:lnTo>
                <a:lnTo>
                  <a:pt x="107156" y="26789"/>
                </a:lnTo>
                <a:lnTo>
                  <a:pt x="116086" y="53578"/>
                </a:lnTo>
                <a:lnTo>
                  <a:pt x="133945" y="98226"/>
                </a:lnTo>
                <a:lnTo>
                  <a:pt x="151805" y="133945"/>
                </a:lnTo>
                <a:lnTo>
                  <a:pt x="169664" y="169664"/>
                </a:lnTo>
                <a:lnTo>
                  <a:pt x="196453" y="205383"/>
                </a:lnTo>
                <a:lnTo>
                  <a:pt x="205383" y="232172"/>
                </a:lnTo>
                <a:lnTo>
                  <a:pt x="223242" y="258961"/>
                </a:lnTo>
                <a:lnTo>
                  <a:pt x="223242" y="276820"/>
                </a:lnTo>
                <a:lnTo>
                  <a:pt x="223242" y="285750"/>
                </a:lnTo>
                <a:lnTo>
                  <a:pt x="205383" y="294680"/>
                </a:lnTo>
                <a:lnTo>
                  <a:pt x="178594" y="312539"/>
                </a:lnTo>
                <a:lnTo>
                  <a:pt x="178594" y="31253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1500188" y="3821906"/>
            <a:ext cx="241102" cy="330399"/>
          </a:xfrm>
          <a:custGeom>
            <a:avLst/>
            <a:gdLst/>
            <a:ahLst/>
            <a:cxnLst/>
            <a:rect l="0" t="0" r="0" b="0"/>
            <a:pathLst>
              <a:path w="241102" h="330399">
                <a:moveTo>
                  <a:pt x="53578" y="71437"/>
                </a:moveTo>
                <a:lnTo>
                  <a:pt x="44648" y="62508"/>
                </a:lnTo>
                <a:lnTo>
                  <a:pt x="35718" y="62508"/>
                </a:lnTo>
                <a:lnTo>
                  <a:pt x="17859" y="62508"/>
                </a:lnTo>
                <a:lnTo>
                  <a:pt x="8929" y="62508"/>
                </a:lnTo>
                <a:lnTo>
                  <a:pt x="0" y="71437"/>
                </a:lnTo>
                <a:lnTo>
                  <a:pt x="0" y="89297"/>
                </a:lnTo>
                <a:lnTo>
                  <a:pt x="8929" y="116086"/>
                </a:lnTo>
                <a:lnTo>
                  <a:pt x="17859" y="142875"/>
                </a:lnTo>
                <a:lnTo>
                  <a:pt x="35718" y="178594"/>
                </a:lnTo>
                <a:lnTo>
                  <a:pt x="53578" y="223242"/>
                </a:lnTo>
                <a:lnTo>
                  <a:pt x="80367" y="250031"/>
                </a:lnTo>
                <a:lnTo>
                  <a:pt x="98226" y="285750"/>
                </a:lnTo>
                <a:lnTo>
                  <a:pt x="116085" y="312539"/>
                </a:lnTo>
                <a:lnTo>
                  <a:pt x="116085" y="321469"/>
                </a:lnTo>
                <a:lnTo>
                  <a:pt x="125015" y="330398"/>
                </a:lnTo>
                <a:lnTo>
                  <a:pt x="116085" y="321469"/>
                </a:lnTo>
                <a:lnTo>
                  <a:pt x="107156" y="294680"/>
                </a:lnTo>
                <a:lnTo>
                  <a:pt x="89296" y="258961"/>
                </a:lnTo>
                <a:lnTo>
                  <a:pt x="71437" y="214312"/>
                </a:lnTo>
                <a:lnTo>
                  <a:pt x="53578" y="160734"/>
                </a:lnTo>
                <a:lnTo>
                  <a:pt x="35718" y="107156"/>
                </a:lnTo>
                <a:lnTo>
                  <a:pt x="26789" y="53578"/>
                </a:lnTo>
                <a:lnTo>
                  <a:pt x="17859" y="17859"/>
                </a:lnTo>
                <a:lnTo>
                  <a:pt x="26789" y="0"/>
                </a:lnTo>
                <a:lnTo>
                  <a:pt x="53578" y="8930"/>
                </a:lnTo>
                <a:lnTo>
                  <a:pt x="80367" y="26789"/>
                </a:lnTo>
                <a:lnTo>
                  <a:pt x="116085" y="62508"/>
                </a:lnTo>
                <a:lnTo>
                  <a:pt x="151804" y="107156"/>
                </a:lnTo>
                <a:lnTo>
                  <a:pt x="187523" y="151805"/>
                </a:lnTo>
                <a:lnTo>
                  <a:pt x="205382" y="196453"/>
                </a:lnTo>
                <a:lnTo>
                  <a:pt x="223242" y="241101"/>
                </a:lnTo>
                <a:lnTo>
                  <a:pt x="241101" y="267890"/>
                </a:lnTo>
                <a:lnTo>
                  <a:pt x="241101" y="276820"/>
                </a:lnTo>
                <a:lnTo>
                  <a:pt x="241101" y="276820"/>
                </a:lnTo>
                <a:lnTo>
                  <a:pt x="232171" y="258961"/>
                </a:lnTo>
                <a:lnTo>
                  <a:pt x="205382" y="241101"/>
                </a:lnTo>
                <a:lnTo>
                  <a:pt x="169664" y="214312"/>
                </a:lnTo>
                <a:lnTo>
                  <a:pt x="169664" y="21431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1482328" y="3884414"/>
            <a:ext cx="196454" cy="205383"/>
          </a:xfrm>
          <a:custGeom>
            <a:avLst/>
            <a:gdLst/>
            <a:ahLst/>
            <a:cxnLst/>
            <a:rect l="0" t="0" r="0" b="0"/>
            <a:pathLst>
              <a:path w="196454" h="205383">
                <a:moveTo>
                  <a:pt x="0" y="133945"/>
                </a:moveTo>
                <a:lnTo>
                  <a:pt x="0" y="151804"/>
                </a:lnTo>
                <a:lnTo>
                  <a:pt x="8930" y="169664"/>
                </a:lnTo>
                <a:lnTo>
                  <a:pt x="17860" y="187523"/>
                </a:lnTo>
                <a:lnTo>
                  <a:pt x="26789" y="196453"/>
                </a:lnTo>
                <a:lnTo>
                  <a:pt x="44649" y="205382"/>
                </a:lnTo>
                <a:lnTo>
                  <a:pt x="71438" y="187523"/>
                </a:lnTo>
                <a:lnTo>
                  <a:pt x="89297" y="160734"/>
                </a:lnTo>
                <a:lnTo>
                  <a:pt x="125016" y="133945"/>
                </a:lnTo>
                <a:lnTo>
                  <a:pt x="151805" y="89297"/>
                </a:lnTo>
                <a:lnTo>
                  <a:pt x="178594" y="44648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1607344" y="3786187"/>
            <a:ext cx="258962" cy="205384"/>
          </a:xfrm>
          <a:custGeom>
            <a:avLst/>
            <a:gdLst/>
            <a:ahLst/>
            <a:cxnLst/>
            <a:rect l="0" t="0" r="0" b="0"/>
            <a:pathLst>
              <a:path w="258962" h="205384">
                <a:moveTo>
                  <a:pt x="0" y="0"/>
                </a:moveTo>
                <a:lnTo>
                  <a:pt x="8929" y="0"/>
                </a:lnTo>
                <a:lnTo>
                  <a:pt x="17859" y="17859"/>
                </a:lnTo>
                <a:lnTo>
                  <a:pt x="35719" y="35719"/>
                </a:lnTo>
                <a:lnTo>
                  <a:pt x="62508" y="71438"/>
                </a:lnTo>
                <a:lnTo>
                  <a:pt x="89297" y="98227"/>
                </a:lnTo>
                <a:lnTo>
                  <a:pt x="125015" y="133945"/>
                </a:lnTo>
                <a:lnTo>
                  <a:pt x="160734" y="160734"/>
                </a:lnTo>
                <a:lnTo>
                  <a:pt x="196453" y="187524"/>
                </a:lnTo>
                <a:lnTo>
                  <a:pt x="223242" y="205383"/>
                </a:lnTo>
                <a:lnTo>
                  <a:pt x="241101" y="205383"/>
                </a:lnTo>
                <a:lnTo>
                  <a:pt x="258961" y="196453"/>
                </a:lnTo>
                <a:lnTo>
                  <a:pt x="258961" y="178594"/>
                </a:lnTo>
                <a:lnTo>
                  <a:pt x="250031" y="151805"/>
                </a:lnTo>
                <a:lnTo>
                  <a:pt x="250031" y="15180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1696641" y="3652242"/>
            <a:ext cx="258962" cy="339329"/>
          </a:xfrm>
          <a:custGeom>
            <a:avLst/>
            <a:gdLst/>
            <a:ahLst/>
            <a:cxnLst/>
            <a:rect l="0" t="0" r="0" b="0"/>
            <a:pathLst>
              <a:path w="258962" h="339329">
                <a:moveTo>
                  <a:pt x="0" y="0"/>
                </a:moveTo>
                <a:lnTo>
                  <a:pt x="8929" y="17859"/>
                </a:lnTo>
                <a:lnTo>
                  <a:pt x="17859" y="44648"/>
                </a:lnTo>
                <a:lnTo>
                  <a:pt x="26789" y="80367"/>
                </a:lnTo>
                <a:lnTo>
                  <a:pt x="44648" y="125015"/>
                </a:lnTo>
                <a:lnTo>
                  <a:pt x="71437" y="178594"/>
                </a:lnTo>
                <a:lnTo>
                  <a:pt x="107156" y="232172"/>
                </a:lnTo>
                <a:lnTo>
                  <a:pt x="133945" y="267890"/>
                </a:lnTo>
                <a:lnTo>
                  <a:pt x="169664" y="303609"/>
                </a:lnTo>
                <a:lnTo>
                  <a:pt x="205382" y="321469"/>
                </a:lnTo>
                <a:lnTo>
                  <a:pt x="232172" y="339328"/>
                </a:lnTo>
                <a:lnTo>
                  <a:pt x="250031" y="339328"/>
                </a:lnTo>
                <a:lnTo>
                  <a:pt x="258961" y="330398"/>
                </a:lnTo>
                <a:lnTo>
                  <a:pt x="258961" y="321469"/>
                </a:lnTo>
                <a:lnTo>
                  <a:pt x="250031" y="303609"/>
                </a:lnTo>
                <a:lnTo>
                  <a:pt x="223242" y="285750"/>
                </a:lnTo>
                <a:lnTo>
                  <a:pt x="178593" y="258961"/>
                </a:lnTo>
                <a:lnTo>
                  <a:pt x="125015" y="241101"/>
                </a:lnTo>
                <a:lnTo>
                  <a:pt x="125015" y="24110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1607344" y="3705820"/>
            <a:ext cx="267891" cy="223243"/>
          </a:xfrm>
          <a:custGeom>
            <a:avLst/>
            <a:gdLst/>
            <a:ahLst/>
            <a:cxnLst/>
            <a:rect l="0" t="0" r="0" b="0"/>
            <a:pathLst>
              <a:path w="267891" h="223243">
                <a:moveTo>
                  <a:pt x="0" y="214312"/>
                </a:moveTo>
                <a:lnTo>
                  <a:pt x="8929" y="223242"/>
                </a:lnTo>
                <a:lnTo>
                  <a:pt x="17859" y="223242"/>
                </a:lnTo>
                <a:lnTo>
                  <a:pt x="35719" y="223242"/>
                </a:lnTo>
                <a:lnTo>
                  <a:pt x="62508" y="205383"/>
                </a:lnTo>
                <a:lnTo>
                  <a:pt x="98226" y="178594"/>
                </a:lnTo>
                <a:lnTo>
                  <a:pt x="125015" y="151805"/>
                </a:lnTo>
                <a:lnTo>
                  <a:pt x="169664" y="116086"/>
                </a:lnTo>
                <a:lnTo>
                  <a:pt x="196453" y="71437"/>
                </a:lnTo>
                <a:lnTo>
                  <a:pt x="232172" y="44648"/>
                </a:lnTo>
                <a:lnTo>
                  <a:pt x="250031" y="17859"/>
                </a:lnTo>
                <a:lnTo>
                  <a:pt x="267890" y="0"/>
                </a:lnTo>
                <a:lnTo>
                  <a:pt x="26789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1893094" y="3643312"/>
            <a:ext cx="98227" cy="178595"/>
          </a:xfrm>
          <a:custGeom>
            <a:avLst/>
            <a:gdLst/>
            <a:ahLst/>
            <a:cxnLst/>
            <a:rect l="0" t="0" r="0" b="0"/>
            <a:pathLst>
              <a:path w="98227" h="178595">
                <a:moveTo>
                  <a:pt x="0" y="116086"/>
                </a:moveTo>
                <a:lnTo>
                  <a:pt x="8929" y="116086"/>
                </a:lnTo>
                <a:lnTo>
                  <a:pt x="26789" y="125016"/>
                </a:lnTo>
                <a:lnTo>
                  <a:pt x="44648" y="133945"/>
                </a:lnTo>
                <a:lnTo>
                  <a:pt x="62508" y="142875"/>
                </a:lnTo>
                <a:lnTo>
                  <a:pt x="80367" y="151805"/>
                </a:lnTo>
                <a:lnTo>
                  <a:pt x="89297" y="160734"/>
                </a:lnTo>
                <a:lnTo>
                  <a:pt x="98226" y="169664"/>
                </a:lnTo>
                <a:lnTo>
                  <a:pt x="98226" y="178594"/>
                </a:lnTo>
                <a:lnTo>
                  <a:pt x="98226" y="178594"/>
                </a:lnTo>
                <a:lnTo>
                  <a:pt x="98226" y="169664"/>
                </a:lnTo>
                <a:lnTo>
                  <a:pt x="89297" y="142875"/>
                </a:lnTo>
                <a:lnTo>
                  <a:pt x="80367" y="116086"/>
                </a:lnTo>
                <a:lnTo>
                  <a:pt x="71437" y="89297"/>
                </a:lnTo>
                <a:lnTo>
                  <a:pt x="71437" y="53578"/>
                </a:lnTo>
                <a:lnTo>
                  <a:pt x="71437" y="35719"/>
                </a:lnTo>
                <a:lnTo>
                  <a:pt x="80367" y="17859"/>
                </a:lnTo>
                <a:lnTo>
                  <a:pt x="89297" y="893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2035969" y="3616523"/>
            <a:ext cx="98227" cy="116087"/>
          </a:xfrm>
          <a:custGeom>
            <a:avLst/>
            <a:gdLst/>
            <a:ahLst/>
            <a:cxnLst/>
            <a:rect l="0" t="0" r="0" b="0"/>
            <a:pathLst>
              <a:path w="98227" h="116087">
                <a:moveTo>
                  <a:pt x="0" y="53578"/>
                </a:moveTo>
                <a:lnTo>
                  <a:pt x="8929" y="62508"/>
                </a:lnTo>
                <a:lnTo>
                  <a:pt x="8929" y="62508"/>
                </a:lnTo>
                <a:lnTo>
                  <a:pt x="17859" y="71438"/>
                </a:lnTo>
                <a:lnTo>
                  <a:pt x="35719" y="89297"/>
                </a:lnTo>
                <a:lnTo>
                  <a:pt x="53578" y="98227"/>
                </a:lnTo>
                <a:lnTo>
                  <a:pt x="62508" y="107156"/>
                </a:lnTo>
                <a:lnTo>
                  <a:pt x="80367" y="116086"/>
                </a:lnTo>
                <a:lnTo>
                  <a:pt x="89297" y="107156"/>
                </a:lnTo>
                <a:lnTo>
                  <a:pt x="98226" y="107156"/>
                </a:lnTo>
                <a:lnTo>
                  <a:pt x="98226" y="89297"/>
                </a:lnTo>
                <a:lnTo>
                  <a:pt x="89297" y="62508"/>
                </a:lnTo>
                <a:lnTo>
                  <a:pt x="71437" y="35719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1875234" y="3420070"/>
            <a:ext cx="35720" cy="35720"/>
          </a:xfrm>
          <a:custGeom>
            <a:avLst/>
            <a:gdLst/>
            <a:ahLst/>
            <a:cxnLst/>
            <a:rect l="0" t="0" r="0" b="0"/>
            <a:pathLst>
              <a:path w="35720" h="35720">
                <a:moveTo>
                  <a:pt x="17860" y="8930"/>
                </a:moveTo>
                <a:lnTo>
                  <a:pt x="893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2678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26789"/>
                </a:lnTo>
                <a:lnTo>
                  <a:pt x="17860" y="17859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2053828" y="3455789"/>
            <a:ext cx="241103" cy="178594"/>
          </a:xfrm>
          <a:custGeom>
            <a:avLst/>
            <a:gdLst/>
            <a:ahLst/>
            <a:cxnLst/>
            <a:rect l="0" t="0" r="0" b="0"/>
            <a:pathLst>
              <a:path w="241103" h="178594">
                <a:moveTo>
                  <a:pt x="26789" y="0"/>
                </a:moveTo>
                <a:lnTo>
                  <a:pt x="17860" y="0"/>
                </a:lnTo>
                <a:lnTo>
                  <a:pt x="8930" y="0"/>
                </a:lnTo>
                <a:lnTo>
                  <a:pt x="0" y="8929"/>
                </a:lnTo>
                <a:lnTo>
                  <a:pt x="0" y="17859"/>
                </a:lnTo>
                <a:lnTo>
                  <a:pt x="8930" y="26789"/>
                </a:lnTo>
                <a:lnTo>
                  <a:pt x="26789" y="35718"/>
                </a:lnTo>
                <a:lnTo>
                  <a:pt x="53578" y="44648"/>
                </a:lnTo>
                <a:lnTo>
                  <a:pt x="80367" y="62507"/>
                </a:lnTo>
                <a:lnTo>
                  <a:pt x="116086" y="80367"/>
                </a:lnTo>
                <a:lnTo>
                  <a:pt x="142875" y="107156"/>
                </a:lnTo>
                <a:lnTo>
                  <a:pt x="160735" y="133945"/>
                </a:lnTo>
                <a:lnTo>
                  <a:pt x="178594" y="151804"/>
                </a:lnTo>
                <a:lnTo>
                  <a:pt x="187524" y="169664"/>
                </a:lnTo>
                <a:lnTo>
                  <a:pt x="187524" y="178593"/>
                </a:lnTo>
                <a:lnTo>
                  <a:pt x="178594" y="178593"/>
                </a:lnTo>
                <a:lnTo>
                  <a:pt x="178594" y="160734"/>
                </a:lnTo>
                <a:lnTo>
                  <a:pt x="169664" y="133945"/>
                </a:lnTo>
                <a:lnTo>
                  <a:pt x="160735" y="107156"/>
                </a:lnTo>
                <a:lnTo>
                  <a:pt x="169664" y="80367"/>
                </a:lnTo>
                <a:lnTo>
                  <a:pt x="178594" y="53578"/>
                </a:lnTo>
                <a:lnTo>
                  <a:pt x="196453" y="44648"/>
                </a:lnTo>
                <a:lnTo>
                  <a:pt x="214313" y="35718"/>
                </a:lnTo>
                <a:lnTo>
                  <a:pt x="232172" y="44648"/>
                </a:lnTo>
                <a:lnTo>
                  <a:pt x="241102" y="62507"/>
                </a:lnTo>
                <a:lnTo>
                  <a:pt x="241102" y="80367"/>
                </a:lnTo>
                <a:lnTo>
                  <a:pt x="241102" y="107156"/>
                </a:lnTo>
                <a:lnTo>
                  <a:pt x="232172" y="133945"/>
                </a:lnTo>
                <a:lnTo>
                  <a:pt x="223242" y="151804"/>
                </a:lnTo>
                <a:lnTo>
                  <a:pt x="214313" y="160734"/>
                </a:lnTo>
                <a:lnTo>
                  <a:pt x="214313" y="160734"/>
                </a:lnTo>
                <a:lnTo>
                  <a:pt x="205383" y="151804"/>
                </a:lnTo>
                <a:lnTo>
                  <a:pt x="205383" y="15180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2348508" y="2991445"/>
            <a:ext cx="312540" cy="526852"/>
          </a:xfrm>
          <a:custGeom>
            <a:avLst/>
            <a:gdLst/>
            <a:ahLst/>
            <a:cxnLst/>
            <a:rect l="0" t="0" r="0" b="0"/>
            <a:pathLst>
              <a:path w="312540" h="526852">
                <a:moveTo>
                  <a:pt x="0" y="401836"/>
                </a:moveTo>
                <a:lnTo>
                  <a:pt x="0" y="410766"/>
                </a:lnTo>
                <a:lnTo>
                  <a:pt x="8930" y="428625"/>
                </a:lnTo>
                <a:lnTo>
                  <a:pt x="8930" y="446484"/>
                </a:lnTo>
                <a:lnTo>
                  <a:pt x="8930" y="473273"/>
                </a:lnTo>
                <a:lnTo>
                  <a:pt x="17859" y="500062"/>
                </a:lnTo>
                <a:lnTo>
                  <a:pt x="26789" y="517922"/>
                </a:lnTo>
                <a:lnTo>
                  <a:pt x="44648" y="526851"/>
                </a:lnTo>
                <a:lnTo>
                  <a:pt x="53578" y="526851"/>
                </a:lnTo>
                <a:lnTo>
                  <a:pt x="62508" y="517922"/>
                </a:lnTo>
                <a:lnTo>
                  <a:pt x="71437" y="491133"/>
                </a:lnTo>
                <a:lnTo>
                  <a:pt x="80367" y="464344"/>
                </a:lnTo>
                <a:lnTo>
                  <a:pt x="80367" y="419695"/>
                </a:lnTo>
                <a:lnTo>
                  <a:pt x="80367" y="383976"/>
                </a:lnTo>
                <a:lnTo>
                  <a:pt x="62508" y="330398"/>
                </a:lnTo>
                <a:lnTo>
                  <a:pt x="53578" y="294680"/>
                </a:lnTo>
                <a:lnTo>
                  <a:pt x="44648" y="267891"/>
                </a:lnTo>
                <a:lnTo>
                  <a:pt x="35719" y="258961"/>
                </a:lnTo>
                <a:lnTo>
                  <a:pt x="35719" y="267891"/>
                </a:lnTo>
                <a:lnTo>
                  <a:pt x="44648" y="294680"/>
                </a:lnTo>
                <a:lnTo>
                  <a:pt x="62508" y="330398"/>
                </a:lnTo>
                <a:lnTo>
                  <a:pt x="80367" y="375047"/>
                </a:lnTo>
                <a:lnTo>
                  <a:pt x="89297" y="410766"/>
                </a:lnTo>
                <a:lnTo>
                  <a:pt x="98226" y="437555"/>
                </a:lnTo>
                <a:lnTo>
                  <a:pt x="107156" y="446484"/>
                </a:lnTo>
                <a:lnTo>
                  <a:pt x="116086" y="446484"/>
                </a:lnTo>
                <a:lnTo>
                  <a:pt x="116086" y="437555"/>
                </a:lnTo>
                <a:lnTo>
                  <a:pt x="125015" y="410766"/>
                </a:lnTo>
                <a:lnTo>
                  <a:pt x="125015" y="375047"/>
                </a:lnTo>
                <a:lnTo>
                  <a:pt x="133945" y="321469"/>
                </a:lnTo>
                <a:lnTo>
                  <a:pt x="125015" y="267891"/>
                </a:lnTo>
                <a:lnTo>
                  <a:pt x="125015" y="196453"/>
                </a:lnTo>
                <a:lnTo>
                  <a:pt x="116086" y="133945"/>
                </a:lnTo>
                <a:lnTo>
                  <a:pt x="107156" y="71437"/>
                </a:lnTo>
                <a:lnTo>
                  <a:pt x="98226" y="26789"/>
                </a:lnTo>
                <a:lnTo>
                  <a:pt x="89297" y="0"/>
                </a:lnTo>
                <a:lnTo>
                  <a:pt x="89297" y="0"/>
                </a:lnTo>
                <a:lnTo>
                  <a:pt x="80367" y="8930"/>
                </a:lnTo>
                <a:lnTo>
                  <a:pt x="80367" y="44648"/>
                </a:lnTo>
                <a:lnTo>
                  <a:pt x="80367" y="89297"/>
                </a:lnTo>
                <a:lnTo>
                  <a:pt x="80367" y="142875"/>
                </a:lnTo>
                <a:lnTo>
                  <a:pt x="89297" y="187523"/>
                </a:lnTo>
                <a:lnTo>
                  <a:pt x="107156" y="241101"/>
                </a:lnTo>
                <a:lnTo>
                  <a:pt x="125015" y="276820"/>
                </a:lnTo>
                <a:lnTo>
                  <a:pt x="151805" y="303609"/>
                </a:lnTo>
                <a:lnTo>
                  <a:pt x="178594" y="321469"/>
                </a:lnTo>
                <a:lnTo>
                  <a:pt x="205383" y="321469"/>
                </a:lnTo>
                <a:lnTo>
                  <a:pt x="223242" y="321469"/>
                </a:lnTo>
                <a:lnTo>
                  <a:pt x="250031" y="303609"/>
                </a:lnTo>
                <a:lnTo>
                  <a:pt x="258961" y="276820"/>
                </a:lnTo>
                <a:lnTo>
                  <a:pt x="267890" y="241101"/>
                </a:lnTo>
                <a:lnTo>
                  <a:pt x="276820" y="205383"/>
                </a:lnTo>
                <a:lnTo>
                  <a:pt x="276820" y="169664"/>
                </a:lnTo>
                <a:lnTo>
                  <a:pt x="276820" y="142875"/>
                </a:lnTo>
                <a:lnTo>
                  <a:pt x="276820" y="133945"/>
                </a:lnTo>
                <a:lnTo>
                  <a:pt x="276820" y="133945"/>
                </a:lnTo>
                <a:lnTo>
                  <a:pt x="285750" y="151805"/>
                </a:lnTo>
                <a:lnTo>
                  <a:pt x="285750" y="169664"/>
                </a:lnTo>
                <a:lnTo>
                  <a:pt x="294680" y="196453"/>
                </a:lnTo>
                <a:lnTo>
                  <a:pt x="303609" y="214312"/>
                </a:lnTo>
                <a:lnTo>
                  <a:pt x="303609" y="232172"/>
                </a:lnTo>
                <a:lnTo>
                  <a:pt x="312539" y="241101"/>
                </a:lnTo>
                <a:lnTo>
                  <a:pt x="303609" y="241101"/>
                </a:lnTo>
                <a:lnTo>
                  <a:pt x="303609" y="232172"/>
                </a:lnTo>
                <a:lnTo>
                  <a:pt x="294680" y="223242"/>
                </a:lnTo>
                <a:lnTo>
                  <a:pt x="276820" y="214312"/>
                </a:lnTo>
                <a:lnTo>
                  <a:pt x="276820" y="21431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2321719" y="2893218"/>
            <a:ext cx="250032" cy="223244"/>
          </a:xfrm>
          <a:custGeom>
            <a:avLst/>
            <a:gdLst/>
            <a:ahLst/>
            <a:cxnLst/>
            <a:rect l="0" t="0" r="0" b="0"/>
            <a:pathLst>
              <a:path w="250032" h="223244">
                <a:moveTo>
                  <a:pt x="0" y="223243"/>
                </a:moveTo>
                <a:lnTo>
                  <a:pt x="0" y="223243"/>
                </a:lnTo>
                <a:lnTo>
                  <a:pt x="8929" y="214313"/>
                </a:lnTo>
                <a:lnTo>
                  <a:pt x="35719" y="187524"/>
                </a:lnTo>
                <a:lnTo>
                  <a:pt x="62508" y="160735"/>
                </a:lnTo>
                <a:lnTo>
                  <a:pt x="98226" y="133946"/>
                </a:lnTo>
                <a:lnTo>
                  <a:pt x="142875" y="89297"/>
                </a:lnTo>
                <a:lnTo>
                  <a:pt x="178594" y="53578"/>
                </a:lnTo>
                <a:lnTo>
                  <a:pt x="214312" y="26789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1821656" y="4063007"/>
            <a:ext cx="383978" cy="508994"/>
          </a:xfrm>
          <a:custGeom>
            <a:avLst/>
            <a:gdLst/>
            <a:ahLst/>
            <a:cxnLst/>
            <a:rect l="0" t="0" r="0" b="0"/>
            <a:pathLst>
              <a:path w="383978" h="508994">
                <a:moveTo>
                  <a:pt x="0" y="241102"/>
                </a:moveTo>
                <a:lnTo>
                  <a:pt x="0" y="250032"/>
                </a:lnTo>
                <a:lnTo>
                  <a:pt x="0" y="258961"/>
                </a:lnTo>
                <a:lnTo>
                  <a:pt x="17860" y="285750"/>
                </a:lnTo>
                <a:lnTo>
                  <a:pt x="35719" y="312539"/>
                </a:lnTo>
                <a:lnTo>
                  <a:pt x="53578" y="348258"/>
                </a:lnTo>
                <a:lnTo>
                  <a:pt x="80367" y="392907"/>
                </a:lnTo>
                <a:lnTo>
                  <a:pt x="98227" y="437555"/>
                </a:lnTo>
                <a:lnTo>
                  <a:pt x="116086" y="473274"/>
                </a:lnTo>
                <a:lnTo>
                  <a:pt x="116086" y="500063"/>
                </a:lnTo>
                <a:lnTo>
                  <a:pt x="116086" y="508993"/>
                </a:lnTo>
                <a:lnTo>
                  <a:pt x="107157" y="508993"/>
                </a:lnTo>
                <a:lnTo>
                  <a:pt x="89297" y="482204"/>
                </a:lnTo>
                <a:lnTo>
                  <a:pt x="71438" y="446485"/>
                </a:lnTo>
                <a:lnTo>
                  <a:pt x="53578" y="401836"/>
                </a:lnTo>
                <a:lnTo>
                  <a:pt x="26789" y="339329"/>
                </a:lnTo>
                <a:lnTo>
                  <a:pt x="17860" y="276821"/>
                </a:lnTo>
                <a:lnTo>
                  <a:pt x="17860" y="205383"/>
                </a:lnTo>
                <a:lnTo>
                  <a:pt x="26789" y="142875"/>
                </a:lnTo>
                <a:lnTo>
                  <a:pt x="44649" y="89297"/>
                </a:lnTo>
                <a:lnTo>
                  <a:pt x="71438" y="44649"/>
                </a:lnTo>
                <a:lnTo>
                  <a:pt x="98227" y="17860"/>
                </a:lnTo>
                <a:lnTo>
                  <a:pt x="116086" y="0"/>
                </a:lnTo>
                <a:lnTo>
                  <a:pt x="142875" y="17860"/>
                </a:lnTo>
                <a:lnTo>
                  <a:pt x="142875" y="44649"/>
                </a:lnTo>
                <a:lnTo>
                  <a:pt x="142875" y="80368"/>
                </a:lnTo>
                <a:lnTo>
                  <a:pt x="133946" y="133946"/>
                </a:lnTo>
                <a:lnTo>
                  <a:pt x="116086" y="178594"/>
                </a:lnTo>
                <a:lnTo>
                  <a:pt x="107157" y="223243"/>
                </a:lnTo>
                <a:lnTo>
                  <a:pt x="89297" y="258961"/>
                </a:lnTo>
                <a:lnTo>
                  <a:pt x="80367" y="285750"/>
                </a:lnTo>
                <a:lnTo>
                  <a:pt x="98227" y="294680"/>
                </a:lnTo>
                <a:lnTo>
                  <a:pt x="125016" y="303610"/>
                </a:lnTo>
                <a:lnTo>
                  <a:pt x="160735" y="312539"/>
                </a:lnTo>
                <a:lnTo>
                  <a:pt x="214313" y="303610"/>
                </a:lnTo>
                <a:lnTo>
                  <a:pt x="267891" y="294680"/>
                </a:lnTo>
                <a:lnTo>
                  <a:pt x="312539" y="276821"/>
                </a:lnTo>
                <a:lnTo>
                  <a:pt x="348258" y="258961"/>
                </a:lnTo>
                <a:lnTo>
                  <a:pt x="375047" y="241102"/>
                </a:lnTo>
                <a:lnTo>
                  <a:pt x="383977" y="214313"/>
                </a:lnTo>
                <a:lnTo>
                  <a:pt x="375047" y="187524"/>
                </a:lnTo>
                <a:lnTo>
                  <a:pt x="366117" y="160735"/>
                </a:lnTo>
                <a:lnTo>
                  <a:pt x="366117" y="16073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2116336" y="4018359"/>
            <a:ext cx="214313" cy="276821"/>
          </a:xfrm>
          <a:custGeom>
            <a:avLst/>
            <a:gdLst/>
            <a:ahLst/>
            <a:cxnLst/>
            <a:rect l="0" t="0" r="0" b="0"/>
            <a:pathLst>
              <a:path w="214313" h="276821">
                <a:moveTo>
                  <a:pt x="0" y="142875"/>
                </a:moveTo>
                <a:lnTo>
                  <a:pt x="0" y="151805"/>
                </a:lnTo>
                <a:lnTo>
                  <a:pt x="0" y="169664"/>
                </a:lnTo>
                <a:lnTo>
                  <a:pt x="0" y="187523"/>
                </a:lnTo>
                <a:lnTo>
                  <a:pt x="8930" y="196453"/>
                </a:lnTo>
                <a:lnTo>
                  <a:pt x="17859" y="205383"/>
                </a:lnTo>
                <a:lnTo>
                  <a:pt x="26789" y="205383"/>
                </a:lnTo>
                <a:lnTo>
                  <a:pt x="35719" y="196453"/>
                </a:lnTo>
                <a:lnTo>
                  <a:pt x="44648" y="178594"/>
                </a:lnTo>
                <a:lnTo>
                  <a:pt x="62508" y="151805"/>
                </a:lnTo>
                <a:lnTo>
                  <a:pt x="62508" y="125016"/>
                </a:lnTo>
                <a:lnTo>
                  <a:pt x="62508" y="89297"/>
                </a:lnTo>
                <a:lnTo>
                  <a:pt x="62508" y="53578"/>
                </a:lnTo>
                <a:lnTo>
                  <a:pt x="53578" y="26789"/>
                </a:lnTo>
                <a:lnTo>
                  <a:pt x="35719" y="8930"/>
                </a:lnTo>
                <a:lnTo>
                  <a:pt x="26789" y="0"/>
                </a:lnTo>
                <a:lnTo>
                  <a:pt x="8930" y="8930"/>
                </a:lnTo>
                <a:lnTo>
                  <a:pt x="8930" y="35719"/>
                </a:lnTo>
                <a:lnTo>
                  <a:pt x="17859" y="80367"/>
                </a:lnTo>
                <a:lnTo>
                  <a:pt x="26789" y="133945"/>
                </a:lnTo>
                <a:lnTo>
                  <a:pt x="44648" y="187523"/>
                </a:lnTo>
                <a:lnTo>
                  <a:pt x="71437" y="232172"/>
                </a:lnTo>
                <a:lnTo>
                  <a:pt x="98227" y="267891"/>
                </a:lnTo>
                <a:lnTo>
                  <a:pt x="125016" y="276820"/>
                </a:lnTo>
                <a:lnTo>
                  <a:pt x="151805" y="276820"/>
                </a:lnTo>
                <a:lnTo>
                  <a:pt x="169664" y="267891"/>
                </a:lnTo>
                <a:lnTo>
                  <a:pt x="187523" y="232172"/>
                </a:lnTo>
                <a:lnTo>
                  <a:pt x="205383" y="196453"/>
                </a:lnTo>
                <a:lnTo>
                  <a:pt x="214312" y="142875"/>
                </a:lnTo>
                <a:lnTo>
                  <a:pt x="214312" y="80367"/>
                </a:lnTo>
                <a:lnTo>
                  <a:pt x="214312" y="8036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2321719" y="3696890"/>
            <a:ext cx="410766" cy="625079"/>
          </a:xfrm>
          <a:custGeom>
            <a:avLst/>
            <a:gdLst/>
            <a:ahLst/>
            <a:cxnLst/>
            <a:rect l="0" t="0" r="0" b="0"/>
            <a:pathLst>
              <a:path w="410766" h="625079">
                <a:moveTo>
                  <a:pt x="8929" y="205383"/>
                </a:moveTo>
                <a:lnTo>
                  <a:pt x="8929" y="205383"/>
                </a:lnTo>
                <a:lnTo>
                  <a:pt x="8929" y="214313"/>
                </a:lnTo>
                <a:lnTo>
                  <a:pt x="8929" y="223242"/>
                </a:lnTo>
                <a:lnTo>
                  <a:pt x="8929" y="232172"/>
                </a:lnTo>
                <a:lnTo>
                  <a:pt x="0" y="241102"/>
                </a:lnTo>
                <a:lnTo>
                  <a:pt x="0" y="241102"/>
                </a:lnTo>
                <a:lnTo>
                  <a:pt x="0" y="232172"/>
                </a:lnTo>
                <a:lnTo>
                  <a:pt x="0" y="214313"/>
                </a:lnTo>
                <a:lnTo>
                  <a:pt x="0" y="196453"/>
                </a:lnTo>
                <a:lnTo>
                  <a:pt x="0" y="178594"/>
                </a:lnTo>
                <a:lnTo>
                  <a:pt x="8929" y="169664"/>
                </a:lnTo>
                <a:lnTo>
                  <a:pt x="26789" y="169664"/>
                </a:lnTo>
                <a:lnTo>
                  <a:pt x="53578" y="187524"/>
                </a:lnTo>
                <a:lnTo>
                  <a:pt x="80367" y="214313"/>
                </a:lnTo>
                <a:lnTo>
                  <a:pt x="116086" y="250031"/>
                </a:lnTo>
                <a:lnTo>
                  <a:pt x="142875" y="303610"/>
                </a:lnTo>
                <a:lnTo>
                  <a:pt x="169664" y="357188"/>
                </a:lnTo>
                <a:lnTo>
                  <a:pt x="196453" y="410766"/>
                </a:lnTo>
                <a:lnTo>
                  <a:pt x="223242" y="473274"/>
                </a:lnTo>
                <a:lnTo>
                  <a:pt x="250031" y="517922"/>
                </a:lnTo>
                <a:lnTo>
                  <a:pt x="276820" y="562571"/>
                </a:lnTo>
                <a:lnTo>
                  <a:pt x="303609" y="598289"/>
                </a:lnTo>
                <a:lnTo>
                  <a:pt x="330398" y="616149"/>
                </a:lnTo>
                <a:lnTo>
                  <a:pt x="357187" y="625078"/>
                </a:lnTo>
                <a:lnTo>
                  <a:pt x="383976" y="616149"/>
                </a:lnTo>
                <a:lnTo>
                  <a:pt x="401836" y="598289"/>
                </a:lnTo>
                <a:lnTo>
                  <a:pt x="410765" y="571500"/>
                </a:lnTo>
                <a:lnTo>
                  <a:pt x="410765" y="535781"/>
                </a:lnTo>
                <a:lnTo>
                  <a:pt x="392906" y="491133"/>
                </a:lnTo>
                <a:lnTo>
                  <a:pt x="366117" y="455414"/>
                </a:lnTo>
                <a:lnTo>
                  <a:pt x="312539" y="419696"/>
                </a:lnTo>
                <a:lnTo>
                  <a:pt x="258961" y="392906"/>
                </a:lnTo>
                <a:lnTo>
                  <a:pt x="196453" y="383977"/>
                </a:lnTo>
                <a:lnTo>
                  <a:pt x="151804" y="392906"/>
                </a:lnTo>
                <a:lnTo>
                  <a:pt x="107156" y="410766"/>
                </a:lnTo>
                <a:lnTo>
                  <a:pt x="80367" y="437555"/>
                </a:lnTo>
                <a:lnTo>
                  <a:pt x="53578" y="464344"/>
                </a:lnTo>
                <a:lnTo>
                  <a:pt x="44648" y="482203"/>
                </a:lnTo>
                <a:lnTo>
                  <a:pt x="35719" y="500063"/>
                </a:lnTo>
                <a:lnTo>
                  <a:pt x="26789" y="500063"/>
                </a:lnTo>
                <a:lnTo>
                  <a:pt x="26789" y="482203"/>
                </a:lnTo>
                <a:lnTo>
                  <a:pt x="35719" y="455414"/>
                </a:lnTo>
                <a:lnTo>
                  <a:pt x="44648" y="401836"/>
                </a:lnTo>
                <a:lnTo>
                  <a:pt x="53578" y="348258"/>
                </a:lnTo>
                <a:lnTo>
                  <a:pt x="62508" y="294680"/>
                </a:lnTo>
                <a:lnTo>
                  <a:pt x="80367" y="232172"/>
                </a:lnTo>
                <a:lnTo>
                  <a:pt x="107156" y="178594"/>
                </a:lnTo>
                <a:lnTo>
                  <a:pt x="125015" y="133946"/>
                </a:lnTo>
                <a:lnTo>
                  <a:pt x="142875" y="107156"/>
                </a:lnTo>
                <a:lnTo>
                  <a:pt x="160734" y="98227"/>
                </a:lnTo>
                <a:lnTo>
                  <a:pt x="178594" y="107156"/>
                </a:lnTo>
                <a:lnTo>
                  <a:pt x="196453" y="133946"/>
                </a:lnTo>
                <a:lnTo>
                  <a:pt x="214312" y="160735"/>
                </a:lnTo>
                <a:lnTo>
                  <a:pt x="232172" y="196453"/>
                </a:lnTo>
                <a:lnTo>
                  <a:pt x="241101" y="232172"/>
                </a:lnTo>
                <a:lnTo>
                  <a:pt x="258961" y="250031"/>
                </a:lnTo>
                <a:lnTo>
                  <a:pt x="267890" y="267891"/>
                </a:lnTo>
                <a:lnTo>
                  <a:pt x="276820" y="267891"/>
                </a:lnTo>
                <a:lnTo>
                  <a:pt x="285750" y="250031"/>
                </a:lnTo>
                <a:lnTo>
                  <a:pt x="285750" y="223242"/>
                </a:lnTo>
                <a:lnTo>
                  <a:pt x="294679" y="187524"/>
                </a:lnTo>
                <a:lnTo>
                  <a:pt x="294679" y="151805"/>
                </a:lnTo>
                <a:lnTo>
                  <a:pt x="285750" y="98227"/>
                </a:lnTo>
                <a:lnTo>
                  <a:pt x="276820" y="53578"/>
                </a:lnTo>
                <a:lnTo>
                  <a:pt x="258961" y="17860"/>
                </a:lnTo>
                <a:lnTo>
                  <a:pt x="250031" y="0"/>
                </a:lnTo>
                <a:lnTo>
                  <a:pt x="241101" y="0"/>
                </a:lnTo>
                <a:lnTo>
                  <a:pt x="250031" y="8930"/>
                </a:lnTo>
                <a:lnTo>
                  <a:pt x="258961" y="35719"/>
                </a:lnTo>
                <a:lnTo>
                  <a:pt x="267890" y="71438"/>
                </a:lnTo>
                <a:lnTo>
                  <a:pt x="285750" y="107156"/>
                </a:lnTo>
                <a:lnTo>
                  <a:pt x="303609" y="133946"/>
                </a:lnTo>
                <a:lnTo>
                  <a:pt x="321469" y="160735"/>
                </a:lnTo>
                <a:lnTo>
                  <a:pt x="339328" y="178594"/>
                </a:lnTo>
                <a:lnTo>
                  <a:pt x="348258" y="178594"/>
                </a:lnTo>
                <a:lnTo>
                  <a:pt x="366117" y="160735"/>
                </a:lnTo>
                <a:lnTo>
                  <a:pt x="375047" y="142875"/>
                </a:lnTo>
                <a:lnTo>
                  <a:pt x="383976" y="116086"/>
                </a:lnTo>
                <a:lnTo>
                  <a:pt x="383976" y="80367"/>
                </a:lnTo>
                <a:lnTo>
                  <a:pt x="383976" y="44649"/>
                </a:lnTo>
                <a:lnTo>
                  <a:pt x="375047" y="17860"/>
                </a:lnTo>
                <a:lnTo>
                  <a:pt x="375047" y="178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2669977" y="3652242"/>
            <a:ext cx="98227" cy="89298"/>
          </a:xfrm>
          <a:custGeom>
            <a:avLst/>
            <a:gdLst/>
            <a:ahLst/>
            <a:cxnLst/>
            <a:rect l="0" t="0" r="0" b="0"/>
            <a:pathLst>
              <a:path w="98227" h="89298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8929" y="0"/>
                </a:lnTo>
                <a:lnTo>
                  <a:pt x="26789" y="8929"/>
                </a:lnTo>
                <a:lnTo>
                  <a:pt x="35718" y="17859"/>
                </a:lnTo>
                <a:lnTo>
                  <a:pt x="53578" y="35719"/>
                </a:lnTo>
                <a:lnTo>
                  <a:pt x="71437" y="53578"/>
                </a:lnTo>
                <a:lnTo>
                  <a:pt x="80367" y="71437"/>
                </a:lnTo>
                <a:lnTo>
                  <a:pt x="89296" y="80367"/>
                </a:lnTo>
                <a:lnTo>
                  <a:pt x="98226" y="89297"/>
                </a:lnTo>
                <a:lnTo>
                  <a:pt x="98226" y="80367"/>
                </a:lnTo>
                <a:lnTo>
                  <a:pt x="98226" y="71437"/>
                </a:lnTo>
                <a:lnTo>
                  <a:pt x="98226" y="53578"/>
                </a:lnTo>
                <a:lnTo>
                  <a:pt x="98226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2553891" y="3482578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26789" y="26789"/>
                </a:moveTo>
                <a:lnTo>
                  <a:pt x="17859" y="26789"/>
                </a:lnTo>
                <a:lnTo>
                  <a:pt x="8929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29" y="17859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2750344" y="3402211"/>
            <a:ext cx="89298" cy="241102"/>
          </a:xfrm>
          <a:custGeom>
            <a:avLst/>
            <a:gdLst/>
            <a:ahLst/>
            <a:cxnLst/>
            <a:rect l="0" t="0" r="0" b="0"/>
            <a:pathLst>
              <a:path w="89298" h="241102">
                <a:moveTo>
                  <a:pt x="0" y="98226"/>
                </a:moveTo>
                <a:lnTo>
                  <a:pt x="0" y="98226"/>
                </a:lnTo>
                <a:lnTo>
                  <a:pt x="0" y="107156"/>
                </a:lnTo>
                <a:lnTo>
                  <a:pt x="0" y="116085"/>
                </a:lnTo>
                <a:lnTo>
                  <a:pt x="8929" y="133945"/>
                </a:lnTo>
                <a:lnTo>
                  <a:pt x="17859" y="151804"/>
                </a:lnTo>
                <a:lnTo>
                  <a:pt x="26789" y="178593"/>
                </a:lnTo>
                <a:lnTo>
                  <a:pt x="44648" y="196453"/>
                </a:lnTo>
                <a:lnTo>
                  <a:pt x="53578" y="223242"/>
                </a:lnTo>
                <a:lnTo>
                  <a:pt x="62508" y="241101"/>
                </a:lnTo>
                <a:lnTo>
                  <a:pt x="71437" y="241101"/>
                </a:lnTo>
                <a:lnTo>
                  <a:pt x="71437" y="241101"/>
                </a:lnTo>
                <a:lnTo>
                  <a:pt x="62508" y="232171"/>
                </a:lnTo>
                <a:lnTo>
                  <a:pt x="53578" y="205382"/>
                </a:lnTo>
                <a:lnTo>
                  <a:pt x="44648" y="178593"/>
                </a:lnTo>
                <a:lnTo>
                  <a:pt x="26789" y="133945"/>
                </a:lnTo>
                <a:lnTo>
                  <a:pt x="17859" y="98226"/>
                </a:lnTo>
                <a:lnTo>
                  <a:pt x="8929" y="62507"/>
                </a:lnTo>
                <a:lnTo>
                  <a:pt x="8929" y="26789"/>
                </a:lnTo>
                <a:lnTo>
                  <a:pt x="8929" y="8929"/>
                </a:lnTo>
                <a:lnTo>
                  <a:pt x="26789" y="0"/>
                </a:lnTo>
                <a:lnTo>
                  <a:pt x="44648" y="0"/>
                </a:lnTo>
                <a:lnTo>
                  <a:pt x="62508" y="8929"/>
                </a:lnTo>
                <a:lnTo>
                  <a:pt x="89297" y="8929"/>
                </a:lnTo>
                <a:lnTo>
                  <a:pt x="89297" y="892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2884289" y="2732484"/>
            <a:ext cx="535782" cy="875110"/>
          </a:xfrm>
          <a:custGeom>
            <a:avLst/>
            <a:gdLst/>
            <a:ahLst/>
            <a:cxnLst/>
            <a:rect l="0" t="0" r="0" b="0"/>
            <a:pathLst>
              <a:path w="535782" h="875110">
                <a:moveTo>
                  <a:pt x="8930" y="741164"/>
                </a:moveTo>
                <a:lnTo>
                  <a:pt x="8930" y="750094"/>
                </a:lnTo>
                <a:lnTo>
                  <a:pt x="17859" y="759023"/>
                </a:lnTo>
                <a:lnTo>
                  <a:pt x="26789" y="767953"/>
                </a:lnTo>
                <a:lnTo>
                  <a:pt x="26789" y="776883"/>
                </a:lnTo>
                <a:lnTo>
                  <a:pt x="35719" y="785812"/>
                </a:lnTo>
                <a:lnTo>
                  <a:pt x="35719" y="776883"/>
                </a:lnTo>
                <a:lnTo>
                  <a:pt x="44649" y="767953"/>
                </a:lnTo>
                <a:lnTo>
                  <a:pt x="44649" y="750094"/>
                </a:lnTo>
                <a:lnTo>
                  <a:pt x="44649" y="732234"/>
                </a:lnTo>
                <a:lnTo>
                  <a:pt x="35719" y="705445"/>
                </a:lnTo>
                <a:lnTo>
                  <a:pt x="35719" y="687586"/>
                </a:lnTo>
                <a:lnTo>
                  <a:pt x="26789" y="660797"/>
                </a:lnTo>
                <a:lnTo>
                  <a:pt x="17859" y="642937"/>
                </a:lnTo>
                <a:lnTo>
                  <a:pt x="0" y="634008"/>
                </a:lnTo>
                <a:lnTo>
                  <a:pt x="0" y="642937"/>
                </a:lnTo>
                <a:lnTo>
                  <a:pt x="0" y="660797"/>
                </a:lnTo>
                <a:lnTo>
                  <a:pt x="0" y="687586"/>
                </a:lnTo>
                <a:lnTo>
                  <a:pt x="8930" y="723305"/>
                </a:lnTo>
                <a:lnTo>
                  <a:pt x="17859" y="767953"/>
                </a:lnTo>
                <a:lnTo>
                  <a:pt x="26789" y="803672"/>
                </a:lnTo>
                <a:lnTo>
                  <a:pt x="44649" y="839391"/>
                </a:lnTo>
                <a:lnTo>
                  <a:pt x="44649" y="857250"/>
                </a:lnTo>
                <a:lnTo>
                  <a:pt x="62508" y="875109"/>
                </a:lnTo>
                <a:lnTo>
                  <a:pt x="71438" y="866180"/>
                </a:lnTo>
                <a:lnTo>
                  <a:pt x="80367" y="857250"/>
                </a:lnTo>
                <a:lnTo>
                  <a:pt x="89297" y="830461"/>
                </a:lnTo>
                <a:lnTo>
                  <a:pt x="89297" y="794742"/>
                </a:lnTo>
                <a:lnTo>
                  <a:pt x="89297" y="759023"/>
                </a:lnTo>
                <a:lnTo>
                  <a:pt x="89297" y="723305"/>
                </a:lnTo>
                <a:lnTo>
                  <a:pt x="80367" y="678656"/>
                </a:lnTo>
                <a:lnTo>
                  <a:pt x="71438" y="642937"/>
                </a:lnTo>
                <a:lnTo>
                  <a:pt x="62508" y="616148"/>
                </a:lnTo>
                <a:lnTo>
                  <a:pt x="53578" y="598289"/>
                </a:lnTo>
                <a:lnTo>
                  <a:pt x="44649" y="598289"/>
                </a:lnTo>
                <a:lnTo>
                  <a:pt x="53578" y="616148"/>
                </a:lnTo>
                <a:lnTo>
                  <a:pt x="53578" y="634008"/>
                </a:lnTo>
                <a:lnTo>
                  <a:pt x="62508" y="660797"/>
                </a:lnTo>
                <a:lnTo>
                  <a:pt x="80367" y="696516"/>
                </a:lnTo>
                <a:lnTo>
                  <a:pt x="98227" y="723305"/>
                </a:lnTo>
                <a:lnTo>
                  <a:pt x="107156" y="741164"/>
                </a:lnTo>
                <a:lnTo>
                  <a:pt x="116086" y="759023"/>
                </a:lnTo>
                <a:lnTo>
                  <a:pt x="133945" y="767953"/>
                </a:lnTo>
                <a:lnTo>
                  <a:pt x="142875" y="767953"/>
                </a:lnTo>
                <a:lnTo>
                  <a:pt x="142875" y="759023"/>
                </a:lnTo>
                <a:lnTo>
                  <a:pt x="151805" y="741164"/>
                </a:lnTo>
                <a:lnTo>
                  <a:pt x="151805" y="714375"/>
                </a:lnTo>
                <a:lnTo>
                  <a:pt x="142875" y="678656"/>
                </a:lnTo>
                <a:lnTo>
                  <a:pt x="133945" y="642937"/>
                </a:lnTo>
                <a:lnTo>
                  <a:pt x="125016" y="607219"/>
                </a:lnTo>
                <a:lnTo>
                  <a:pt x="116086" y="580430"/>
                </a:lnTo>
                <a:lnTo>
                  <a:pt x="107156" y="562570"/>
                </a:lnTo>
                <a:lnTo>
                  <a:pt x="107156" y="562570"/>
                </a:lnTo>
                <a:lnTo>
                  <a:pt x="116086" y="571500"/>
                </a:lnTo>
                <a:lnTo>
                  <a:pt x="125016" y="589359"/>
                </a:lnTo>
                <a:lnTo>
                  <a:pt x="142875" y="625078"/>
                </a:lnTo>
                <a:lnTo>
                  <a:pt x="151805" y="651867"/>
                </a:lnTo>
                <a:lnTo>
                  <a:pt x="169664" y="678656"/>
                </a:lnTo>
                <a:lnTo>
                  <a:pt x="178594" y="696516"/>
                </a:lnTo>
                <a:lnTo>
                  <a:pt x="187524" y="714375"/>
                </a:lnTo>
                <a:lnTo>
                  <a:pt x="187524" y="714375"/>
                </a:lnTo>
                <a:lnTo>
                  <a:pt x="196453" y="705445"/>
                </a:lnTo>
                <a:lnTo>
                  <a:pt x="196453" y="696516"/>
                </a:lnTo>
                <a:lnTo>
                  <a:pt x="196453" y="669727"/>
                </a:lnTo>
                <a:lnTo>
                  <a:pt x="196453" y="634008"/>
                </a:lnTo>
                <a:lnTo>
                  <a:pt x="187524" y="598289"/>
                </a:lnTo>
                <a:lnTo>
                  <a:pt x="187524" y="562570"/>
                </a:lnTo>
                <a:lnTo>
                  <a:pt x="178594" y="535781"/>
                </a:lnTo>
                <a:lnTo>
                  <a:pt x="178594" y="508992"/>
                </a:lnTo>
                <a:lnTo>
                  <a:pt x="178594" y="508992"/>
                </a:lnTo>
                <a:lnTo>
                  <a:pt x="178594" y="517922"/>
                </a:lnTo>
                <a:lnTo>
                  <a:pt x="187524" y="535781"/>
                </a:lnTo>
                <a:lnTo>
                  <a:pt x="196453" y="562570"/>
                </a:lnTo>
                <a:lnTo>
                  <a:pt x="205383" y="589359"/>
                </a:lnTo>
                <a:lnTo>
                  <a:pt x="214313" y="607219"/>
                </a:lnTo>
                <a:lnTo>
                  <a:pt x="223242" y="625078"/>
                </a:lnTo>
                <a:lnTo>
                  <a:pt x="232172" y="642937"/>
                </a:lnTo>
                <a:lnTo>
                  <a:pt x="241102" y="642937"/>
                </a:lnTo>
                <a:lnTo>
                  <a:pt x="250031" y="634008"/>
                </a:lnTo>
                <a:lnTo>
                  <a:pt x="258961" y="616148"/>
                </a:lnTo>
                <a:lnTo>
                  <a:pt x="267891" y="589359"/>
                </a:lnTo>
                <a:lnTo>
                  <a:pt x="267891" y="562570"/>
                </a:lnTo>
                <a:lnTo>
                  <a:pt x="267891" y="535781"/>
                </a:lnTo>
                <a:lnTo>
                  <a:pt x="258961" y="500062"/>
                </a:lnTo>
                <a:lnTo>
                  <a:pt x="258961" y="473273"/>
                </a:lnTo>
                <a:lnTo>
                  <a:pt x="250031" y="464344"/>
                </a:lnTo>
                <a:lnTo>
                  <a:pt x="250031" y="464344"/>
                </a:lnTo>
                <a:lnTo>
                  <a:pt x="250031" y="482203"/>
                </a:lnTo>
                <a:lnTo>
                  <a:pt x="258961" y="517922"/>
                </a:lnTo>
                <a:lnTo>
                  <a:pt x="258961" y="544711"/>
                </a:lnTo>
                <a:lnTo>
                  <a:pt x="267891" y="571500"/>
                </a:lnTo>
                <a:lnTo>
                  <a:pt x="276820" y="589359"/>
                </a:lnTo>
                <a:lnTo>
                  <a:pt x="276820" y="607219"/>
                </a:lnTo>
                <a:lnTo>
                  <a:pt x="285750" y="616148"/>
                </a:lnTo>
                <a:lnTo>
                  <a:pt x="294680" y="607219"/>
                </a:lnTo>
                <a:lnTo>
                  <a:pt x="294680" y="598289"/>
                </a:lnTo>
                <a:lnTo>
                  <a:pt x="303609" y="571500"/>
                </a:lnTo>
                <a:lnTo>
                  <a:pt x="303609" y="544711"/>
                </a:lnTo>
                <a:lnTo>
                  <a:pt x="303609" y="508992"/>
                </a:lnTo>
                <a:lnTo>
                  <a:pt x="294680" y="482203"/>
                </a:lnTo>
                <a:lnTo>
                  <a:pt x="294680" y="455414"/>
                </a:lnTo>
                <a:lnTo>
                  <a:pt x="285750" y="428625"/>
                </a:lnTo>
                <a:lnTo>
                  <a:pt x="294680" y="428625"/>
                </a:lnTo>
                <a:lnTo>
                  <a:pt x="303609" y="446484"/>
                </a:lnTo>
                <a:lnTo>
                  <a:pt x="312539" y="473273"/>
                </a:lnTo>
                <a:lnTo>
                  <a:pt x="321469" y="500062"/>
                </a:lnTo>
                <a:lnTo>
                  <a:pt x="321469" y="526852"/>
                </a:lnTo>
                <a:lnTo>
                  <a:pt x="330399" y="544711"/>
                </a:lnTo>
                <a:lnTo>
                  <a:pt x="339328" y="562570"/>
                </a:lnTo>
                <a:lnTo>
                  <a:pt x="348258" y="562570"/>
                </a:lnTo>
                <a:lnTo>
                  <a:pt x="348258" y="553641"/>
                </a:lnTo>
                <a:lnTo>
                  <a:pt x="357188" y="526852"/>
                </a:lnTo>
                <a:lnTo>
                  <a:pt x="357188" y="500062"/>
                </a:lnTo>
                <a:lnTo>
                  <a:pt x="357188" y="464344"/>
                </a:lnTo>
                <a:lnTo>
                  <a:pt x="348258" y="428625"/>
                </a:lnTo>
                <a:lnTo>
                  <a:pt x="339328" y="401836"/>
                </a:lnTo>
                <a:lnTo>
                  <a:pt x="330399" y="375047"/>
                </a:lnTo>
                <a:lnTo>
                  <a:pt x="330399" y="366117"/>
                </a:lnTo>
                <a:lnTo>
                  <a:pt x="330399" y="366117"/>
                </a:lnTo>
                <a:lnTo>
                  <a:pt x="339328" y="383977"/>
                </a:lnTo>
                <a:lnTo>
                  <a:pt x="339328" y="410766"/>
                </a:lnTo>
                <a:lnTo>
                  <a:pt x="348258" y="428625"/>
                </a:lnTo>
                <a:lnTo>
                  <a:pt x="357188" y="455414"/>
                </a:lnTo>
                <a:lnTo>
                  <a:pt x="366117" y="464344"/>
                </a:lnTo>
                <a:lnTo>
                  <a:pt x="375047" y="464344"/>
                </a:lnTo>
                <a:lnTo>
                  <a:pt x="383977" y="455414"/>
                </a:lnTo>
                <a:lnTo>
                  <a:pt x="392906" y="446484"/>
                </a:lnTo>
                <a:lnTo>
                  <a:pt x="392906" y="419695"/>
                </a:lnTo>
                <a:lnTo>
                  <a:pt x="401836" y="392906"/>
                </a:lnTo>
                <a:lnTo>
                  <a:pt x="401836" y="357187"/>
                </a:lnTo>
                <a:lnTo>
                  <a:pt x="392906" y="330398"/>
                </a:lnTo>
                <a:lnTo>
                  <a:pt x="392906" y="294680"/>
                </a:lnTo>
                <a:lnTo>
                  <a:pt x="383977" y="258961"/>
                </a:lnTo>
                <a:lnTo>
                  <a:pt x="383977" y="232172"/>
                </a:lnTo>
                <a:lnTo>
                  <a:pt x="375047" y="205383"/>
                </a:lnTo>
                <a:lnTo>
                  <a:pt x="375047" y="187523"/>
                </a:lnTo>
                <a:lnTo>
                  <a:pt x="375047" y="169664"/>
                </a:lnTo>
                <a:lnTo>
                  <a:pt x="383977" y="160734"/>
                </a:lnTo>
                <a:lnTo>
                  <a:pt x="383977" y="160734"/>
                </a:lnTo>
                <a:lnTo>
                  <a:pt x="392906" y="160734"/>
                </a:lnTo>
                <a:lnTo>
                  <a:pt x="401836" y="178594"/>
                </a:lnTo>
                <a:lnTo>
                  <a:pt x="410766" y="187523"/>
                </a:lnTo>
                <a:lnTo>
                  <a:pt x="419695" y="214312"/>
                </a:lnTo>
                <a:lnTo>
                  <a:pt x="428625" y="232172"/>
                </a:lnTo>
                <a:lnTo>
                  <a:pt x="437555" y="258961"/>
                </a:lnTo>
                <a:lnTo>
                  <a:pt x="437555" y="276820"/>
                </a:lnTo>
                <a:lnTo>
                  <a:pt x="446484" y="294680"/>
                </a:lnTo>
                <a:lnTo>
                  <a:pt x="446484" y="303609"/>
                </a:lnTo>
                <a:lnTo>
                  <a:pt x="455414" y="312539"/>
                </a:lnTo>
                <a:lnTo>
                  <a:pt x="455414" y="312539"/>
                </a:lnTo>
                <a:lnTo>
                  <a:pt x="455414" y="312539"/>
                </a:lnTo>
                <a:lnTo>
                  <a:pt x="464344" y="303609"/>
                </a:lnTo>
                <a:lnTo>
                  <a:pt x="464344" y="294680"/>
                </a:lnTo>
                <a:lnTo>
                  <a:pt x="464344" y="294680"/>
                </a:lnTo>
                <a:lnTo>
                  <a:pt x="464344" y="294680"/>
                </a:lnTo>
                <a:lnTo>
                  <a:pt x="464344" y="285750"/>
                </a:lnTo>
                <a:lnTo>
                  <a:pt x="464344" y="285750"/>
                </a:lnTo>
                <a:lnTo>
                  <a:pt x="464344" y="285750"/>
                </a:lnTo>
                <a:lnTo>
                  <a:pt x="464344" y="285750"/>
                </a:lnTo>
                <a:lnTo>
                  <a:pt x="455414" y="276820"/>
                </a:lnTo>
                <a:lnTo>
                  <a:pt x="455414" y="258961"/>
                </a:lnTo>
                <a:lnTo>
                  <a:pt x="455414" y="241102"/>
                </a:lnTo>
                <a:lnTo>
                  <a:pt x="464344" y="214312"/>
                </a:lnTo>
                <a:lnTo>
                  <a:pt x="464344" y="187523"/>
                </a:lnTo>
                <a:lnTo>
                  <a:pt x="473274" y="160734"/>
                </a:lnTo>
                <a:lnTo>
                  <a:pt x="482203" y="142875"/>
                </a:lnTo>
                <a:lnTo>
                  <a:pt x="491133" y="133945"/>
                </a:lnTo>
                <a:lnTo>
                  <a:pt x="491133" y="133945"/>
                </a:lnTo>
                <a:lnTo>
                  <a:pt x="500063" y="151805"/>
                </a:lnTo>
                <a:lnTo>
                  <a:pt x="508992" y="178594"/>
                </a:lnTo>
                <a:lnTo>
                  <a:pt x="517922" y="214312"/>
                </a:lnTo>
                <a:lnTo>
                  <a:pt x="526852" y="241102"/>
                </a:lnTo>
                <a:lnTo>
                  <a:pt x="526852" y="267891"/>
                </a:lnTo>
                <a:lnTo>
                  <a:pt x="535781" y="294680"/>
                </a:lnTo>
                <a:lnTo>
                  <a:pt x="535781" y="303609"/>
                </a:lnTo>
                <a:lnTo>
                  <a:pt x="526852" y="321469"/>
                </a:lnTo>
                <a:lnTo>
                  <a:pt x="517922" y="321469"/>
                </a:lnTo>
                <a:lnTo>
                  <a:pt x="500063" y="321469"/>
                </a:lnTo>
                <a:lnTo>
                  <a:pt x="482203" y="330398"/>
                </a:lnTo>
                <a:lnTo>
                  <a:pt x="446484" y="321469"/>
                </a:lnTo>
                <a:lnTo>
                  <a:pt x="401836" y="321469"/>
                </a:lnTo>
                <a:lnTo>
                  <a:pt x="348258" y="303609"/>
                </a:lnTo>
                <a:lnTo>
                  <a:pt x="294680" y="294680"/>
                </a:lnTo>
                <a:lnTo>
                  <a:pt x="258961" y="285750"/>
                </a:lnTo>
                <a:lnTo>
                  <a:pt x="241102" y="276820"/>
                </a:lnTo>
                <a:lnTo>
                  <a:pt x="232172" y="267891"/>
                </a:lnTo>
                <a:lnTo>
                  <a:pt x="258961" y="241102"/>
                </a:lnTo>
                <a:lnTo>
                  <a:pt x="285750" y="214312"/>
                </a:lnTo>
                <a:lnTo>
                  <a:pt x="339328" y="169664"/>
                </a:lnTo>
                <a:lnTo>
                  <a:pt x="383977" y="133945"/>
                </a:lnTo>
                <a:lnTo>
                  <a:pt x="437555" y="89297"/>
                </a:lnTo>
                <a:lnTo>
                  <a:pt x="473274" y="53579"/>
                </a:lnTo>
                <a:lnTo>
                  <a:pt x="500063" y="26789"/>
                </a:lnTo>
                <a:lnTo>
                  <a:pt x="508992" y="0"/>
                </a:lnTo>
                <a:lnTo>
                  <a:pt x="508992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3" name="Freeform 62"/>
          <p:cNvSpPr/>
          <p:nvPr/>
        </p:nvSpPr>
        <p:spPr bwMode="auto">
          <a:xfrm>
            <a:off x="2080617" y="35719"/>
            <a:ext cx="3607595" cy="1187649"/>
          </a:xfrm>
          <a:custGeom>
            <a:avLst/>
            <a:gdLst/>
            <a:ahLst/>
            <a:cxnLst/>
            <a:rect l="0" t="0" r="0" b="0"/>
            <a:pathLst>
              <a:path w="3607595" h="1187649">
                <a:moveTo>
                  <a:pt x="2786063" y="44648"/>
                </a:moveTo>
                <a:lnTo>
                  <a:pt x="2777133" y="35718"/>
                </a:lnTo>
                <a:lnTo>
                  <a:pt x="2759274" y="26789"/>
                </a:lnTo>
                <a:lnTo>
                  <a:pt x="2750344" y="26789"/>
                </a:lnTo>
                <a:lnTo>
                  <a:pt x="2732485" y="17859"/>
                </a:lnTo>
                <a:lnTo>
                  <a:pt x="2705696" y="17859"/>
                </a:lnTo>
                <a:lnTo>
                  <a:pt x="2678906" y="17859"/>
                </a:lnTo>
                <a:lnTo>
                  <a:pt x="2643188" y="17859"/>
                </a:lnTo>
                <a:lnTo>
                  <a:pt x="2598539" y="17859"/>
                </a:lnTo>
                <a:lnTo>
                  <a:pt x="2544961" y="17859"/>
                </a:lnTo>
                <a:lnTo>
                  <a:pt x="2491383" y="26789"/>
                </a:lnTo>
                <a:lnTo>
                  <a:pt x="2428875" y="26789"/>
                </a:lnTo>
                <a:lnTo>
                  <a:pt x="2375297" y="26789"/>
                </a:lnTo>
                <a:lnTo>
                  <a:pt x="2303860" y="26789"/>
                </a:lnTo>
                <a:lnTo>
                  <a:pt x="2241352" y="35718"/>
                </a:lnTo>
                <a:lnTo>
                  <a:pt x="2169914" y="35718"/>
                </a:lnTo>
                <a:lnTo>
                  <a:pt x="2098477" y="35718"/>
                </a:lnTo>
                <a:lnTo>
                  <a:pt x="2018110" y="44648"/>
                </a:lnTo>
                <a:lnTo>
                  <a:pt x="1937742" y="53578"/>
                </a:lnTo>
                <a:lnTo>
                  <a:pt x="1848446" y="62508"/>
                </a:lnTo>
                <a:lnTo>
                  <a:pt x="1768078" y="71437"/>
                </a:lnTo>
                <a:lnTo>
                  <a:pt x="1678781" y="89297"/>
                </a:lnTo>
                <a:lnTo>
                  <a:pt x="1589485" y="107156"/>
                </a:lnTo>
                <a:lnTo>
                  <a:pt x="1500188" y="125015"/>
                </a:lnTo>
                <a:lnTo>
                  <a:pt x="1410891" y="142875"/>
                </a:lnTo>
                <a:lnTo>
                  <a:pt x="1205508" y="205383"/>
                </a:lnTo>
                <a:lnTo>
                  <a:pt x="1044774" y="250031"/>
                </a:lnTo>
                <a:lnTo>
                  <a:pt x="892969" y="294679"/>
                </a:lnTo>
                <a:lnTo>
                  <a:pt x="750094" y="348258"/>
                </a:lnTo>
                <a:lnTo>
                  <a:pt x="634008" y="392906"/>
                </a:lnTo>
                <a:lnTo>
                  <a:pt x="535781" y="428625"/>
                </a:lnTo>
                <a:lnTo>
                  <a:pt x="446485" y="473273"/>
                </a:lnTo>
                <a:lnTo>
                  <a:pt x="357188" y="526851"/>
                </a:lnTo>
                <a:lnTo>
                  <a:pt x="285750" y="571500"/>
                </a:lnTo>
                <a:lnTo>
                  <a:pt x="223242" y="616148"/>
                </a:lnTo>
                <a:lnTo>
                  <a:pt x="169664" y="660797"/>
                </a:lnTo>
                <a:lnTo>
                  <a:pt x="125016" y="714375"/>
                </a:lnTo>
                <a:lnTo>
                  <a:pt x="80367" y="759023"/>
                </a:lnTo>
                <a:lnTo>
                  <a:pt x="44649" y="803672"/>
                </a:lnTo>
                <a:lnTo>
                  <a:pt x="26789" y="848320"/>
                </a:lnTo>
                <a:lnTo>
                  <a:pt x="8930" y="892968"/>
                </a:lnTo>
                <a:lnTo>
                  <a:pt x="0" y="937617"/>
                </a:lnTo>
                <a:lnTo>
                  <a:pt x="8930" y="982265"/>
                </a:lnTo>
                <a:lnTo>
                  <a:pt x="17860" y="1026914"/>
                </a:lnTo>
                <a:lnTo>
                  <a:pt x="44649" y="1062632"/>
                </a:lnTo>
                <a:lnTo>
                  <a:pt x="71438" y="1089422"/>
                </a:lnTo>
                <a:lnTo>
                  <a:pt x="107156" y="1116211"/>
                </a:lnTo>
                <a:lnTo>
                  <a:pt x="151805" y="1134070"/>
                </a:lnTo>
                <a:lnTo>
                  <a:pt x="214313" y="1151929"/>
                </a:lnTo>
                <a:lnTo>
                  <a:pt x="267891" y="1160859"/>
                </a:lnTo>
                <a:lnTo>
                  <a:pt x="339328" y="1169789"/>
                </a:lnTo>
                <a:lnTo>
                  <a:pt x="410766" y="1178718"/>
                </a:lnTo>
                <a:lnTo>
                  <a:pt x="491133" y="1187648"/>
                </a:lnTo>
                <a:lnTo>
                  <a:pt x="580430" y="1187648"/>
                </a:lnTo>
                <a:lnTo>
                  <a:pt x="669727" y="1187648"/>
                </a:lnTo>
                <a:lnTo>
                  <a:pt x="767953" y="1178718"/>
                </a:lnTo>
                <a:lnTo>
                  <a:pt x="875110" y="1169789"/>
                </a:lnTo>
                <a:lnTo>
                  <a:pt x="982266" y="1169789"/>
                </a:lnTo>
                <a:lnTo>
                  <a:pt x="1089422" y="1151929"/>
                </a:lnTo>
                <a:lnTo>
                  <a:pt x="1205508" y="1134070"/>
                </a:lnTo>
                <a:lnTo>
                  <a:pt x="1321594" y="1116211"/>
                </a:lnTo>
                <a:lnTo>
                  <a:pt x="1446610" y="1098351"/>
                </a:lnTo>
                <a:lnTo>
                  <a:pt x="1571625" y="1071562"/>
                </a:lnTo>
                <a:lnTo>
                  <a:pt x="1696641" y="1044773"/>
                </a:lnTo>
                <a:lnTo>
                  <a:pt x="1830586" y="1017984"/>
                </a:lnTo>
                <a:lnTo>
                  <a:pt x="1955602" y="982265"/>
                </a:lnTo>
                <a:lnTo>
                  <a:pt x="2080617" y="955476"/>
                </a:lnTo>
                <a:lnTo>
                  <a:pt x="2205633" y="919757"/>
                </a:lnTo>
                <a:lnTo>
                  <a:pt x="2330649" y="875109"/>
                </a:lnTo>
                <a:lnTo>
                  <a:pt x="2455664" y="830461"/>
                </a:lnTo>
                <a:lnTo>
                  <a:pt x="2589610" y="785812"/>
                </a:lnTo>
                <a:lnTo>
                  <a:pt x="2723555" y="732234"/>
                </a:lnTo>
                <a:lnTo>
                  <a:pt x="2848571" y="678656"/>
                </a:lnTo>
                <a:lnTo>
                  <a:pt x="2973586" y="625078"/>
                </a:lnTo>
                <a:lnTo>
                  <a:pt x="3080742" y="571500"/>
                </a:lnTo>
                <a:lnTo>
                  <a:pt x="3187899" y="526851"/>
                </a:lnTo>
                <a:lnTo>
                  <a:pt x="3286125" y="473273"/>
                </a:lnTo>
                <a:lnTo>
                  <a:pt x="3366492" y="437554"/>
                </a:lnTo>
                <a:lnTo>
                  <a:pt x="3429000" y="401836"/>
                </a:lnTo>
                <a:lnTo>
                  <a:pt x="3464719" y="383976"/>
                </a:lnTo>
                <a:lnTo>
                  <a:pt x="3491508" y="357187"/>
                </a:lnTo>
                <a:lnTo>
                  <a:pt x="3518297" y="330398"/>
                </a:lnTo>
                <a:lnTo>
                  <a:pt x="3554016" y="303609"/>
                </a:lnTo>
                <a:lnTo>
                  <a:pt x="3580805" y="267890"/>
                </a:lnTo>
                <a:lnTo>
                  <a:pt x="3598664" y="223242"/>
                </a:lnTo>
                <a:lnTo>
                  <a:pt x="3607594" y="187523"/>
                </a:lnTo>
                <a:lnTo>
                  <a:pt x="3598664" y="151804"/>
                </a:lnTo>
                <a:lnTo>
                  <a:pt x="3571875" y="107156"/>
                </a:lnTo>
                <a:lnTo>
                  <a:pt x="3554016" y="89297"/>
                </a:lnTo>
                <a:lnTo>
                  <a:pt x="3518297" y="71437"/>
                </a:lnTo>
                <a:lnTo>
                  <a:pt x="3473649" y="53578"/>
                </a:lnTo>
                <a:lnTo>
                  <a:pt x="3411141" y="35718"/>
                </a:lnTo>
                <a:lnTo>
                  <a:pt x="3339703" y="17859"/>
                </a:lnTo>
                <a:lnTo>
                  <a:pt x="3250406" y="8929"/>
                </a:lnTo>
                <a:lnTo>
                  <a:pt x="3152180" y="0"/>
                </a:lnTo>
                <a:lnTo>
                  <a:pt x="3053953" y="0"/>
                </a:lnTo>
                <a:lnTo>
                  <a:pt x="2937867" y="8929"/>
                </a:lnTo>
                <a:lnTo>
                  <a:pt x="2830711" y="17859"/>
                </a:lnTo>
                <a:lnTo>
                  <a:pt x="2714625" y="26789"/>
                </a:lnTo>
                <a:lnTo>
                  <a:pt x="2607469" y="35718"/>
                </a:lnTo>
                <a:lnTo>
                  <a:pt x="2509242" y="53578"/>
                </a:lnTo>
                <a:lnTo>
                  <a:pt x="2419946" y="71437"/>
                </a:lnTo>
                <a:lnTo>
                  <a:pt x="2419946" y="7143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4" name="Freeform 63"/>
          <p:cNvSpPr/>
          <p:nvPr/>
        </p:nvSpPr>
        <p:spPr bwMode="auto">
          <a:xfrm>
            <a:off x="4732734" y="258961"/>
            <a:ext cx="169665" cy="187524"/>
          </a:xfrm>
          <a:custGeom>
            <a:avLst/>
            <a:gdLst/>
            <a:ahLst/>
            <a:cxnLst/>
            <a:rect l="0" t="0" r="0" b="0"/>
            <a:pathLst>
              <a:path w="169665" h="187524">
                <a:moveTo>
                  <a:pt x="35719" y="35719"/>
                </a:moveTo>
                <a:lnTo>
                  <a:pt x="26789" y="44648"/>
                </a:lnTo>
                <a:lnTo>
                  <a:pt x="26789" y="44648"/>
                </a:lnTo>
                <a:lnTo>
                  <a:pt x="17860" y="44648"/>
                </a:lnTo>
                <a:lnTo>
                  <a:pt x="17860" y="44648"/>
                </a:lnTo>
                <a:lnTo>
                  <a:pt x="1786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44648"/>
                </a:lnTo>
                <a:lnTo>
                  <a:pt x="17860" y="35719"/>
                </a:lnTo>
                <a:lnTo>
                  <a:pt x="26789" y="26789"/>
                </a:lnTo>
                <a:lnTo>
                  <a:pt x="44649" y="17859"/>
                </a:lnTo>
                <a:lnTo>
                  <a:pt x="53579" y="8930"/>
                </a:lnTo>
                <a:lnTo>
                  <a:pt x="71438" y="0"/>
                </a:lnTo>
                <a:lnTo>
                  <a:pt x="80368" y="0"/>
                </a:lnTo>
                <a:lnTo>
                  <a:pt x="98227" y="0"/>
                </a:lnTo>
                <a:lnTo>
                  <a:pt x="125016" y="17859"/>
                </a:lnTo>
                <a:lnTo>
                  <a:pt x="133946" y="35719"/>
                </a:lnTo>
                <a:lnTo>
                  <a:pt x="133946" y="71437"/>
                </a:lnTo>
                <a:lnTo>
                  <a:pt x="125016" y="116086"/>
                </a:lnTo>
                <a:lnTo>
                  <a:pt x="125016" y="142875"/>
                </a:lnTo>
                <a:lnTo>
                  <a:pt x="125016" y="160734"/>
                </a:lnTo>
                <a:lnTo>
                  <a:pt x="125016" y="178594"/>
                </a:lnTo>
                <a:lnTo>
                  <a:pt x="133946" y="187523"/>
                </a:lnTo>
                <a:lnTo>
                  <a:pt x="142875" y="178594"/>
                </a:lnTo>
                <a:lnTo>
                  <a:pt x="160735" y="160734"/>
                </a:lnTo>
                <a:lnTo>
                  <a:pt x="169664" y="142875"/>
                </a:lnTo>
                <a:lnTo>
                  <a:pt x="169664" y="1428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4929188" y="250031"/>
            <a:ext cx="133946" cy="80368"/>
          </a:xfrm>
          <a:custGeom>
            <a:avLst/>
            <a:gdLst/>
            <a:ahLst/>
            <a:cxnLst/>
            <a:rect l="0" t="0" r="0" b="0"/>
            <a:pathLst>
              <a:path w="133946" h="80368">
                <a:moveTo>
                  <a:pt x="26789" y="0"/>
                </a:moveTo>
                <a:lnTo>
                  <a:pt x="17859" y="8930"/>
                </a:lnTo>
                <a:lnTo>
                  <a:pt x="8929" y="17860"/>
                </a:lnTo>
                <a:lnTo>
                  <a:pt x="8929" y="26789"/>
                </a:lnTo>
                <a:lnTo>
                  <a:pt x="0" y="44649"/>
                </a:lnTo>
                <a:lnTo>
                  <a:pt x="0" y="62508"/>
                </a:lnTo>
                <a:lnTo>
                  <a:pt x="17859" y="80367"/>
                </a:lnTo>
                <a:lnTo>
                  <a:pt x="26789" y="80367"/>
                </a:lnTo>
                <a:lnTo>
                  <a:pt x="44648" y="80367"/>
                </a:lnTo>
                <a:lnTo>
                  <a:pt x="53578" y="80367"/>
                </a:lnTo>
                <a:lnTo>
                  <a:pt x="71437" y="80367"/>
                </a:lnTo>
                <a:lnTo>
                  <a:pt x="98226" y="71438"/>
                </a:lnTo>
                <a:lnTo>
                  <a:pt x="116085" y="62508"/>
                </a:lnTo>
                <a:lnTo>
                  <a:pt x="133945" y="44649"/>
                </a:lnTo>
                <a:lnTo>
                  <a:pt x="133945" y="4464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5027414" y="214312"/>
            <a:ext cx="80368" cy="214314"/>
          </a:xfrm>
          <a:custGeom>
            <a:avLst/>
            <a:gdLst/>
            <a:ahLst/>
            <a:cxnLst/>
            <a:rect l="0" t="0" r="0" b="0"/>
            <a:pathLst>
              <a:path w="80368" h="214314">
                <a:moveTo>
                  <a:pt x="17859" y="0"/>
                </a:moveTo>
                <a:lnTo>
                  <a:pt x="0" y="53579"/>
                </a:lnTo>
                <a:lnTo>
                  <a:pt x="0" y="98227"/>
                </a:lnTo>
                <a:lnTo>
                  <a:pt x="0" y="125016"/>
                </a:lnTo>
                <a:lnTo>
                  <a:pt x="8930" y="160735"/>
                </a:lnTo>
                <a:lnTo>
                  <a:pt x="26789" y="187524"/>
                </a:lnTo>
                <a:lnTo>
                  <a:pt x="35719" y="205383"/>
                </a:lnTo>
                <a:lnTo>
                  <a:pt x="44649" y="214313"/>
                </a:lnTo>
                <a:lnTo>
                  <a:pt x="62508" y="214313"/>
                </a:lnTo>
                <a:lnTo>
                  <a:pt x="80367" y="196454"/>
                </a:lnTo>
                <a:lnTo>
                  <a:pt x="80367" y="19645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5125641" y="142875"/>
            <a:ext cx="133946" cy="258962"/>
          </a:xfrm>
          <a:custGeom>
            <a:avLst/>
            <a:gdLst/>
            <a:ahLst/>
            <a:cxnLst/>
            <a:rect l="0" t="0" r="0" b="0"/>
            <a:pathLst>
              <a:path w="133946" h="258962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35718" y="8930"/>
                </a:lnTo>
                <a:lnTo>
                  <a:pt x="53578" y="8930"/>
                </a:lnTo>
                <a:lnTo>
                  <a:pt x="71437" y="0"/>
                </a:lnTo>
                <a:lnTo>
                  <a:pt x="89297" y="0"/>
                </a:lnTo>
                <a:lnTo>
                  <a:pt x="98226" y="0"/>
                </a:lnTo>
                <a:lnTo>
                  <a:pt x="116086" y="8930"/>
                </a:lnTo>
                <a:lnTo>
                  <a:pt x="125015" y="17859"/>
                </a:lnTo>
                <a:lnTo>
                  <a:pt x="125015" y="26789"/>
                </a:lnTo>
                <a:lnTo>
                  <a:pt x="125015" y="44648"/>
                </a:lnTo>
                <a:lnTo>
                  <a:pt x="116086" y="62508"/>
                </a:lnTo>
                <a:lnTo>
                  <a:pt x="116086" y="71437"/>
                </a:lnTo>
                <a:lnTo>
                  <a:pt x="107156" y="89297"/>
                </a:lnTo>
                <a:lnTo>
                  <a:pt x="107156" y="107156"/>
                </a:lnTo>
                <a:lnTo>
                  <a:pt x="107156" y="116086"/>
                </a:lnTo>
                <a:lnTo>
                  <a:pt x="107156" y="125016"/>
                </a:lnTo>
                <a:lnTo>
                  <a:pt x="116086" y="133945"/>
                </a:lnTo>
                <a:lnTo>
                  <a:pt x="133945" y="151805"/>
                </a:lnTo>
                <a:lnTo>
                  <a:pt x="133945" y="178594"/>
                </a:lnTo>
                <a:lnTo>
                  <a:pt x="125015" y="205383"/>
                </a:lnTo>
                <a:lnTo>
                  <a:pt x="98226" y="232172"/>
                </a:lnTo>
                <a:lnTo>
                  <a:pt x="62507" y="250031"/>
                </a:lnTo>
                <a:lnTo>
                  <a:pt x="26789" y="258961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8" name="Freeform 67"/>
          <p:cNvSpPr/>
          <p:nvPr/>
        </p:nvSpPr>
        <p:spPr bwMode="auto">
          <a:xfrm>
            <a:off x="2491383" y="991195"/>
            <a:ext cx="2277071" cy="1357314"/>
          </a:xfrm>
          <a:custGeom>
            <a:avLst/>
            <a:gdLst/>
            <a:ahLst/>
            <a:cxnLst/>
            <a:rect l="0" t="0" r="0" b="0"/>
            <a:pathLst>
              <a:path w="2277071" h="1357314">
                <a:moveTo>
                  <a:pt x="1571625" y="17860"/>
                </a:moveTo>
                <a:lnTo>
                  <a:pt x="1571625" y="17860"/>
                </a:lnTo>
                <a:lnTo>
                  <a:pt x="1562695" y="8930"/>
                </a:lnTo>
                <a:lnTo>
                  <a:pt x="1562695" y="0"/>
                </a:lnTo>
                <a:lnTo>
                  <a:pt x="1544836" y="0"/>
                </a:lnTo>
                <a:lnTo>
                  <a:pt x="1535906" y="0"/>
                </a:lnTo>
                <a:lnTo>
                  <a:pt x="1518047" y="8930"/>
                </a:lnTo>
                <a:lnTo>
                  <a:pt x="1500187" y="26789"/>
                </a:lnTo>
                <a:lnTo>
                  <a:pt x="1482328" y="44649"/>
                </a:lnTo>
                <a:lnTo>
                  <a:pt x="1464469" y="62508"/>
                </a:lnTo>
                <a:lnTo>
                  <a:pt x="1446609" y="80367"/>
                </a:lnTo>
                <a:lnTo>
                  <a:pt x="1428750" y="107156"/>
                </a:lnTo>
                <a:lnTo>
                  <a:pt x="1410890" y="125016"/>
                </a:lnTo>
                <a:lnTo>
                  <a:pt x="1393031" y="142875"/>
                </a:lnTo>
                <a:lnTo>
                  <a:pt x="1384101" y="151805"/>
                </a:lnTo>
                <a:lnTo>
                  <a:pt x="1366242" y="169664"/>
                </a:lnTo>
                <a:lnTo>
                  <a:pt x="1357312" y="187524"/>
                </a:lnTo>
                <a:lnTo>
                  <a:pt x="1348383" y="205383"/>
                </a:lnTo>
                <a:lnTo>
                  <a:pt x="1348383" y="232172"/>
                </a:lnTo>
                <a:lnTo>
                  <a:pt x="1339453" y="250032"/>
                </a:lnTo>
                <a:lnTo>
                  <a:pt x="1339453" y="276821"/>
                </a:lnTo>
                <a:lnTo>
                  <a:pt x="1339453" y="303610"/>
                </a:lnTo>
                <a:lnTo>
                  <a:pt x="1357312" y="330399"/>
                </a:lnTo>
                <a:lnTo>
                  <a:pt x="1366242" y="357188"/>
                </a:lnTo>
                <a:lnTo>
                  <a:pt x="1384101" y="375047"/>
                </a:lnTo>
                <a:lnTo>
                  <a:pt x="1410890" y="392907"/>
                </a:lnTo>
                <a:lnTo>
                  <a:pt x="1437680" y="401836"/>
                </a:lnTo>
                <a:lnTo>
                  <a:pt x="1464469" y="410766"/>
                </a:lnTo>
                <a:lnTo>
                  <a:pt x="1500187" y="419695"/>
                </a:lnTo>
                <a:lnTo>
                  <a:pt x="1544836" y="428625"/>
                </a:lnTo>
                <a:lnTo>
                  <a:pt x="1580555" y="437555"/>
                </a:lnTo>
                <a:lnTo>
                  <a:pt x="1625203" y="437555"/>
                </a:lnTo>
                <a:lnTo>
                  <a:pt x="1669851" y="446484"/>
                </a:lnTo>
                <a:lnTo>
                  <a:pt x="1714500" y="446484"/>
                </a:lnTo>
                <a:lnTo>
                  <a:pt x="1768078" y="455414"/>
                </a:lnTo>
                <a:lnTo>
                  <a:pt x="1812726" y="455414"/>
                </a:lnTo>
                <a:lnTo>
                  <a:pt x="1857375" y="464344"/>
                </a:lnTo>
                <a:lnTo>
                  <a:pt x="1910953" y="473274"/>
                </a:lnTo>
                <a:lnTo>
                  <a:pt x="1955601" y="482203"/>
                </a:lnTo>
                <a:lnTo>
                  <a:pt x="1991320" y="500063"/>
                </a:lnTo>
                <a:lnTo>
                  <a:pt x="2035969" y="508992"/>
                </a:lnTo>
                <a:lnTo>
                  <a:pt x="2071687" y="526852"/>
                </a:lnTo>
                <a:lnTo>
                  <a:pt x="2098476" y="544711"/>
                </a:lnTo>
                <a:lnTo>
                  <a:pt x="2125265" y="571500"/>
                </a:lnTo>
                <a:lnTo>
                  <a:pt x="2152055" y="598289"/>
                </a:lnTo>
                <a:lnTo>
                  <a:pt x="2178844" y="625078"/>
                </a:lnTo>
                <a:lnTo>
                  <a:pt x="2205633" y="660797"/>
                </a:lnTo>
                <a:lnTo>
                  <a:pt x="2223492" y="696516"/>
                </a:lnTo>
                <a:lnTo>
                  <a:pt x="2241351" y="732234"/>
                </a:lnTo>
                <a:lnTo>
                  <a:pt x="2259211" y="776883"/>
                </a:lnTo>
                <a:lnTo>
                  <a:pt x="2268140" y="812602"/>
                </a:lnTo>
                <a:lnTo>
                  <a:pt x="2277070" y="857250"/>
                </a:lnTo>
                <a:lnTo>
                  <a:pt x="2277070" y="892969"/>
                </a:lnTo>
                <a:lnTo>
                  <a:pt x="2277070" y="937617"/>
                </a:lnTo>
                <a:lnTo>
                  <a:pt x="2259211" y="982266"/>
                </a:lnTo>
                <a:lnTo>
                  <a:pt x="2250281" y="1017984"/>
                </a:lnTo>
                <a:lnTo>
                  <a:pt x="2232422" y="1062633"/>
                </a:lnTo>
                <a:lnTo>
                  <a:pt x="2223492" y="1107281"/>
                </a:lnTo>
                <a:lnTo>
                  <a:pt x="2205633" y="1151930"/>
                </a:lnTo>
                <a:lnTo>
                  <a:pt x="2196703" y="1187649"/>
                </a:lnTo>
                <a:lnTo>
                  <a:pt x="2178844" y="1223367"/>
                </a:lnTo>
                <a:lnTo>
                  <a:pt x="2160984" y="1259086"/>
                </a:lnTo>
                <a:lnTo>
                  <a:pt x="2134195" y="1276945"/>
                </a:lnTo>
                <a:lnTo>
                  <a:pt x="2098476" y="1303734"/>
                </a:lnTo>
                <a:lnTo>
                  <a:pt x="2053828" y="1312664"/>
                </a:lnTo>
                <a:lnTo>
                  <a:pt x="2009180" y="1321594"/>
                </a:lnTo>
                <a:lnTo>
                  <a:pt x="1955601" y="1330524"/>
                </a:lnTo>
                <a:lnTo>
                  <a:pt x="1893094" y="1339453"/>
                </a:lnTo>
                <a:lnTo>
                  <a:pt x="1830586" y="1339453"/>
                </a:lnTo>
                <a:lnTo>
                  <a:pt x="1759148" y="1348383"/>
                </a:lnTo>
                <a:lnTo>
                  <a:pt x="1696640" y="1348383"/>
                </a:lnTo>
                <a:lnTo>
                  <a:pt x="1634133" y="1357313"/>
                </a:lnTo>
                <a:lnTo>
                  <a:pt x="1571625" y="1357313"/>
                </a:lnTo>
                <a:lnTo>
                  <a:pt x="1500187" y="1357313"/>
                </a:lnTo>
                <a:lnTo>
                  <a:pt x="1428750" y="1357313"/>
                </a:lnTo>
                <a:lnTo>
                  <a:pt x="1357312" y="1357313"/>
                </a:lnTo>
                <a:lnTo>
                  <a:pt x="1294805" y="1348383"/>
                </a:lnTo>
                <a:lnTo>
                  <a:pt x="1223367" y="1348383"/>
                </a:lnTo>
                <a:lnTo>
                  <a:pt x="1151930" y="1339453"/>
                </a:lnTo>
                <a:lnTo>
                  <a:pt x="1071562" y="1330524"/>
                </a:lnTo>
                <a:lnTo>
                  <a:pt x="1009055" y="1312664"/>
                </a:lnTo>
                <a:lnTo>
                  <a:pt x="937617" y="1303734"/>
                </a:lnTo>
                <a:lnTo>
                  <a:pt x="875109" y="1285875"/>
                </a:lnTo>
                <a:lnTo>
                  <a:pt x="812601" y="1268016"/>
                </a:lnTo>
                <a:lnTo>
                  <a:pt x="759023" y="1250156"/>
                </a:lnTo>
                <a:lnTo>
                  <a:pt x="705445" y="1232297"/>
                </a:lnTo>
                <a:lnTo>
                  <a:pt x="660797" y="1214438"/>
                </a:lnTo>
                <a:lnTo>
                  <a:pt x="616148" y="1187649"/>
                </a:lnTo>
                <a:lnTo>
                  <a:pt x="571500" y="1169789"/>
                </a:lnTo>
                <a:lnTo>
                  <a:pt x="526851" y="1151930"/>
                </a:lnTo>
                <a:lnTo>
                  <a:pt x="491133" y="1125141"/>
                </a:lnTo>
                <a:lnTo>
                  <a:pt x="455414" y="1107281"/>
                </a:lnTo>
                <a:lnTo>
                  <a:pt x="419695" y="1071563"/>
                </a:lnTo>
                <a:lnTo>
                  <a:pt x="392906" y="1044774"/>
                </a:lnTo>
                <a:lnTo>
                  <a:pt x="366117" y="1009055"/>
                </a:lnTo>
                <a:lnTo>
                  <a:pt x="339328" y="973336"/>
                </a:lnTo>
                <a:lnTo>
                  <a:pt x="321469" y="937617"/>
                </a:lnTo>
                <a:lnTo>
                  <a:pt x="303609" y="901899"/>
                </a:lnTo>
                <a:lnTo>
                  <a:pt x="294680" y="857250"/>
                </a:lnTo>
                <a:lnTo>
                  <a:pt x="285750" y="821531"/>
                </a:lnTo>
                <a:lnTo>
                  <a:pt x="276820" y="776883"/>
                </a:lnTo>
                <a:lnTo>
                  <a:pt x="267890" y="732234"/>
                </a:lnTo>
                <a:lnTo>
                  <a:pt x="267890" y="687586"/>
                </a:lnTo>
                <a:lnTo>
                  <a:pt x="267890" y="642938"/>
                </a:lnTo>
                <a:lnTo>
                  <a:pt x="267890" y="598289"/>
                </a:lnTo>
                <a:lnTo>
                  <a:pt x="267890" y="553641"/>
                </a:lnTo>
                <a:lnTo>
                  <a:pt x="267890" y="508992"/>
                </a:lnTo>
                <a:lnTo>
                  <a:pt x="267890" y="464344"/>
                </a:lnTo>
                <a:lnTo>
                  <a:pt x="267890" y="428625"/>
                </a:lnTo>
                <a:lnTo>
                  <a:pt x="258961" y="383977"/>
                </a:lnTo>
                <a:lnTo>
                  <a:pt x="250031" y="357188"/>
                </a:lnTo>
                <a:lnTo>
                  <a:pt x="232172" y="330399"/>
                </a:lnTo>
                <a:lnTo>
                  <a:pt x="205383" y="312539"/>
                </a:lnTo>
                <a:lnTo>
                  <a:pt x="178594" y="294680"/>
                </a:lnTo>
                <a:lnTo>
                  <a:pt x="151805" y="294680"/>
                </a:lnTo>
                <a:lnTo>
                  <a:pt x="125015" y="294680"/>
                </a:lnTo>
                <a:lnTo>
                  <a:pt x="89297" y="294680"/>
                </a:lnTo>
                <a:lnTo>
                  <a:pt x="62508" y="294680"/>
                </a:lnTo>
                <a:lnTo>
                  <a:pt x="35719" y="294680"/>
                </a:lnTo>
                <a:lnTo>
                  <a:pt x="0" y="276821"/>
                </a:lnTo>
                <a:lnTo>
                  <a:pt x="0" y="27682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3922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Spiral model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028700"/>
            <a:ext cx="7652394" cy="5205407"/>
          </a:xfrm>
        </p:spPr>
      </p:pic>
      <p:sp>
        <p:nvSpPr>
          <p:cNvPr id="6" name="TextBox 5"/>
          <p:cNvSpPr txBox="1"/>
          <p:nvPr/>
        </p:nvSpPr>
        <p:spPr>
          <a:xfrm>
            <a:off x="1789588" y="6268006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Software Engineering by </a:t>
            </a:r>
            <a:r>
              <a:rPr lang="en-US" dirty="0" err="1" smtClean="0"/>
              <a:t>Sommerville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 bwMode="auto">
          <a:xfrm>
            <a:off x="4161234" y="223242"/>
            <a:ext cx="446486" cy="366118"/>
          </a:xfrm>
          <a:custGeom>
            <a:avLst/>
            <a:gdLst/>
            <a:ahLst/>
            <a:cxnLst/>
            <a:rect l="0" t="0" r="0" b="0"/>
            <a:pathLst>
              <a:path w="446486" h="366118">
                <a:moveTo>
                  <a:pt x="169664" y="125016"/>
                </a:moveTo>
                <a:lnTo>
                  <a:pt x="169664" y="116086"/>
                </a:lnTo>
                <a:lnTo>
                  <a:pt x="169664" y="116086"/>
                </a:lnTo>
                <a:lnTo>
                  <a:pt x="160735" y="116086"/>
                </a:lnTo>
                <a:lnTo>
                  <a:pt x="151805" y="125016"/>
                </a:lnTo>
                <a:lnTo>
                  <a:pt x="142875" y="142875"/>
                </a:lnTo>
                <a:lnTo>
                  <a:pt x="142875" y="169664"/>
                </a:lnTo>
                <a:lnTo>
                  <a:pt x="133946" y="196453"/>
                </a:lnTo>
                <a:lnTo>
                  <a:pt x="133946" y="232172"/>
                </a:lnTo>
                <a:lnTo>
                  <a:pt x="133946" y="258961"/>
                </a:lnTo>
                <a:lnTo>
                  <a:pt x="142875" y="285750"/>
                </a:lnTo>
                <a:lnTo>
                  <a:pt x="151805" y="312539"/>
                </a:lnTo>
                <a:lnTo>
                  <a:pt x="160735" y="330399"/>
                </a:lnTo>
                <a:lnTo>
                  <a:pt x="160735" y="339328"/>
                </a:lnTo>
                <a:lnTo>
                  <a:pt x="151805" y="330399"/>
                </a:lnTo>
                <a:lnTo>
                  <a:pt x="142875" y="312539"/>
                </a:lnTo>
                <a:lnTo>
                  <a:pt x="116086" y="285750"/>
                </a:lnTo>
                <a:lnTo>
                  <a:pt x="89297" y="250031"/>
                </a:lnTo>
                <a:lnTo>
                  <a:pt x="71438" y="223242"/>
                </a:lnTo>
                <a:lnTo>
                  <a:pt x="53579" y="205383"/>
                </a:lnTo>
                <a:lnTo>
                  <a:pt x="35719" y="187524"/>
                </a:lnTo>
                <a:lnTo>
                  <a:pt x="26789" y="178594"/>
                </a:lnTo>
                <a:lnTo>
                  <a:pt x="17860" y="160735"/>
                </a:lnTo>
                <a:lnTo>
                  <a:pt x="0" y="142875"/>
                </a:lnTo>
                <a:lnTo>
                  <a:pt x="0" y="125016"/>
                </a:lnTo>
                <a:lnTo>
                  <a:pt x="0" y="107156"/>
                </a:lnTo>
                <a:lnTo>
                  <a:pt x="8930" y="89297"/>
                </a:lnTo>
                <a:lnTo>
                  <a:pt x="26789" y="71438"/>
                </a:lnTo>
                <a:lnTo>
                  <a:pt x="44649" y="71438"/>
                </a:lnTo>
                <a:lnTo>
                  <a:pt x="62508" y="53578"/>
                </a:lnTo>
                <a:lnTo>
                  <a:pt x="89297" y="44649"/>
                </a:lnTo>
                <a:lnTo>
                  <a:pt x="125016" y="26789"/>
                </a:lnTo>
                <a:lnTo>
                  <a:pt x="160735" y="17860"/>
                </a:lnTo>
                <a:lnTo>
                  <a:pt x="196454" y="8930"/>
                </a:lnTo>
                <a:lnTo>
                  <a:pt x="223243" y="0"/>
                </a:lnTo>
                <a:lnTo>
                  <a:pt x="250032" y="0"/>
                </a:lnTo>
                <a:lnTo>
                  <a:pt x="267891" y="26789"/>
                </a:lnTo>
                <a:lnTo>
                  <a:pt x="250032" y="62508"/>
                </a:lnTo>
                <a:lnTo>
                  <a:pt x="205383" y="98227"/>
                </a:lnTo>
                <a:lnTo>
                  <a:pt x="142875" y="133945"/>
                </a:lnTo>
                <a:lnTo>
                  <a:pt x="98227" y="160735"/>
                </a:lnTo>
                <a:lnTo>
                  <a:pt x="71438" y="178594"/>
                </a:lnTo>
                <a:lnTo>
                  <a:pt x="71438" y="178594"/>
                </a:lnTo>
                <a:lnTo>
                  <a:pt x="89297" y="178594"/>
                </a:lnTo>
                <a:lnTo>
                  <a:pt x="116086" y="160735"/>
                </a:lnTo>
                <a:lnTo>
                  <a:pt x="160735" y="151805"/>
                </a:lnTo>
                <a:lnTo>
                  <a:pt x="223243" y="142875"/>
                </a:lnTo>
                <a:lnTo>
                  <a:pt x="312539" y="133945"/>
                </a:lnTo>
                <a:lnTo>
                  <a:pt x="375047" y="142875"/>
                </a:lnTo>
                <a:lnTo>
                  <a:pt x="428625" y="151805"/>
                </a:lnTo>
                <a:lnTo>
                  <a:pt x="446485" y="178594"/>
                </a:lnTo>
                <a:lnTo>
                  <a:pt x="437555" y="214313"/>
                </a:lnTo>
                <a:lnTo>
                  <a:pt x="401836" y="258961"/>
                </a:lnTo>
                <a:lnTo>
                  <a:pt x="348258" y="294680"/>
                </a:lnTo>
                <a:lnTo>
                  <a:pt x="276821" y="321469"/>
                </a:lnTo>
                <a:lnTo>
                  <a:pt x="214313" y="348258"/>
                </a:lnTo>
                <a:lnTo>
                  <a:pt x="151805" y="366117"/>
                </a:lnTo>
                <a:lnTo>
                  <a:pt x="98227" y="366117"/>
                </a:lnTo>
                <a:lnTo>
                  <a:pt x="71438" y="366117"/>
                </a:lnTo>
                <a:lnTo>
                  <a:pt x="71438" y="357188"/>
                </a:lnTo>
                <a:lnTo>
                  <a:pt x="89297" y="348258"/>
                </a:lnTo>
                <a:lnTo>
                  <a:pt x="125016" y="330399"/>
                </a:lnTo>
                <a:lnTo>
                  <a:pt x="178594" y="303610"/>
                </a:lnTo>
                <a:lnTo>
                  <a:pt x="241102" y="285750"/>
                </a:lnTo>
                <a:lnTo>
                  <a:pt x="312539" y="267891"/>
                </a:lnTo>
                <a:lnTo>
                  <a:pt x="383977" y="241102"/>
                </a:lnTo>
                <a:lnTo>
                  <a:pt x="383977" y="24110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4616648" y="366117"/>
            <a:ext cx="428626" cy="232173"/>
          </a:xfrm>
          <a:custGeom>
            <a:avLst/>
            <a:gdLst/>
            <a:ahLst/>
            <a:cxnLst/>
            <a:rect l="0" t="0" r="0" b="0"/>
            <a:pathLst>
              <a:path w="428626" h="232173">
                <a:moveTo>
                  <a:pt x="116086" y="8930"/>
                </a:moveTo>
                <a:lnTo>
                  <a:pt x="107157" y="17860"/>
                </a:lnTo>
                <a:lnTo>
                  <a:pt x="89297" y="26789"/>
                </a:lnTo>
                <a:lnTo>
                  <a:pt x="71438" y="35719"/>
                </a:lnTo>
                <a:lnTo>
                  <a:pt x="53579" y="62508"/>
                </a:lnTo>
                <a:lnTo>
                  <a:pt x="26790" y="89297"/>
                </a:lnTo>
                <a:lnTo>
                  <a:pt x="8930" y="116086"/>
                </a:lnTo>
                <a:lnTo>
                  <a:pt x="0" y="151805"/>
                </a:lnTo>
                <a:lnTo>
                  <a:pt x="0" y="169664"/>
                </a:lnTo>
                <a:lnTo>
                  <a:pt x="8930" y="187524"/>
                </a:lnTo>
                <a:lnTo>
                  <a:pt x="17860" y="187524"/>
                </a:lnTo>
                <a:lnTo>
                  <a:pt x="35719" y="178594"/>
                </a:lnTo>
                <a:lnTo>
                  <a:pt x="62508" y="169664"/>
                </a:lnTo>
                <a:lnTo>
                  <a:pt x="89297" y="142875"/>
                </a:lnTo>
                <a:lnTo>
                  <a:pt x="107157" y="116086"/>
                </a:lnTo>
                <a:lnTo>
                  <a:pt x="125016" y="89297"/>
                </a:lnTo>
                <a:lnTo>
                  <a:pt x="125016" y="62508"/>
                </a:lnTo>
                <a:lnTo>
                  <a:pt x="133946" y="44649"/>
                </a:lnTo>
                <a:lnTo>
                  <a:pt x="133946" y="35719"/>
                </a:lnTo>
                <a:lnTo>
                  <a:pt x="125016" y="53578"/>
                </a:lnTo>
                <a:lnTo>
                  <a:pt x="116086" y="71438"/>
                </a:lnTo>
                <a:lnTo>
                  <a:pt x="107157" y="107156"/>
                </a:lnTo>
                <a:lnTo>
                  <a:pt x="107157" y="142875"/>
                </a:lnTo>
                <a:lnTo>
                  <a:pt x="98227" y="178594"/>
                </a:lnTo>
                <a:lnTo>
                  <a:pt x="107157" y="214313"/>
                </a:lnTo>
                <a:lnTo>
                  <a:pt x="116086" y="223242"/>
                </a:lnTo>
                <a:lnTo>
                  <a:pt x="133946" y="223242"/>
                </a:lnTo>
                <a:lnTo>
                  <a:pt x="160735" y="214313"/>
                </a:lnTo>
                <a:lnTo>
                  <a:pt x="178594" y="196453"/>
                </a:lnTo>
                <a:lnTo>
                  <a:pt x="205383" y="160735"/>
                </a:lnTo>
                <a:lnTo>
                  <a:pt x="223243" y="116086"/>
                </a:lnTo>
                <a:lnTo>
                  <a:pt x="232172" y="71438"/>
                </a:lnTo>
                <a:lnTo>
                  <a:pt x="241102" y="35719"/>
                </a:lnTo>
                <a:lnTo>
                  <a:pt x="250032" y="17860"/>
                </a:lnTo>
                <a:lnTo>
                  <a:pt x="250032" y="8930"/>
                </a:lnTo>
                <a:lnTo>
                  <a:pt x="250032" y="26789"/>
                </a:lnTo>
                <a:lnTo>
                  <a:pt x="241102" y="53578"/>
                </a:lnTo>
                <a:lnTo>
                  <a:pt x="241102" y="89297"/>
                </a:lnTo>
                <a:lnTo>
                  <a:pt x="241102" y="133945"/>
                </a:lnTo>
                <a:lnTo>
                  <a:pt x="241102" y="169664"/>
                </a:lnTo>
                <a:lnTo>
                  <a:pt x="241102" y="205383"/>
                </a:lnTo>
                <a:lnTo>
                  <a:pt x="250032" y="223242"/>
                </a:lnTo>
                <a:lnTo>
                  <a:pt x="258961" y="232172"/>
                </a:lnTo>
                <a:lnTo>
                  <a:pt x="267891" y="223242"/>
                </a:lnTo>
                <a:lnTo>
                  <a:pt x="276821" y="205383"/>
                </a:lnTo>
                <a:lnTo>
                  <a:pt x="285750" y="169664"/>
                </a:lnTo>
                <a:lnTo>
                  <a:pt x="294680" y="133945"/>
                </a:lnTo>
                <a:lnTo>
                  <a:pt x="303610" y="98227"/>
                </a:lnTo>
                <a:lnTo>
                  <a:pt x="312540" y="71438"/>
                </a:lnTo>
                <a:lnTo>
                  <a:pt x="321469" y="53578"/>
                </a:lnTo>
                <a:lnTo>
                  <a:pt x="330399" y="26789"/>
                </a:lnTo>
                <a:lnTo>
                  <a:pt x="348258" y="8930"/>
                </a:lnTo>
                <a:lnTo>
                  <a:pt x="366118" y="0"/>
                </a:lnTo>
                <a:lnTo>
                  <a:pt x="375047" y="8930"/>
                </a:lnTo>
                <a:lnTo>
                  <a:pt x="383977" y="26789"/>
                </a:lnTo>
                <a:lnTo>
                  <a:pt x="392907" y="44649"/>
                </a:lnTo>
                <a:lnTo>
                  <a:pt x="401836" y="62508"/>
                </a:lnTo>
                <a:lnTo>
                  <a:pt x="410766" y="62508"/>
                </a:lnTo>
                <a:lnTo>
                  <a:pt x="419696" y="62508"/>
                </a:lnTo>
                <a:lnTo>
                  <a:pt x="428625" y="53578"/>
                </a:lnTo>
                <a:lnTo>
                  <a:pt x="428625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036344" y="357187"/>
            <a:ext cx="151805" cy="187525"/>
          </a:xfrm>
          <a:custGeom>
            <a:avLst/>
            <a:gdLst/>
            <a:ahLst/>
            <a:cxnLst/>
            <a:rect l="0" t="0" r="0" b="0"/>
            <a:pathLst>
              <a:path w="151805" h="187525">
                <a:moveTo>
                  <a:pt x="26789" y="17860"/>
                </a:moveTo>
                <a:lnTo>
                  <a:pt x="17859" y="26790"/>
                </a:lnTo>
                <a:lnTo>
                  <a:pt x="8929" y="44649"/>
                </a:lnTo>
                <a:lnTo>
                  <a:pt x="0" y="71438"/>
                </a:lnTo>
                <a:lnTo>
                  <a:pt x="0" y="89297"/>
                </a:lnTo>
                <a:lnTo>
                  <a:pt x="0" y="116086"/>
                </a:lnTo>
                <a:lnTo>
                  <a:pt x="0" y="133946"/>
                </a:lnTo>
                <a:lnTo>
                  <a:pt x="8929" y="151805"/>
                </a:lnTo>
                <a:lnTo>
                  <a:pt x="17859" y="169665"/>
                </a:lnTo>
                <a:lnTo>
                  <a:pt x="17859" y="178594"/>
                </a:lnTo>
                <a:lnTo>
                  <a:pt x="26789" y="187524"/>
                </a:lnTo>
                <a:lnTo>
                  <a:pt x="26789" y="187524"/>
                </a:lnTo>
                <a:lnTo>
                  <a:pt x="17859" y="178594"/>
                </a:lnTo>
                <a:lnTo>
                  <a:pt x="17859" y="169665"/>
                </a:lnTo>
                <a:lnTo>
                  <a:pt x="8929" y="151805"/>
                </a:lnTo>
                <a:lnTo>
                  <a:pt x="8929" y="125016"/>
                </a:lnTo>
                <a:lnTo>
                  <a:pt x="17859" y="98227"/>
                </a:lnTo>
                <a:lnTo>
                  <a:pt x="35719" y="71438"/>
                </a:lnTo>
                <a:lnTo>
                  <a:pt x="53578" y="44649"/>
                </a:lnTo>
                <a:lnTo>
                  <a:pt x="71437" y="26790"/>
                </a:lnTo>
                <a:lnTo>
                  <a:pt x="98226" y="17860"/>
                </a:lnTo>
                <a:lnTo>
                  <a:pt x="116086" y="8930"/>
                </a:lnTo>
                <a:lnTo>
                  <a:pt x="133945" y="0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161359" y="366117"/>
            <a:ext cx="125017" cy="437556"/>
          </a:xfrm>
          <a:custGeom>
            <a:avLst/>
            <a:gdLst/>
            <a:ahLst/>
            <a:cxnLst/>
            <a:rect l="0" t="0" r="0" b="0"/>
            <a:pathLst>
              <a:path w="125017" h="437556">
                <a:moveTo>
                  <a:pt x="17860" y="53578"/>
                </a:moveTo>
                <a:lnTo>
                  <a:pt x="8930" y="62508"/>
                </a:lnTo>
                <a:lnTo>
                  <a:pt x="893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8930" y="116086"/>
                </a:lnTo>
                <a:lnTo>
                  <a:pt x="26789" y="116086"/>
                </a:lnTo>
                <a:lnTo>
                  <a:pt x="44649" y="107156"/>
                </a:lnTo>
                <a:lnTo>
                  <a:pt x="62508" y="89297"/>
                </a:lnTo>
                <a:lnTo>
                  <a:pt x="80368" y="71438"/>
                </a:lnTo>
                <a:lnTo>
                  <a:pt x="98227" y="44649"/>
                </a:lnTo>
                <a:lnTo>
                  <a:pt x="116086" y="26789"/>
                </a:lnTo>
                <a:lnTo>
                  <a:pt x="125016" y="8930"/>
                </a:lnTo>
                <a:lnTo>
                  <a:pt x="125016" y="0"/>
                </a:lnTo>
                <a:lnTo>
                  <a:pt x="125016" y="8930"/>
                </a:lnTo>
                <a:lnTo>
                  <a:pt x="116086" y="35719"/>
                </a:lnTo>
                <a:lnTo>
                  <a:pt x="107157" y="80367"/>
                </a:lnTo>
                <a:lnTo>
                  <a:pt x="98227" y="133945"/>
                </a:lnTo>
                <a:lnTo>
                  <a:pt x="98227" y="196453"/>
                </a:lnTo>
                <a:lnTo>
                  <a:pt x="89297" y="267891"/>
                </a:lnTo>
                <a:lnTo>
                  <a:pt x="98227" y="330399"/>
                </a:lnTo>
                <a:lnTo>
                  <a:pt x="89297" y="383977"/>
                </a:lnTo>
                <a:lnTo>
                  <a:pt x="89297" y="419695"/>
                </a:lnTo>
                <a:lnTo>
                  <a:pt x="80368" y="437555"/>
                </a:lnTo>
                <a:lnTo>
                  <a:pt x="80368" y="437555"/>
                </a:lnTo>
                <a:lnTo>
                  <a:pt x="89297" y="410766"/>
                </a:lnTo>
                <a:lnTo>
                  <a:pt x="89297" y="366117"/>
                </a:lnTo>
                <a:lnTo>
                  <a:pt x="89297" y="36611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527477" y="169664"/>
            <a:ext cx="464344" cy="410767"/>
          </a:xfrm>
          <a:custGeom>
            <a:avLst/>
            <a:gdLst/>
            <a:ahLst/>
            <a:cxnLst/>
            <a:rect l="0" t="0" r="0" b="0"/>
            <a:pathLst>
              <a:path w="464344" h="410767">
                <a:moveTo>
                  <a:pt x="178593" y="89297"/>
                </a:moveTo>
                <a:lnTo>
                  <a:pt x="178593" y="107156"/>
                </a:lnTo>
                <a:lnTo>
                  <a:pt x="169664" y="133945"/>
                </a:lnTo>
                <a:lnTo>
                  <a:pt x="169664" y="187523"/>
                </a:lnTo>
                <a:lnTo>
                  <a:pt x="169664" y="250031"/>
                </a:lnTo>
                <a:lnTo>
                  <a:pt x="178593" y="312539"/>
                </a:lnTo>
                <a:lnTo>
                  <a:pt x="178593" y="357188"/>
                </a:lnTo>
                <a:lnTo>
                  <a:pt x="178593" y="383977"/>
                </a:lnTo>
                <a:lnTo>
                  <a:pt x="169664" y="401836"/>
                </a:lnTo>
                <a:lnTo>
                  <a:pt x="169664" y="392906"/>
                </a:lnTo>
                <a:lnTo>
                  <a:pt x="151804" y="375047"/>
                </a:lnTo>
                <a:lnTo>
                  <a:pt x="133945" y="339328"/>
                </a:lnTo>
                <a:lnTo>
                  <a:pt x="107156" y="294680"/>
                </a:lnTo>
                <a:lnTo>
                  <a:pt x="80367" y="258961"/>
                </a:lnTo>
                <a:lnTo>
                  <a:pt x="71437" y="223242"/>
                </a:lnTo>
                <a:lnTo>
                  <a:pt x="53578" y="196453"/>
                </a:lnTo>
                <a:lnTo>
                  <a:pt x="35718" y="160734"/>
                </a:lnTo>
                <a:lnTo>
                  <a:pt x="17859" y="125016"/>
                </a:lnTo>
                <a:lnTo>
                  <a:pt x="8929" y="80367"/>
                </a:lnTo>
                <a:lnTo>
                  <a:pt x="0" y="53578"/>
                </a:lnTo>
                <a:lnTo>
                  <a:pt x="8929" y="26789"/>
                </a:lnTo>
                <a:lnTo>
                  <a:pt x="35718" y="17859"/>
                </a:lnTo>
                <a:lnTo>
                  <a:pt x="44648" y="17859"/>
                </a:lnTo>
                <a:lnTo>
                  <a:pt x="71437" y="8930"/>
                </a:lnTo>
                <a:lnTo>
                  <a:pt x="98226" y="8930"/>
                </a:lnTo>
                <a:lnTo>
                  <a:pt x="133945" y="0"/>
                </a:lnTo>
                <a:lnTo>
                  <a:pt x="169664" y="0"/>
                </a:lnTo>
                <a:lnTo>
                  <a:pt x="205382" y="0"/>
                </a:lnTo>
                <a:lnTo>
                  <a:pt x="223242" y="8930"/>
                </a:lnTo>
                <a:lnTo>
                  <a:pt x="250031" y="35719"/>
                </a:lnTo>
                <a:lnTo>
                  <a:pt x="232171" y="71438"/>
                </a:lnTo>
                <a:lnTo>
                  <a:pt x="187523" y="125016"/>
                </a:lnTo>
                <a:lnTo>
                  <a:pt x="142875" y="169664"/>
                </a:lnTo>
                <a:lnTo>
                  <a:pt x="107156" y="196453"/>
                </a:lnTo>
                <a:lnTo>
                  <a:pt x="98226" y="205383"/>
                </a:lnTo>
                <a:lnTo>
                  <a:pt x="107156" y="205383"/>
                </a:lnTo>
                <a:lnTo>
                  <a:pt x="142875" y="205383"/>
                </a:lnTo>
                <a:lnTo>
                  <a:pt x="169664" y="196453"/>
                </a:lnTo>
                <a:lnTo>
                  <a:pt x="205382" y="187523"/>
                </a:lnTo>
                <a:lnTo>
                  <a:pt x="241101" y="178594"/>
                </a:lnTo>
                <a:lnTo>
                  <a:pt x="303609" y="169664"/>
                </a:lnTo>
                <a:lnTo>
                  <a:pt x="375046" y="169664"/>
                </a:lnTo>
                <a:lnTo>
                  <a:pt x="428625" y="178594"/>
                </a:lnTo>
                <a:lnTo>
                  <a:pt x="464343" y="214313"/>
                </a:lnTo>
                <a:lnTo>
                  <a:pt x="437554" y="250031"/>
                </a:lnTo>
                <a:lnTo>
                  <a:pt x="392906" y="294680"/>
                </a:lnTo>
                <a:lnTo>
                  <a:pt x="330398" y="339328"/>
                </a:lnTo>
                <a:lnTo>
                  <a:pt x="267890" y="383977"/>
                </a:lnTo>
                <a:lnTo>
                  <a:pt x="223242" y="401836"/>
                </a:lnTo>
                <a:lnTo>
                  <a:pt x="187523" y="410766"/>
                </a:lnTo>
                <a:lnTo>
                  <a:pt x="187523" y="401836"/>
                </a:lnTo>
                <a:lnTo>
                  <a:pt x="205382" y="375047"/>
                </a:lnTo>
                <a:lnTo>
                  <a:pt x="241101" y="339328"/>
                </a:lnTo>
                <a:lnTo>
                  <a:pt x="294679" y="303609"/>
                </a:lnTo>
                <a:lnTo>
                  <a:pt x="294679" y="30360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982891" y="357187"/>
            <a:ext cx="214313" cy="125017"/>
          </a:xfrm>
          <a:custGeom>
            <a:avLst/>
            <a:gdLst/>
            <a:ahLst/>
            <a:cxnLst/>
            <a:rect l="0" t="0" r="0" b="0"/>
            <a:pathLst>
              <a:path w="214313" h="125017">
                <a:moveTo>
                  <a:pt x="53578" y="17860"/>
                </a:moveTo>
                <a:lnTo>
                  <a:pt x="44648" y="26790"/>
                </a:lnTo>
                <a:lnTo>
                  <a:pt x="35718" y="53579"/>
                </a:lnTo>
                <a:lnTo>
                  <a:pt x="35718" y="71438"/>
                </a:lnTo>
                <a:lnTo>
                  <a:pt x="35718" y="98227"/>
                </a:lnTo>
                <a:lnTo>
                  <a:pt x="53578" y="116086"/>
                </a:lnTo>
                <a:lnTo>
                  <a:pt x="80367" y="125016"/>
                </a:lnTo>
                <a:lnTo>
                  <a:pt x="116086" y="125016"/>
                </a:lnTo>
                <a:lnTo>
                  <a:pt x="151804" y="125016"/>
                </a:lnTo>
                <a:lnTo>
                  <a:pt x="187523" y="107157"/>
                </a:lnTo>
                <a:lnTo>
                  <a:pt x="205382" y="89297"/>
                </a:lnTo>
                <a:lnTo>
                  <a:pt x="214312" y="62508"/>
                </a:lnTo>
                <a:lnTo>
                  <a:pt x="196453" y="44649"/>
                </a:lnTo>
                <a:lnTo>
                  <a:pt x="160734" y="17860"/>
                </a:lnTo>
                <a:lnTo>
                  <a:pt x="116086" y="8930"/>
                </a:lnTo>
                <a:lnTo>
                  <a:pt x="62507" y="0"/>
                </a:lnTo>
                <a:lnTo>
                  <a:pt x="26789" y="17860"/>
                </a:lnTo>
                <a:lnTo>
                  <a:pt x="0" y="26790"/>
                </a:lnTo>
                <a:lnTo>
                  <a:pt x="0" y="53579"/>
                </a:lnTo>
                <a:lnTo>
                  <a:pt x="8929" y="71438"/>
                </a:lnTo>
                <a:lnTo>
                  <a:pt x="35718" y="89297"/>
                </a:lnTo>
                <a:lnTo>
                  <a:pt x="71437" y="89297"/>
                </a:lnTo>
                <a:lnTo>
                  <a:pt x="71437" y="8929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268641" y="330398"/>
            <a:ext cx="330399" cy="160736"/>
          </a:xfrm>
          <a:custGeom>
            <a:avLst/>
            <a:gdLst/>
            <a:ahLst/>
            <a:cxnLst/>
            <a:rect l="0" t="0" r="0" b="0"/>
            <a:pathLst>
              <a:path w="330399" h="160736">
                <a:moveTo>
                  <a:pt x="26789" y="17860"/>
                </a:moveTo>
                <a:lnTo>
                  <a:pt x="17859" y="26789"/>
                </a:lnTo>
                <a:lnTo>
                  <a:pt x="8929" y="35719"/>
                </a:lnTo>
                <a:lnTo>
                  <a:pt x="0" y="53579"/>
                </a:lnTo>
                <a:lnTo>
                  <a:pt x="8929" y="62508"/>
                </a:lnTo>
                <a:lnTo>
                  <a:pt x="8929" y="71438"/>
                </a:lnTo>
                <a:lnTo>
                  <a:pt x="26789" y="80368"/>
                </a:lnTo>
                <a:lnTo>
                  <a:pt x="62507" y="80368"/>
                </a:lnTo>
                <a:lnTo>
                  <a:pt x="98226" y="80368"/>
                </a:lnTo>
                <a:lnTo>
                  <a:pt x="133945" y="62508"/>
                </a:lnTo>
                <a:lnTo>
                  <a:pt x="169664" y="53579"/>
                </a:lnTo>
                <a:lnTo>
                  <a:pt x="187523" y="35719"/>
                </a:lnTo>
                <a:lnTo>
                  <a:pt x="196453" y="26789"/>
                </a:lnTo>
                <a:lnTo>
                  <a:pt x="196453" y="17860"/>
                </a:lnTo>
                <a:lnTo>
                  <a:pt x="196453" y="8930"/>
                </a:lnTo>
                <a:lnTo>
                  <a:pt x="187523" y="0"/>
                </a:lnTo>
                <a:lnTo>
                  <a:pt x="160734" y="0"/>
                </a:lnTo>
                <a:lnTo>
                  <a:pt x="116086" y="17860"/>
                </a:lnTo>
                <a:lnTo>
                  <a:pt x="71437" y="44649"/>
                </a:lnTo>
                <a:lnTo>
                  <a:pt x="44648" y="80368"/>
                </a:lnTo>
                <a:lnTo>
                  <a:pt x="26789" y="116086"/>
                </a:lnTo>
                <a:lnTo>
                  <a:pt x="35718" y="142875"/>
                </a:lnTo>
                <a:lnTo>
                  <a:pt x="53578" y="151805"/>
                </a:lnTo>
                <a:lnTo>
                  <a:pt x="98226" y="160735"/>
                </a:lnTo>
                <a:lnTo>
                  <a:pt x="151804" y="151805"/>
                </a:lnTo>
                <a:lnTo>
                  <a:pt x="223242" y="133946"/>
                </a:lnTo>
                <a:lnTo>
                  <a:pt x="285750" y="116086"/>
                </a:lnTo>
                <a:lnTo>
                  <a:pt x="330398" y="89297"/>
                </a:lnTo>
                <a:lnTo>
                  <a:pt x="330398" y="8929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625828" y="17859"/>
            <a:ext cx="321470" cy="500064"/>
          </a:xfrm>
          <a:custGeom>
            <a:avLst/>
            <a:gdLst/>
            <a:ahLst/>
            <a:cxnLst/>
            <a:rect l="0" t="0" r="0" b="0"/>
            <a:pathLst>
              <a:path w="321470" h="500064">
                <a:moveTo>
                  <a:pt x="17860" y="8930"/>
                </a:moveTo>
                <a:lnTo>
                  <a:pt x="893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8930" y="98227"/>
                </a:lnTo>
                <a:lnTo>
                  <a:pt x="17860" y="178594"/>
                </a:lnTo>
                <a:lnTo>
                  <a:pt x="35719" y="258961"/>
                </a:lnTo>
                <a:lnTo>
                  <a:pt x="53578" y="348258"/>
                </a:lnTo>
                <a:lnTo>
                  <a:pt x="71438" y="401836"/>
                </a:lnTo>
                <a:lnTo>
                  <a:pt x="89297" y="437555"/>
                </a:lnTo>
                <a:lnTo>
                  <a:pt x="98227" y="455414"/>
                </a:lnTo>
                <a:lnTo>
                  <a:pt x="107156" y="446485"/>
                </a:lnTo>
                <a:lnTo>
                  <a:pt x="125016" y="428625"/>
                </a:lnTo>
                <a:lnTo>
                  <a:pt x="125016" y="401836"/>
                </a:lnTo>
                <a:lnTo>
                  <a:pt x="133945" y="366118"/>
                </a:lnTo>
                <a:lnTo>
                  <a:pt x="142875" y="330399"/>
                </a:lnTo>
                <a:lnTo>
                  <a:pt x="142875" y="303610"/>
                </a:lnTo>
                <a:lnTo>
                  <a:pt x="151805" y="276821"/>
                </a:lnTo>
                <a:lnTo>
                  <a:pt x="160735" y="250032"/>
                </a:lnTo>
                <a:lnTo>
                  <a:pt x="169664" y="232172"/>
                </a:lnTo>
                <a:lnTo>
                  <a:pt x="178594" y="250032"/>
                </a:lnTo>
                <a:lnTo>
                  <a:pt x="187524" y="294680"/>
                </a:lnTo>
                <a:lnTo>
                  <a:pt x="187524" y="366118"/>
                </a:lnTo>
                <a:lnTo>
                  <a:pt x="196453" y="419696"/>
                </a:lnTo>
                <a:lnTo>
                  <a:pt x="196453" y="464344"/>
                </a:lnTo>
                <a:lnTo>
                  <a:pt x="205383" y="491133"/>
                </a:lnTo>
                <a:lnTo>
                  <a:pt x="205383" y="500063"/>
                </a:lnTo>
                <a:lnTo>
                  <a:pt x="214313" y="491133"/>
                </a:lnTo>
                <a:lnTo>
                  <a:pt x="223242" y="473274"/>
                </a:lnTo>
                <a:lnTo>
                  <a:pt x="232172" y="446485"/>
                </a:lnTo>
                <a:lnTo>
                  <a:pt x="250031" y="410766"/>
                </a:lnTo>
                <a:lnTo>
                  <a:pt x="258961" y="392907"/>
                </a:lnTo>
                <a:lnTo>
                  <a:pt x="276820" y="383977"/>
                </a:lnTo>
                <a:lnTo>
                  <a:pt x="294680" y="357188"/>
                </a:lnTo>
                <a:lnTo>
                  <a:pt x="312539" y="339328"/>
                </a:lnTo>
                <a:lnTo>
                  <a:pt x="321469" y="339328"/>
                </a:lnTo>
                <a:lnTo>
                  <a:pt x="321469" y="357188"/>
                </a:lnTo>
                <a:lnTo>
                  <a:pt x="321469" y="35718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947297" y="303609"/>
            <a:ext cx="285751" cy="232173"/>
          </a:xfrm>
          <a:custGeom>
            <a:avLst/>
            <a:gdLst/>
            <a:ahLst/>
            <a:cxnLst/>
            <a:rect l="0" t="0" r="0" b="0"/>
            <a:pathLst>
              <a:path w="285751" h="232173">
                <a:moveTo>
                  <a:pt x="17859" y="26789"/>
                </a:move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26789" y="26789"/>
                </a:lnTo>
                <a:lnTo>
                  <a:pt x="26789" y="44649"/>
                </a:lnTo>
                <a:lnTo>
                  <a:pt x="17859" y="71438"/>
                </a:lnTo>
                <a:lnTo>
                  <a:pt x="17859" y="107157"/>
                </a:lnTo>
                <a:lnTo>
                  <a:pt x="8930" y="142875"/>
                </a:lnTo>
                <a:lnTo>
                  <a:pt x="8930" y="178594"/>
                </a:lnTo>
                <a:lnTo>
                  <a:pt x="8930" y="205383"/>
                </a:lnTo>
                <a:lnTo>
                  <a:pt x="0" y="223243"/>
                </a:lnTo>
                <a:lnTo>
                  <a:pt x="0" y="232172"/>
                </a:lnTo>
                <a:lnTo>
                  <a:pt x="0" y="223243"/>
                </a:lnTo>
                <a:lnTo>
                  <a:pt x="8930" y="205383"/>
                </a:lnTo>
                <a:lnTo>
                  <a:pt x="26789" y="178594"/>
                </a:lnTo>
                <a:lnTo>
                  <a:pt x="44648" y="142875"/>
                </a:lnTo>
                <a:lnTo>
                  <a:pt x="62508" y="116086"/>
                </a:lnTo>
                <a:lnTo>
                  <a:pt x="71437" y="89297"/>
                </a:lnTo>
                <a:lnTo>
                  <a:pt x="89297" y="62508"/>
                </a:lnTo>
                <a:lnTo>
                  <a:pt x="98226" y="53578"/>
                </a:lnTo>
                <a:lnTo>
                  <a:pt x="116086" y="35719"/>
                </a:lnTo>
                <a:lnTo>
                  <a:pt x="125016" y="26789"/>
                </a:lnTo>
                <a:lnTo>
                  <a:pt x="133945" y="44649"/>
                </a:lnTo>
                <a:lnTo>
                  <a:pt x="125016" y="80368"/>
                </a:lnTo>
                <a:lnTo>
                  <a:pt x="116086" y="125016"/>
                </a:lnTo>
                <a:lnTo>
                  <a:pt x="107156" y="160735"/>
                </a:lnTo>
                <a:lnTo>
                  <a:pt x="98226" y="187524"/>
                </a:lnTo>
                <a:lnTo>
                  <a:pt x="98226" y="205383"/>
                </a:lnTo>
                <a:lnTo>
                  <a:pt x="98226" y="205383"/>
                </a:lnTo>
                <a:lnTo>
                  <a:pt x="107156" y="196453"/>
                </a:lnTo>
                <a:lnTo>
                  <a:pt x="133945" y="178594"/>
                </a:lnTo>
                <a:lnTo>
                  <a:pt x="160734" y="142875"/>
                </a:lnTo>
                <a:lnTo>
                  <a:pt x="178594" y="98227"/>
                </a:lnTo>
                <a:lnTo>
                  <a:pt x="196453" y="62508"/>
                </a:lnTo>
                <a:lnTo>
                  <a:pt x="214312" y="44649"/>
                </a:lnTo>
                <a:lnTo>
                  <a:pt x="223242" y="26789"/>
                </a:lnTo>
                <a:lnTo>
                  <a:pt x="241101" y="0"/>
                </a:lnTo>
                <a:lnTo>
                  <a:pt x="250031" y="0"/>
                </a:lnTo>
                <a:lnTo>
                  <a:pt x="250031" y="17860"/>
                </a:lnTo>
                <a:lnTo>
                  <a:pt x="241101" y="62508"/>
                </a:lnTo>
                <a:lnTo>
                  <a:pt x="223242" y="116086"/>
                </a:lnTo>
                <a:lnTo>
                  <a:pt x="205383" y="151805"/>
                </a:lnTo>
                <a:lnTo>
                  <a:pt x="205383" y="178594"/>
                </a:lnTo>
                <a:lnTo>
                  <a:pt x="205383" y="196453"/>
                </a:lnTo>
                <a:lnTo>
                  <a:pt x="223242" y="187524"/>
                </a:lnTo>
                <a:lnTo>
                  <a:pt x="250031" y="178594"/>
                </a:lnTo>
                <a:lnTo>
                  <a:pt x="285750" y="142875"/>
                </a:lnTo>
                <a:lnTo>
                  <a:pt x="285750" y="1428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4098727" y="580430"/>
            <a:ext cx="3518297" cy="357188"/>
          </a:xfrm>
          <a:custGeom>
            <a:avLst/>
            <a:gdLst/>
            <a:ahLst/>
            <a:cxnLst/>
            <a:rect l="0" t="0" r="0" b="0"/>
            <a:pathLst>
              <a:path w="3518297" h="357188">
                <a:moveTo>
                  <a:pt x="0" y="357187"/>
                </a:moveTo>
                <a:lnTo>
                  <a:pt x="8929" y="348257"/>
                </a:lnTo>
                <a:lnTo>
                  <a:pt x="17859" y="339328"/>
                </a:lnTo>
                <a:lnTo>
                  <a:pt x="26789" y="330398"/>
                </a:lnTo>
                <a:lnTo>
                  <a:pt x="53578" y="330398"/>
                </a:lnTo>
                <a:lnTo>
                  <a:pt x="71437" y="321468"/>
                </a:lnTo>
                <a:lnTo>
                  <a:pt x="116086" y="312539"/>
                </a:lnTo>
                <a:lnTo>
                  <a:pt x="160734" y="303609"/>
                </a:lnTo>
                <a:lnTo>
                  <a:pt x="205382" y="303609"/>
                </a:lnTo>
                <a:lnTo>
                  <a:pt x="267890" y="303609"/>
                </a:lnTo>
                <a:lnTo>
                  <a:pt x="330398" y="294679"/>
                </a:lnTo>
                <a:lnTo>
                  <a:pt x="401836" y="294679"/>
                </a:lnTo>
                <a:lnTo>
                  <a:pt x="482203" y="294679"/>
                </a:lnTo>
                <a:lnTo>
                  <a:pt x="571500" y="285750"/>
                </a:lnTo>
                <a:lnTo>
                  <a:pt x="678656" y="267890"/>
                </a:lnTo>
                <a:lnTo>
                  <a:pt x="785812" y="250031"/>
                </a:lnTo>
                <a:lnTo>
                  <a:pt x="901898" y="232171"/>
                </a:lnTo>
                <a:lnTo>
                  <a:pt x="1035843" y="214312"/>
                </a:lnTo>
                <a:lnTo>
                  <a:pt x="1169789" y="196453"/>
                </a:lnTo>
                <a:lnTo>
                  <a:pt x="1312664" y="187523"/>
                </a:lnTo>
                <a:lnTo>
                  <a:pt x="1455539" y="169664"/>
                </a:lnTo>
                <a:lnTo>
                  <a:pt x="1607343" y="160734"/>
                </a:lnTo>
                <a:lnTo>
                  <a:pt x="1759148" y="151804"/>
                </a:lnTo>
                <a:lnTo>
                  <a:pt x="1910953" y="133945"/>
                </a:lnTo>
                <a:lnTo>
                  <a:pt x="2062757" y="116086"/>
                </a:lnTo>
                <a:lnTo>
                  <a:pt x="2223492" y="98226"/>
                </a:lnTo>
                <a:lnTo>
                  <a:pt x="2384226" y="71437"/>
                </a:lnTo>
                <a:lnTo>
                  <a:pt x="2544961" y="44648"/>
                </a:lnTo>
                <a:lnTo>
                  <a:pt x="2696765" y="17859"/>
                </a:lnTo>
                <a:lnTo>
                  <a:pt x="2848570" y="8929"/>
                </a:lnTo>
                <a:lnTo>
                  <a:pt x="2991445" y="0"/>
                </a:lnTo>
                <a:lnTo>
                  <a:pt x="3125390" y="8929"/>
                </a:lnTo>
                <a:lnTo>
                  <a:pt x="3241476" y="35718"/>
                </a:lnTo>
                <a:lnTo>
                  <a:pt x="3348632" y="62508"/>
                </a:lnTo>
                <a:lnTo>
                  <a:pt x="3437929" y="89297"/>
                </a:lnTo>
                <a:lnTo>
                  <a:pt x="3518296" y="98226"/>
                </a:lnTo>
                <a:lnTo>
                  <a:pt x="3518296" y="9822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6438305" y="732234"/>
            <a:ext cx="285751" cy="339329"/>
          </a:xfrm>
          <a:custGeom>
            <a:avLst/>
            <a:gdLst/>
            <a:ahLst/>
            <a:cxnLst/>
            <a:rect l="0" t="0" r="0" b="0"/>
            <a:pathLst>
              <a:path w="285751" h="339329">
                <a:moveTo>
                  <a:pt x="17859" y="53578"/>
                </a:moveTo>
                <a:lnTo>
                  <a:pt x="17859" y="44649"/>
                </a:lnTo>
                <a:lnTo>
                  <a:pt x="17859" y="4464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8929" y="62508"/>
                </a:lnTo>
                <a:lnTo>
                  <a:pt x="17859" y="98227"/>
                </a:lnTo>
                <a:lnTo>
                  <a:pt x="35718" y="133946"/>
                </a:lnTo>
                <a:lnTo>
                  <a:pt x="62508" y="169664"/>
                </a:lnTo>
                <a:lnTo>
                  <a:pt x="89297" y="214313"/>
                </a:lnTo>
                <a:lnTo>
                  <a:pt x="125015" y="258961"/>
                </a:lnTo>
                <a:lnTo>
                  <a:pt x="151804" y="294680"/>
                </a:lnTo>
                <a:lnTo>
                  <a:pt x="187523" y="321469"/>
                </a:lnTo>
                <a:lnTo>
                  <a:pt x="214312" y="339328"/>
                </a:lnTo>
                <a:lnTo>
                  <a:pt x="241101" y="339328"/>
                </a:lnTo>
                <a:lnTo>
                  <a:pt x="250031" y="330399"/>
                </a:lnTo>
                <a:lnTo>
                  <a:pt x="258961" y="303610"/>
                </a:lnTo>
                <a:lnTo>
                  <a:pt x="267890" y="258961"/>
                </a:lnTo>
                <a:lnTo>
                  <a:pt x="267890" y="205383"/>
                </a:lnTo>
                <a:lnTo>
                  <a:pt x="267890" y="142875"/>
                </a:lnTo>
                <a:lnTo>
                  <a:pt x="267890" y="89297"/>
                </a:lnTo>
                <a:lnTo>
                  <a:pt x="276820" y="44649"/>
                </a:lnTo>
                <a:lnTo>
                  <a:pt x="276820" y="17860"/>
                </a:lnTo>
                <a:lnTo>
                  <a:pt x="285750" y="0"/>
                </a:lnTo>
                <a:lnTo>
                  <a:pt x="285750" y="0"/>
                </a:lnTo>
                <a:lnTo>
                  <a:pt x="285750" y="0"/>
                </a:lnTo>
                <a:lnTo>
                  <a:pt x="285750" y="17860"/>
                </a:lnTo>
                <a:lnTo>
                  <a:pt x="285750" y="26789"/>
                </a:lnTo>
                <a:lnTo>
                  <a:pt x="285750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6813352" y="660797"/>
            <a:ext cx="285751" cy="357188"/>
          </a:xfrm>
          <a:custGeom>
            <a:avLst/>
            <a:gdLst/>
            <a:ahLst/>
            <a:cxnLst/>
            <a:rect l="0" t="0" r="0" b="0"/>
            <a:pathLst>
              <a:path w="285751" h="357188">
                <a:moveTo>
                  <a:pt x="285750" y="294679"/>
                </a:moveTo>
                <a:lnTo>
                  <a:pt x="285750" y="294679"/>
                </a:lnTo>
                <a:lnTo>
                  <a:pt x="285750" y="303609"/>
                </a:lnTo>
                <a:lnTo>
                  <a:pt x="276820" y="303609"/>
                </a:lnTo>
                <a:lnTo>
                  <a:pt x="267890" y="312539"/>
                </a:lnTo>
                <a:lnTo>
                  <a:pt x="250031" y="312539"/>
                </a:lnTo>
                <a:lnTo>
                  <a:pt x="232171" y="312539"/>
                </a:lnTo>
                <a:lnTo>
                  <a:pt x="214312" y="303609"/>
                </a:lnTo>
                <a:lnTo>
                  <a:pt x="196453" y="294679"/>
                </a:lnTo>
                <a:lnTo>
                  <a:pt x="178593" y="267890"/>
                </a:lnTo>
                <a:lnTo>
                  <a:pt x="160734" y="250031"/>
                </a:lnTo>
                <a:lnTo>
                  <a:pt x="142875" y="214312"/>
                </a:lnTo>
                <a:lnTo>
                  <a:pt x="133945" y="178594"/>
                </a:lnTo>
                <a:lnTo>
                  <a:pt x="125015" y="142875"/>
                </a:lnTo>
                <a:lnTo>
                  <a:pt x="133945" y="116086"/>
                </a:lnTo>
                <a:lnTo>
                  <a:pt x="142875" y="80367"/>
                </a:lnTo>
                <a:lnTo>
                  <a:pt x="160734" y="53578"/>
                </a:lnTo>
                <a:lnTo>
                  <a:pt x="187523" y="35719"/>
                </a:lnTo>
                <a:lnTo>
                  <a:pt x="205382" y="17859"/>
                </a:lnTo>
                <a:lnTo>
                  <a:pt x="223242" y="0"/>
                </a:lnTo>
                <a:lnTo>
                  <a:pt x="232171" y="0"/>
                </a:lnTo>
                <a:lnTo>
                  <a:pt x="241101" y="0"/>
                </a:lnTo>
                <a:lnTo>
                  <a:pt x="232171" y="8930"/>
                </a:lnTo>
                <a:lnTo>
                  <a:pt x="223242" y="35719"/>
                </a:lnTo>
                <a:lnTo>
                  <a:pt x="196453" y="62508"/>
                </a:lnTo>
                <a:lnTo>
                  <a:pt x="160734" y="107156"/>
                </a:lnTo>
                <a:lnTo>
                  <a:pt x="125015" y="160734"/>
                </a:lnTo>
                <a:lnTo>
                  <a:pt x="89296" y="205383"/>
                </a:lnTo>
                <a:lnTo>
                  <a:pt x="62507" y="258961"/>
                </a:lnTo>
                <a:lnTo>
                  <a:pt x="35718" y="294679"/>
                </a:lnTo>
                <a:lnTo>
                  <a:pt x="17859" y="330398"/>
                </a:lnTo>
                <a:lnTo>
                  <a:pt x="0" y="348258"/>
                </a:lnTo>
                <a:lnTo>
                  <a:pt x="0" y="357187"/>
                </a:lnTo>
                <a:lnTo>
                  <a:pt x="8929" y="357187"/>
                </a:lnTo>
                <a:lnTo>
                  <a:pt x="26789" y="348258"/>
                </a:lnTo>
                <a:lnTo>
                  <a:pt x="53578" y="330398"/>
                </a:lnTo>
                <a:lnTo>
                  <a:pt x="98226" y="312539"/>
                </a:lnTo>
                <a:lnTo>
                  <a:pt x="142875" y="303609"/>
                </a:lnTo>
                <a:lnTo>
                  <a:pt x="187523" y="285750"/>
                </a:lnTo>
                <a:lnTo>
                  <a:pt x="223242" y="267890"/>
                </a:lnTo>
                <a:lnTo>
                  <a:pt x="250031" y="258961"/>
                </a:lnTo>
                <a:lnTo>
                  <a:pt x="258961" y="250031"/>
                </a:lnTo>
                <a:lnTo>
                  <a:pt x="258961" y="25003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224117" y="544711"/>
            <a:ext cx="285751" cy="401837"/>
          </a:xfrm>
          <a:custGeom>
            <a:avLst/>
            <a:gdLst/>
            <a:ahLst/>
            <a:cxnLst/>
            <a:rect l="0" t="0" r="0" b="0"/>
            <a:pathLst>
              <a:path w="285751" h="401837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8930" y="133945"/>
                </a:lnTo>
                <a:lnTo>
                  <a:pt x="17860" y="178594"/>
                </a:lnTo>
                <a:lnTo>
                  <a:pt x="26789" y="232172"/>
                </a:lnTo>
                <a:lnTo>
                  <a:pt x="35719" y="285750"/>
                </a:lnTo>
                <a:lnTo>
                  <a:pt x="53578" y="330398"/>
                </a:lnTo>
                <a:lnTo>
                  <a:pt x="71438" y="366117"/>
                </a:lnTo>
                <a:lnTo>
                  <a:pt x="89297" y="392906"/>
                </a:lnTo>
                <a:lnTo>
                  <a:pt x="116086" y="401836"/>
                </a:lnTo>
                <a:lnTo>
                  <a:pt x="142875" y="401836"/>
                </a:lnTo>
                <a:lnTo>
                  <a:pt x="169664" y="375047"/>
                </a:lnTo>
                <a:lnTo>
                  <a:pt x="196453" y="339328"/>
                </a:lnTo>
                <a:lnTo>
                  <a:pt x="214313" y="285750"/>
                </a:lnTo>
                <a:lnTo>
                  <a:pt x="232172" y="214312"/>
                </a:lnTo>
                <a:lnTo>
                  <a:pt x="250031" y="142875"/>
                </a:lnTo>
                <a:lnTo>
                  <a:pt x="267891" y="80367"/>
                </a:lnTo>
                <a:lnTo>
                  <a:pt x="276821" y="35719"/>
                </a:lnTo>
                <a:lnTo>
                  <a:pt x="285750" y="8930"/>
                </a:lnTo>
                <a:lnTo>
                  <a:pt x="285750" y="0"/>
                </a:lnTo>
                <a:lnTo>
                  <a:pt x="276821" y="0"/>
                </a:lnTo>
                <a:lnTo>
                  <a:pt x="267891" y="17859"/>
                </a:lnTo>
                <a:lnTo>
                  <a:pt x="267891" y="178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6741914" y="1125141"/>
            <a:ext cx="312540" cy="214313"/>
          </a:xfrm>
          <a:custGeom>
            <a:avLst/>
            <a:gdLst/>
            <a:ahLst/>
            <a:cxnLst/>
            <a:rect l="0" t="0" r="0" b="0"/>
            <a:pathLst>
              <a:path w="312540" h="214313">
                <a:moveTo>
                  <a:pt x="0" y="26789"/>
                </a:moveTo>
                <a:lnTo>
                  <a:pt x="0" y="2678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8930" y="0"/>
                </a:lnTo>
                <a:lnTo>
                  <a:pt x="8930" y="0"/>
                </a:lnTo>
                <a:lnTo>
                  <a:pt x="17859" y="8929"/>
                </a:lnTo>
                <a:lnTo>
                  <a:pt x="26789" y="26789"/>
                </a:lnTo>
                <a:lnTo>
                  <a:pt x="35719" y="62507"/>
                </a:lnTo>
                <a:lnTo>
                  <a:pt x="53578" y="98226"/>
                </a:lnTo>
                <a:lnTo>
                  <a:pt x="71438" y="142875"/>
                </a:lnTo>
                <a:lnTo>
                  <a:pt x="98227" y="178593"/>
                </a:lnTo>
                <a:lnTo>
                  <a:pt x="133945" y="205382"/>
                </a:lnTo>
                <a:lnTo>
                  <a:pt x="178594" y="214312"/>
                </a:lnTo>
                <a:lnTo>
                  <a:pt x="223242" y="214312"/>
                </a:lnTo>
                <a:lnTo>
                  <a:pt x="276820" y="205382"/>
                </a:lnTo>
                <a:lnTo>
                  <a:pt x="312539" y="178593"/>
                </a:lnTo>
                <a:lnTo>
                  <a:pt x="312539" y="17859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7170539" y="1178719"/>
            <a:ext cx="160735" cy="187524"/>
          </a:xfrm>
          <a:custGeom>
            <a:avLst/>
            <a:gdLst/>
            <a:ahLst/>
            <a:cxnLst/>
            <a:rect l="0" t="0" r="0" b="0"/>
            <a:pathLst>
              <a:path w="160735" h="187524">
                <a:moveTo>
                  <a:pt x="0" y="17859"/>
                </a:moveTo>
                <a:lnTo>
                  <a:pt x="0" y="17859"/>
                </a:lnTo>
                <a:lnTo>
                  <a:pt x="8930" y="26789"/>
                </a:lnTo>
                <a:lnTo>
                  <a:pt x="17859" y="44648"/>
                </a:lnTo>
                <a:lnTo>
                  <a:pt x="26789" y="71437"/>
                </a:lnTo>
                <a:lnTo>
                  <a:pt x="44649" y="89297"/>
                </a:lnTo>
                <a:lnTo>
                  <a:pt x="53578" y="116086"/>
                </a:lnTo>
                <a:lnTo>
                  <a:pt x="71438" y="133945"/>
                </a:lnTo>
                <a:lnTo>
                  <a:pt x="89297" y="160734"/>
                </a:lnTo>
                <a:lnTo>
                  <a:pt x="107156" y="169664"/>
                </a:lnTo>
                <a:lnTo>
                  <a:pt x="125016" y="178594"/>
                </a:lnTo>
                <a:lnTo>
                  <a:pt x="142875" y="187523"/>
                </a:lnTo>
                <a:lnTo>
                  <a:pt x="151805" y="178594"/>
                </a:lnTo>
                <a:lnTo>
                  <a:pt x="160734" y="169664"/>
                </a:lnTo>
                <a:lnTo>
                  <a:pt x="160734" y="142875"/>
                </a:lnTo>
                <a:lnTo>
                  <a:pt x="151805" y="116086"/>
                </a:lnTo>
                <a:lnTo>
                  <a:pt x="151805" y="80367"/>
                </a:lnTo>
                <a:lnTo>
                  <a:pt x="142875" y="44648"/>
                </a:lnTo>
                <a:lnTo>
                  <a:pt x="133945" y="17859"/>
                </a:lnTo>
                <a:lnTo>
                  <a:pt x="133945" y="0"/>
                </a:lnTo>
                <a:lnTo>
                  <a:pt x="133945" y="0"/>
                </a:lnTo>
                <a:lnTo>
                  <a:pt x="142875" y="8929"/>
                </a:lnTo>
                <a:lnTo>
                  <a:pt x="151805" y="17859"/>
                </a:lnTo>
                <a:lnTo>
                  <a:pt x="160734" y="35718"/>
                </a:lnTo>
                <a:lnTo>
                  <a:pt x="160734" y="3571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411641" y="1143000"/>
            <a:ext cx="232173" cy="196454"/>
          </a:xfrm>
          <a:custGeom>
            <a:avLst/>
            <a:gdLst/>
            <a:ahLst/>
            <a:cxnLst/>
            <a:rect l="0" t="0" r="0" b="0"/>
            <a:pathLst>
              <a:path w="232173" h="196454">
                <a:moveTo>
                  <a:pt x="8929" y="107156"/>
                </a:move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8929" y="116086"/>
                </a:lnTo>
                <a:lnTo>
                  <a:pt x="17859" y="116086"/>
                </a:lnTo>
                <a:lnTo>
                  <a:pt x="26789" y="107156"/>
                </a:lnTo>
                <a:lnTo>
                  <a:pt x="44648" y="98227"/>
                </a:lnTo>
                <a:lnTo>
                  <a:pt x="44648" y="89297"/>
                </a:lnTo>
                <a:lnTo>
                  <a:pt x="53578" y="71437"/>
                </a:lnTo>
                <a:lnTo>
                  <a:pt x="53578" y="62508"/>
                </a:lnTo>
                <a:lnTo>
                  <a:pt x="53578" y="44648"/>
                </a:lnTo>
                <a:lnTo>
                  <a:pt x="53578" y="35719"/>
                </a:lnTo>
                <a:lnTo>
                  <a:pt x="44648" y="26789"/>
                </a:lnTo>
                <a:lnTo>
                  <a:pt x="35718" y="26789"/>
                </a:lnTo>
                <a:lnTo>
                  <a:pt x="26789" y="35719"/>
                </a:lnTo>
                <a:lnTo>
                  <a:pt x="17859" y="62508"/>
                </a:lnTo>
                <a:lnTo>
                  <a:pt x="17859" y="89297"/>
                </a:lnTo>
                <a:lnTo>
                  <a:pt x="17859" y="116086"/>
                </a:lnTo>
                <a:lnTo>
                  <a:pt x="17859" y="142875"/>
                </a:lnTo>
                <a:lnTo>
                  <a:pt x="26789" y="169664"/>
                </a:lnTo>
                <a:lnTo>
                  <a:pt x="35718" y="187523"/>
                </a:lnTo>
                <a:lnTo>
                  <a:pt x="44648" y="196453"/>
                </a:lnTo>
                <a:lnTo>
                  <a:pt x="53578" y="196453"/>
                </a:lnTo>
                <a:lnTo>
                  <a:pt x="71437" y="196453"/>
                </a:lnTo>
                <a:lnTo>
                  <a:pt x="89297" y="178594"/>
                </a:lnTo>
                <a:lnTo>
                  <a:pt x="98226" y="151805"/>
                </a:lnTo>
                <a:lnTo>
                  <a:pt x="107156" y="125016"/>
                </a:lnTo>
                <a:lnTo>
                  <a:pt x="116086" y="89297"/>
                </a:lnTo>
                <a:lnTo>
                  <a:pt x="116086" y="62508"/>
                </a:lnTo>
                <a:lnTo>
                  <a:pt x="125015" y="44648"/>
                </a:lnTo>
                <a:lnTo>
                  <a:pt x="125015" y="35719"/>
                </a:lnTo>
                <a:lnTo>
                  <a:pt x="133945" y="35719"/>
                </a:lnTo>
                <a:lnTo>
                  <a:pt x="142875" y="53578"/>
                </a:lnTo>
                <a:lnTo>
                  <a:pt x="151804" y="80367"/>
                </a:lnTo>
                <a:lnTo>
                  <a:pt x="160734" y="107156"/>
                </a:lnTo>
                <a:lnTo>
                  <a:pt x="169664" y="133945"/>
                </a:lnTo>
                <a:lnTo>
                  <a:pt x="178593" y="151805"/>
                </a:lnTo>
                <a:lnTo>
                  <a:pt x="178593" y="169664"/>
                </a:lnTo>
                <a:lnTo>
                  <a:pt x="187523" y="178594"/>
                </a:lnTo>
                <a:lnTo>
                  <a:pt x="196453" y="178594"/>
                </a:lnTo>
                <a:lnTo>
                  <a:pt x="196453" y="169664"/>
                </a:lnTo>
                <a:lnTo>
                  <a:pt x="205382" y="151805"/>
                </a:lnTo>
                <a:lnTo>
                  <a:pt x="205382" y="116086"/>
                </a:lnTo>
                <a:lnTo>
                  <a:pt x="205382" y="80367"/>
                </a:lnTo>
                <a:lnTo>
                  <a:pt x="205382" y="53578"/>
                </a:lnTo>
                <a:lnTo>
                  <a:pt x="214312" y="26789"/>
                </a:lnTo>
                <a:lnTo>
                  <a:pt x="214312" y="8930"/>
                </a:lnTo>
                <a:lnTo>
                  <a:pt x="223242" y="0"/>
                </a:lnTo>
                <a:lnTo>
                  <a:pt x="223242" y="8930"/>
                </a:lnTo>
                <a:lnTo>
                  <a:pt x="232172" y="17859"/>
                </a:lnTo>
                <a:lnTo>
                  <a:pt x="232172" y="26789"/>
                </a:lnTo>
                <a:lnTo>
                  <a:pt x="232172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7715250" y="1160859"/>
            <a:ext cx="35720" cy="116087"/>
          </a:xfrm>
          <a:custGeom>
            <a:avLst/>
            <a:gdLst/>
            <a:ahLst/>
            <a:cxnLst/>
            <a:rect l="0" t="0" r="0" b="0"/>
            <a:pathLst>
              <a:path w="35720" h="11608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71438"/>
                </a:lnTo>
                <a:lnTo>
                  <a:pt x="17859" y="98227"/>
                </a:lnTo>
                <a:lnTo>
                  <a:pt x="17859" y="107157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07157"/>
                </a:lnTo>
                <a:lnTo>
                  <a:pt x="35719" y="89297"/>
                </a:lnTo>
                <a:lnTo>
                  <a:pt x="35719" y="62508"/>
                </a:lnTo>
                <a:lnTo>
                  <a:pt x="35719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7724180" y="973336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26789" y="0"/>
                </a:moveTo>
                <a:lnTo>
                  <a:pt x="26789" y="0"/>
                </a:lnTo>
                <a:lnTo>
                  <a:pt x="17859" y="0"/>
                </a:lnTo>
                <a:lnTo>
                  <a:pt x="892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17859"/>
                </a:lnTo>
                <a:lnTo>
                  <a:pt x="8929" y="17859"/>
                </a:lnTo>
                <a:lnTo>
                  <a:pt x="17859" y="26789"/>
                </a:lnTo>
                <a:lnTo>
                  <a:pt x="26789" y="26789"/>
                </a:lnTo>
                <a:lnTo>
                  <a:pt x="26789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804547" y="892969"/>
            <a:ext cx="178595" cy="366118"/>
          </a:xfrm>
          <a:custGeom>
            <a:avLst/>
            <a:gdLst/>
            <a:ahLst/>
            <a:cxnLst/>
            <a:rect l="0" t="0" r="0" b="0"/>
            <a:pathLst>
              <a:path w="178595" h="366118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53578" y="17859"/>
                </a:lnTo>
                <a:lnTo>
                  <a:pt x="44648" y="26789"/>
                </a:lnTo>
                <a:lnTo>
                  <a:pt x="35719" y="53578"/>
                </a:lnTo>
                <a:lnTo>
                  <a:pt x="35719" y="89297"/>
                </a:lnTo>
                <a:lnTo>
                  <a:pt x="44648" y="125015"/>
                </a:lnTo>
                <a:lnTo>
                  <a:pt x="53578" y="169664"/>
                </a:lnTo>
                <a:lnTo>
                  <a:pt x="71437" y="205382"/>
                </a:lnTo>
                <a:lnTo>
                  <a:pt x="89297" y="241101"/>
                </a:lnTo>
                <a:lnTo>
                  <a:pt x="107156" y="267890"/>
                </a:lnTo>
                <a:lnTo>
                  <a:pt x="116086" y="303609"/>
                </a:lnTo>
                <a:lnTo>
                  <a:pt x="116086" y="321468"/>
                </a:lnTo>
                <a:lnTo>
                  <a:pt x="116086" y="339328"/>
                </a:lnTo>
                <a:lnTo>
                  <a:pt x="98226" y="357187"/>
                </a:lnTo>
                <a:lnTo>
                  <a:pt x="80367" y="366117"/>
                </a:lnTo>
                <a:lnTo>
                  <a:pt x="62508" y="366117"/>
                </a:lnTo>
                <a:lnTo>
                  <a:pt x="44648" y="348258"/>
                </a:lnTo>
                <a:lnTo>
                  <a:pt x="26789" y="330398"/>
                </a:lnTo>
                <a:lnTo>
                  <a:pt x="8930" y="303609"/>
                </a:lnTo>
                <a:lnTo>
                  <a:pt x="0" y="267890"/>
                </a:lnTo>
                <a:lnTo>
                  <a:pt x="0" y="250031"/>
                </a:lnTo>
                <a:lnTo>
                  <a:pt x="8930" y="232172"/>
                </a:lnTo>
                <a:lnTo>
                  <a:pt x="26789" y="223242"/>
                </a:lnTo>
                <a:lnTo>
                  <a:pt x="62508" y="223242"/>
                </a:lnTo>
                <a:lnTo>
                  <a:pt x="89297" y="223242"/>
                </a:lnTo>
                <a:lnTo>
                  <a:pt x="116086" y="223242"/>
                </a:lnTo>
                <a:lnTo>
                  <a:pt x="142875" y="232172"/>
                </a:lnTo>
                <a:lnTo>
                  <a:pt x="160734" y="232172"/>
                </a:lnTo>
                <a:lnTo>
                  <a:pt x="169664" y="232172"/>
                </a:lnTo>
                <a:lnTo>
                  <a:pt x="178594" y="232172"/>
                </a:lnTo>
                <a:lnTo>
                  <a:pt x="178594" y="23217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8036719" y="1116211"/>
            <a:ext cx="17860" cy="71438"/>
          </a:xfrm>
          <a:custGeom>
            <a:avLst/>
            <a:gdLst/>
            <a:ahLst/>
            <a:cxnLst/>
            <a:rect l="0" t="0" r="0" b="0"/>
            <a:pathLst>
              <a:path w="17860" h="71438">
                <a:moveTo>
                  <a:pt x="8929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8929" y="71437"/>
                </a:lnTo>
                <a:lnTo>
                  <a:pt x="8929" y="71437"/>
                </a:lnTo>
                <a:lnTo>
                  <a:pt x="17859" y="62508"/>
                </a:lnTo>
                <a:lnTo>
                  <a:pt x="17859" y="35719"/>
                </a:lnTo>
                <a:lnTo>
                  <a:pt x="17859" y="357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7992070" y="964406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26789" y="0"/>
                </a:moveTo>
                <a:lnTo>
                  <a:pt x="1786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8001000" y="964406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0" y="8930"/>
                </a:move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8152805" y="1035844"/>
            <a:ext cx="142875" cy="125016"/>
          </a:xfrm>
          <a:custGeom>
            <a:avLst/>
            <a:gdLst/>
            <a:ahLst/>
            <a:cxnLst/>
            <a:rect l="0" t="0" r="0" b="0"/>
            <a:pathLst>
              <a:path w="142875" h="125016">
                <a:moveTo>
                  <a:pt x="0" y="8929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8929"/>
                </a:lnTo>
                <a:lnTo>
                  <a:pt x="17859" y="26789"/>
                </a:lnTo>
                <a:lnTo>
                  <a:pt x="26789" y="53578"/>
                </a:lnTo>
                <a:lnTo>
                  <a:pt x="44647" y="80367"/>
                </a:lnTo>
                <a:lnTo>
                  <a:pt x="53577" y="98226"/>
                </a:lnTo>
                <a:lnTo>
                  <a:pt x="62507" y="116086"/>
                </a:lnTo>
                <a:lnTo>
                  <a:pt x="80366" y="125015"/>
                </a:lnTo>
                <a:lnTo>
                  <a:pt x="98225" y="125015"/>
                </a:lnTo>
                <a:lnTo>
                  <a:pt x="116085" y="116086"/>
                </a:lnTo>
                <a:lnTo>
                  <a:pt x="125015" y="98226"/>
                </a:lnTo>
                <a:lnTo>
                  <a:pt x="142874" y="71437"/>
                </a:lnTo>
                <a:lnTo>
                  <a:pt x="142874" y="7143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8277820" y="723305"/>
            <a:ext cx="223243" cy="446485"/>
          </a:xfrm>
          <a:custGeom>
            <a:avLst/>
            <a:gdLst/>
            <a:ahLst/>
            <a:cxnLst/>
            <a:rect l="0" t="0" r="0" b="0"/>
            <a:pathLst>
              <a:path w="223243" h="446485">
                <a:moveTo>
                  <a:pt x="62507" y="330398"/>
                </a:moveTo>
                <a:lnTo>
                  <a:pt x="53578" y="339328"/>
                </a:lnTo>
                <a:lnTo>
                  <a:pt x="35718" y="357187"/>
                </a:lnTo>
                <a:lnTo>
                  <a:pt x="17859" y="383976"/>
                </a:lnTo>
                <a:lnTo>
                  <a:pt x="8929" y="401836"/>
                </a:lnTo>
                <a:lnTo>
                  <a:pt x="0" y="428625"/>
                </a:lnTo>
                <a:lnTo>
                  <a:pt x="0" y="437554"/>
                </a:lnTo>
                <a:lnTo>
                  <a:pt x="8929" y="446484"/>
                </a:lnTo>
                <a:lnTo>
                  <a:pt x="17859" y="446484"/>
                </a:lnTo>
                <a:lnTo>
                  <a:pt x="44648" y="437554"/>
                </a:lnTo>
                <a:lnTo>
                  <a:pt x="62507" y="419695"/>
                </a:lnTo>
                <a:lnTo>
                  <a:pt x="89296" y="392906"/>
                </a:lnTo>
                <a:lnTo>
                  <a:pt x="116085" y="366117"/>
                </a:lnTo>
                <a:lnTo>
                  <a:pt x="133945" y="339328"/>
                </a:lnTo>
                <a:lnTo>
                  <a:pt x="142875" y="321468"/>
                </a:lnTo>
                <a:lnTo>
                  <a:pt x="151804" y="321468"/>
                </a:lnTo>
                <a:lnTo>
                  <a:pt x="151804" y="330398"/>
                </a:lnTo>
                <a:lnTo>
                  <a:pt x="151804" y="348257"/>
                </a:lnTo>
                <a:lnTo>
                  <a:pt x="151804" y="366117"/>
                </a:lnTo>
                <a:lnTo>
                  <a:pt x="160734" y="383976"/>
                </a:lnTo>
                <a:lnTo>
                  <a:pt x="160734" y="392906"/>
                </a:lnTo>
                <a:lnTo>
                  <a:pt x="160734" y="401836"/>
                </a:lnTo>
                <a:lnTo>
                  <a:pt x="160734" y="392906"/>
                </a:lnTo>
                <a:lnTo>
                  <a:pt x="169664" y="375046"/>
                </a:lnTo>
                <a:lnTo>
                  <a:pt x="178593" y="357187"/>
                </a:lnTo>
                <a:lnTo>
                  <a:pt x="187523" y="330398"/>
                </a:lnTo>
                <a:lnTo>
                  <a:pt x="196453" y="294679"/>
                </a:lnTo>
                <a:lnTo>
                  <a:pt x="205382" y="241101"/>
                </a:lnTo>
                <a:lnTo>
                  <a:pt x="205382" y="187523"/>
                </a:lnTo>
                <a:lnTo>
                  <a:pt x="205382" y="133945"/>
                </a:lnTo>
                <a:lnTo>
                  <a:pt x="214312" y="80367"/>
                </a:lnTo>
                <a:lnTo>
                  <a:pt x="214312" y="44648"/>
                </a:lnTo>
                <a:lnTo>
                  <a:pt x="205382" y="8929"/>
                </a:lnTo>
                <a:lnTo>
                  <a:pt x="205382" y="0"/>
                </a:lnTo>
                <a:lnTo>
                  <a:pt x="196453" y="0"/>
                </a:lnTo>
                <a:lnTo>
                  <a:pt x="187523" y="8929"/>
                </a:lnTo>
                <a:lnTo>
                  <a:pt x="187523" y="35718"/>
                </a:lnTo>
                <a:lnTo>
                  <a:pt x="178593" y="62507"/>
                </a:lnTo>
                <a:lnTo>
                  <a:pt x="178593" y="107156"/>
                </a:lnTo>
                <a:lnTo>
                  <a:pt x="178593" y="151804"/>
                </a:lnTo>
                <a:lnTo>
                  <a:pt x="178593" y="196453"/>
                </a:lnTo>
                <a:lnTo>
                  <a:pt x="187523" y="250031"/>
                </a:lnTo>
                <a:lnTo>
                  <a:pt x="187523" y="294679"/>
                </a:lnTo>
                <a:lnTo>
                  <a:pt x="196453" y="330398"/>
                </a:lnTo>
                <a:lnTo>
                  <a:pt x="205382" y="366117"/>
                </a:lnTo>
                <a:lnTo>
                  <a:pt x="214312" y="392906"/>
                </a:lnTo>
                <a:lnTo>
                  <a:pt x="214312" y="401836"/>
                </a:lnTo>
                <a:lnTo>
                  <a:pt x="223242" y="401836"/>
                </a:lnTo>
                <a:lnTo>
                  <a:pt x="214312" y="392906"/>
                </a:lnTo>
                <a:lnTo>
                  <a:pt x="214312" y="375046"/>
                </a:lnTo>
                <a:lnTo>
                  <a:pt x="196453" y="348257"/>
                </a:lnTo>
                <a:lnTo>
                  <a:pt x="178593" y="303609"/>
                </a:lnTo>
                <a:lnTo>
                  <a:pt x="178593" y="30360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8349257" y="892969"/>
            <a:ext cx="330399" cy="151805"/>
          </a:xfrm>
          <a:custGeom>
            <a:avLst/>
            <a:gdLst/>
            <a:ahLst/>
            <a:cxnLst/>
            <a:rect l="0" t="0" r="0" b="0"/>
            <a:pathLst>
              <a:path w="330399" h="151805">
                <a:moveTo>
                  <a:pt x="0" y="71437"/>
                </a:moveTo>
                <a:lnTo>
                  <a:pt x="17859" y="80367"/>
                </a:lnTo>
                <a:lnTo>
                  <a:pt x="44648" y="80367"/>
                </a:lnTo>
                <a:lnTo>
                  <a:pt x="80367" y="89297"/>
                </a:lnTo>
                <a:lnTo>
                  <a:pt x="107156" y="89297"/>
                </a:lnTo>
                <a:lnTo>
                  <a:pt x="133945" y="80367"/>
                </a:lnTo>
                <a:lnTo>
                  <a:pt x="160734" y="71437"/>
                </a:lnTo>
                <a:lnTo>
                  <a:pt x="178594" y="62507"/>
                </a:lnTo>
                <a:lnTo>
                  <a:pt x="196453" y="53578"/>
                </a:lnTo>
                <a:lnTo>
                  <a:pt x="205383" y="44648"/>
                </a:lnTo>
                <a:lnTo>
                  <a:pt x="214313" y="26789"/>
                </a:lnTo>
                <a:lnTo>
                  <a:pt x="223242" y="26789"/>
                </a:lnTo>
                <a:lnTo>
                  <a:pt x="223242" y="26789"/>
                </a:lnTo>
                <a:lnTo>
                  <a:pt x="223242" y="44648"/>
                </a:lnTo>
                <a:lnTo>
                  <a:pt x="214313" y="62507"/>
                </a:lnTo>
                <a:lnTo>
                  <a:pt x="214313" y="89297"/>
                </a:lnTo>
                <a:lnTo>
                  <a:pt x="205383" y="107156"/>
                </a:lnTo>
                <a:lnTo>
                  <a:pt x="196453" y="125015"/>
                </a:lnTo>
                <a:lnTo>
                  <a:pt x="196453" y="142875"/>
                </a:lnTo>
                <a:lnTo>
                  <a:pt x="196453" y="151804"/>
                </a:lnTo>
                <a:lnTo>
                  <a:pt x="205383" y="151804"/>
                </a:lnTo>
                <a:lnTo>
                  <a:pt x="214313" y="133945"/>
                </a:lnTo>
                <a:lnTo>
                  <a:pt x="223242" y="125015"/>
                </a:lnTo>
                <a:lnTo>
                  <a:pt x="232172" y="98226"/>
                </a:lnTo>
                <a:lnTo>
                  <a:pt x="241102" y="80367"/>
                </a:lnTo>
                <a:lnTo>
                  <a:pt x="250031" y="62507"/>
                </a:lnTo>
                <a:lnTo>
                  <a:pt x="250031" y="44648"/>
                </a:lnTo>
                <a:lnTo>
                  <a:pt x="250031" y="44648"/>
                </a:lnTo>
                <a:lnTo>
                  <a:pt x="250031" y="44648"/>
                </a:lnTo>
                <a:lnTo>
                  <a:pt x="250031" y="53578"/>
                </a:lnTo>
                <a:lnTo>
                  <a:pt x="250031" y="71437"/>
                </a:lnTo>
                <a:lnTo>
                  <a:pt x="250031" y="89297"/>
                </a:lnTo>
                <a:lnTo>
                  <a:pt x="250031" y="107156"/>
                </a:lnTo>
                <a:lnTo>
                  <a:pt x="250031" y="116086"/>
                </a:lnTo>
                <a:lnTo>
                  <a:pt x="250031" y="125015"/>
                </a:lnTo>
                <a:lnTo>
                  <a:pt x="250031" y="125015"/>
                </a:lnTo>
                <a:lnTo>
                  <a:pt x="250031" y="116086"/>
                </a:lnTo>
                <a:lnTo>
                  <a:pt x="250031" y="98226"/>
                </a:lnTo>
                <a:lnTo>
                  <a:pt x="258961" y="80367"/>
                </a:lnTo>
                <a:lnTo>
                  <a:pt x="267891" y="62507"/>
                </a:lnTo>
                <a:lnTo>
                  <a:pt x="285750" y="53578"/>
                </a:lnTo>
                <a:lnTo>
                  <a:pt x="303609" y="44648"/>
                </a:lnTo>
                <a:lnTo>
                  <a:pt x="312539" y="44648"/>
                </a:lnTo>
                <a:lnTo>
                  <a:pt x="321469" y="53578"/>
                </a:lnTo>
                <a:lnTo>
                  <a:pt x="321469" y="62507"/>
                </a:lnTo>
                <a:lnTo>
                  <a:pt x="321469" y="62507"/>
                </a:lnTo>
                <a:lnTo>
                  <a:pt x="321469" y="62507"/>
                </a:lnTo>
                <a:lnTo>
                  <a:pt x="330398" y="62507"/>
                </a:lnTo>
                <a:lnTo>
                  <a:pt x="330398" y="53578"/>
                </a:lnTo>
                <a:lnTo>
                  <a:pt x="330398" y="44648"/>
                </a:lnTo>
                <a:lnTo>
                  <a:pt x="330398" y="26789"/>
                </a:lnTo>
                <a:lnTo>
                  <a:pt x="330398" y="0"/>
                </a:lnTo>
                <a:lnTo>
                  <a:pt x="33039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8626077" y="660797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17860" y="0"/>
                </a:moveTo>
                <a:lnTo>
                  <a:pt x="17860" y="0"/>
                </a:lnTo>
                <a:lnTo>
                  <a:pt x="17860" y="8930"/>
                </a:lnTo>
                <a:lnTo>
                  <a:pt x="26789" y="17859"/>
                </a:lnTo>
                <a:lnTo>
                  <a:pt x="26789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7777758" y="419695"/>
            <a:ext cx="196454" cy="214314"/>
          </a:xfrm>
          <a:custGeom>
            <a:avLst/>
            <a:gdLst/>
            <a:ahLst/>
            <a:cxnLst/>
            <a:rect l="0" t="0" r="0" b="0"/>
            <a:pathLst>
              <a:path w="196454" h="214314">
                <a:moveTo>
                  <a:pt x="8930" y="80367"/>
                </a:moveTo>
                <a:lnTo>
                  <a:pt x="893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8930" y="98227"/>
                </a:lnTo>
                <a:lnTo>
                  <a:pt x="8930" y="116086"/>
                </a:lnTo>
                <a:lnTo>
                  <a:pt x="17859" y="142875"/>
                </a:lnTo>
                <a:lnTo>
                  <a:pt x="35719" y="160735"/>
                </a:lnTo>
                <a:lnTo>
                  <a:pt x="44648" y="187524"/>
                </a:lnTo>
                <a:lnTo>
                  <a:pt x="62508" y="205383"/>
                </a:lnTo>
                <a:lnTo>
                  <a:pt x="71437" y="214313"/>
                </a:lnTo>
                <a:lnTo>
                  <a:pt x="89297" y="214313"/>
                </a:lnTo>
                <a:lnTo>
                  <a:pt x="98226" y="205383"/>
                </a:lnTo>
                <a:lnTo>
                  <a:pt x="116086" y="187524"/>
                </a:lnTo>
                <a:lnTo>
                  <a:pt x="125015" y="160735"/>
                </a:lnTo>
                <a:lnTo>
                  <a:pt x="133945" y="125016"/>
                </a:lnTo>
                <a:lnTo>
                  <a:pt x="142875" y="89297"/>
                </a:lnTo>
                <a:lnTo>
                  <a:pt x="151805" y="53578"/>
                </a:lnTo>
                <a:lnTo>
                  <a:pt x="160734" y="26789"/>
                </a:lnTo>
                <a:lnTo>
                  <a:pt x="169664" y="0"/>
                </a:lnTo>
                <a:lnTo>
                  <a:pt x="178594" y="0"/>
                </a:lnTo>
                <a:lnTo>
                  <a:pt x="187523" y="0"/>
                </a:lnTo>
                <a:lnTo>
                  <a:pt x="196453" y="17860"/>
                </a:lnTo>
                <a:lnTo>
                  <a:pt x="196453" y="178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7974211" y="294680"/>
            <a:ext cx="437555" cy="321469"/>
          </a:xfrm>
          <a:custGeom>
            <a:avLst/>
            <a:gdLst/>
            <a:ahLst/>
            <a:cxnLst/>
            <a:rect l="0" t="0" r="0" b="0"/>
            <a:pathLst>
              <a:path w="437555" h="321469">
                <a:moveTo>
                  <a:pt x="71437" y="169664"/>
                </a:moveTo>
                <a:lnTo>
                  <a:pt x="71437" y="160734"/>
                </a:lnTo>
                <a:lnTo>
                  <a:pt x="71437" y="151804"/>
                </a:lnTo>
                <a:lnTo>
                  <a:pt x="71437" y="142875"/>
                </a:lnTo>
                <a:lnTo>
                  <a:pt x="62508" y="142875"/>
                </a:lnTo>
                <a:lnTo>
                  <a:pt x="62508" y="151804"/>
                </a:lnTo>
                <a:lnTo>
                  <a:pt x="44648" y="160734"/>
                </a:lnTo>
                <a:lnTo>
                  <a:pt x="35719" y="187523"/>
                </a:lnTo>
                <a:lnTo>
                  <a:pt x="17859" y="223242"/>
                </a:lnTo>
                <a:lnTo>
                  <a:pt x="8930" y="250031"/>
                </a:lnTo>
                <a:lnTo>
                  <a:pt x="0" y="276820"/>
                </a:lnTo>
                <a:lnTo>
                  <a:pt x="0" y="303609"/>
                </a:lnTo>
                <a:lnTo>
                  <a:pt x="0" y="321468"/>
                </a:lnTo>
                <a:lnTo>
                  <a:pt x="8930" y="321468"/>
                </a:lnTo>
                <a:lnTo>
                  <a:pt x="26789" y="321468"/>
                </a:lnTo>
                <a:lnTo>
                  <a:pt x="44648" y="303609"/>
                </a:lnTo>
                <a:lnTo>
                  <a:pt x="71437" y="285750"/>
                </a:lnTo>
                <a:lnTo>
                  <a:pt x="89297" y="258961"/>
                </a:lnTo>
                <a:lnTo>
                  <a:pt x="107156" y="241101"/>
                </a:lnTo>
                <a:lnTo>
                  <a:pt x="116086" y="214312"/>
                </a:lnTo>
                <a:lnTo>
                  <a:pt x="125016" y="214312"/>
                </a:lnTo>
                <a:lnTo>
                  <a:pt x="133945" y="214312"/>
                </a:lnTo>
                <a:lnTo>
                  <a:pt x="133945" y="223242"/>
                </a:lnTo>
                <a:lnTo>
                  <a:pt x="142875" y="241101"/>
                </a:lnTo>
                <a:lnTo>
                  <a:pt x="142875" y="258961"/>
                </a:lnTo>
                <a:lnTo>
                  <a:pt x="142875" y="276820"/>
                </a:lnTo>
                <a:lnTo>
                  <a:pt x="151805" y="294679"/>
                </a:lnTo>
                <a:lnTo>
                  <a:pt x="169664" y="294679"/>
                </a:lnTo>
                <a:lnTo>
                  <a:pt x="178594" y="294679"/>
                </a:lnTo>
                <a:lnTo>
                  <a:pt x="196453" y="276820"/>
                </a:lnTo>
                <a:lnTo>
                  <a:pt x="205383" y="258961"/>
                </a:lnTo>
                <a:lnTo>
                  <a:pt x="223241" y="223242"/>
                </a:lnTo>
                <a:lnTo>
                  <a:pt x="232171" y="187523"/>
                </a:lnTo>
                <a:lnTo>
                  <a:pt x="250030" y="142875"/>
                </a:lnTo>
                <a:lnTo>
                  <a:pt x="258960" y="116086"/>
                </a:lnTo>
                <a:lnTo>
                  <a:pt x="258960" y="89297"/>
                </a:lnTo>
                <a:lnTo>
                  <a:pt x="267890" y="71437"/>
                </a:lnTo>
                <a:lnTo>
                  <a:pt x="267890" y="53578"/>
                </a:lnTo>
                <a:lnTo>
                  <a:pt x="267890" y="35718"/>
                </a:lnTo>
                <a:lnTo>
                  <a:pt x="267890" y="17859"/>
                </a:lnTo>
                <a:lnTo>
                  <a:pt x="267890" y="8929"/>
                </a:lnTo>
                <a:lnTo>
                  <a:pt x="258960" y="0"/>
                </a:lnTo>
                <a:lnTo>
                  <a:pt x="241101" y="17859"/>
                </a:lnTo>
                <a:lnTo>
                  <a:pt x="223241" y="35718"/>
                </a:lnTo>
                <a:lnTo>
                  <a:pt x="214312" y="71437"/>
                </a:lnTo>
                <a:lnTo>
                  <a:pt x="214312" y="107156"/>
                </a:lnTo>
                <a:lnTo>
                  <a:pt x="232171" y="142875"/>
                </a:lnTo>
                <a:lnTo>
                  <a:pt x="258960" y="178593"/>
                </a:lnTo>
                <a:lnTo>
                  <a:pt x="294679" y="205382"/>
                </a:lnTo>
                <a:lnTo>
                  <a:pt x="339327" y="223242"/>
                </a:lnTo>
                <a:lnTo>
                  <a:pt x="375046" y="232172"/>
                </a:lnTo>
                <a:lnTo>
                  <a:pt x="401835" y="232172"/>
                </a:lnTo>
                <a:lnTo>
                  <a:pt x="419694" y="223242"/>
                </a:lnTo>
                <a:lnTo>
                  <a:pt x="437554" y="205382"/>
                </a:lnTo>
                <a:lnTo>
                  <a:pt x="437554" y="20538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8447484" y="446484"/>
            <a:ext cx="35719" cy="71439"/>
          </a:xfrm>
          <a:custGeom>
            <a:avLst/>
            <a:gdLst/>
            <a:ahLst/>
            <a:cxnLst/>
            <a:rect l="0" t="0" r="0" b="0"/>
            <a:pathLst>
              <a:path w="35719" h="71439">
                <a:moveTo>
                  <a:pt x="17859" y="0"/>
                </a:moveTo>
                <a:lnTo>
                  <a:pt x="17859" y="8930"/>
                </a:lnTo>
                <a:lnTo>
                  <a:pt x="17859" y="17860"/>
                </a:lnTo>
                <a:lnTo>
                  <a:pt x="8929" y="35719"/>
                </a:lnTo>
                <a:lnTo>
                  <a:pt x="8929" y="53578"/>
                </a:lnTo>
                <a:lnTo>
                  <a:pt x="0" y="62508"/>
                </a:lnTo>
                <a:lnTo>
                  <a:pt x="8929" y="62508"/>
                </a:lnTo>
                <a:lnTo>
                  <a:pt x="8929" y="71438"/>
                </a:lnTo>
                <a:lnTo>
                  <a:pt x="17859" y="62508"/>
                </a:lnTo>
                <a:lnTo>
                  <a:pt x="35718" y="62508"/>
                </a:lnTo>
                <a:lnTo>
                  <a:pt x="35718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8447484" y="303609"/>
            <a:ext cx="26790" cy="1"/>
          </a:xfrm>
          <a:custGeom>
            <a:avLst/>
            <a:gdLst/>
            <a:ahLst/>
            <a:cxnLst/>
            <a:rect l="0" t="0" r="0" b="0"/>
            <a:pathLst>
              <a:path w="26790" h="1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8590359" y="187523"/>
            <a:ext cx="53579" cy="267892"/>
          </a:xfrm>
          <a:custGeom>
            <a:avLst/>
            <a:gdLst/>
            <a:ahLst/>
            <a:cxnLst/>
            <a:rect l="0" t="0" r="0" b="0"/>
            <a:pathLst>
              <a:path w="53579" h="267892">
                <a:moveTo>
                  <a:pt x="8929" y="178594"/>
                </a:moveTo>
                <a:lnTo>
                  <a:pt x="8929" y="178594"/>
                </a:lnTo>
                <a:lnTo>
                  <a:pt x="8929" y="169664"/>
                </a:lnTo>
                <a:lnTo>
                  <a:pt x="8929" y="160735"/>
                </a:lnTo>
                <a:lnTo>
                  <a:pt x="8929" y="151805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33946"/>
                </a:lnTo>
                <a:lnTo>
                  <a:pt x="8929" y="142875"/>
                </a:lnTo>
                <a:lnTo>
                  <a:pt x="8929" y="151805"/>
                </a:lnTo>
                <a:lnTo>
                  <a:pt x="0" y="178594"/>
                </a:lnTo>
                <a:lnTo>
                  <a:pt x="0" y="196454"/>
                </a:lnTo>
                <a:lnTo>
                  <a:pt x="0" y="223243"/>
                </a:lnTo>
                <a:lnTo>
                  <a:pt x="0" y="241102"/>
                </a:lnTo>
                <a:lnTo>
                  <a:pt x="0" y="258961"/>
                </a:lnTo>
                <a:lnTo>
                  <a:pt x="0" y="267891"/>
                </a:lnTo>
                <a:lnTo>
                  <a:pt x="0" y="267891"/>
                </a:lnTo>
                <a:lnTo>
                  <a:pt x="0" y="258961"/>
                </a:lnTo>
                <a:lnTo>
                  <a:pt x="0" y="241102"/>
                </a:lnTo>
                <a:lnTo>
                  <a:pt x="8929" y="214313"/>
                </a:lnTo>
                <a:lnTo>
                  <a:pt x="8929" y="187524"/>
                </a:lnTo>
                <a:lnTo>
                  <a:pt x="17859" y="160735"/>
                </a:lnTo>
                <a:lnTo>
                  <a:pt x="17859" y="133946"/>
                </a:lnTo>
                <a:lnTo>
                  <a:pt x="17859" y="116086"/>
                </a:lnTo>
                <a:lnTo>
                  <a:pt x="26789" y="89297"/>
                </a:lnTo>
                <a:lnTo>
                  <a:pt x="35718" y="53579"/>
                </a:lnTo>
                <a:lnTo>
                  <a:pt x="35718" y="26789"/>
                </a:lnTo>
                <a:lnTo>
                  <a:pt x="44648" y="8930"/>
                </a:lnTo>
                <a:lnTo>
                  <a:pt x="44648" y="0"/>
                </a:lnTo>
                <a:lnTo>
                  <a:pt x="35718" y="8930"/>
                </a:lnTo>
                <a:lnTo>
                  <a:pt x="35718" y="44649"/>
                </a:lnTo>
                <a:lnTo>
                  <a:pt x="26789" y="89297"/>
                </a:lnTo>
                <a:lnTo>
                  <a:pt x="17859" y="142875"/>
                </a:lnTo>
                <a:lnTo>
                  <a:pt x="17859" y="178594"/>
                </a:lnTo>
                <a:lnTo>
                  <a:pt x="17859" y="205383"/>
                </a:lnTo>
                <a:lnTo>
                  <a:pt x="35718" y="214313"/>
                </a:lnTo>
                <a:lnTo>
                  <a:pt x="44648" y="223243"/>
                </a:lnTo>
                <a:lnTo>
                  <a:pt x="53578" y="223243"/>
                </a:lnTo>
                <a:lnTo>
                  <a:pt x="53578" y="22324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8643937" y="71437"/>
            <a:ext cx="107157" cy="294681"/>
          </a:xfrm>
          <a:custGeom>
            <a:avLst/>
            <a:gdLst/>
            <a:ahLst/>
            <a:cxnLst/>
            <a:rect l="0" t="0" r="0" b="0"/>
            <a:pathLst>
              <a:path w="107157" h="294681">
                <a:moveTo>
                  <a:pt x="17859" y="232172"/>
                </a:moveTo>
                <a:lnTo>
                  <a:pt x="17859" y="232172"/>
                </a:lnTo>
                <a:lnTo>
                  <a:pt x="17859" y="241102"/>
                </a:lnTo>
                <a:lnTo>
                  <a:pt x="17859" y="250032"/>
                </a:lnTo>
                <a:lnTo>
                  <a:pt x="17859" y="258961"/>
                </a:lnTo>
                <a:lnTo>
                  <a:pt x="8929" y="267891"/>
                </a:lnTo>
                <a:lnTo>
                  <a:pt x="8929" y="276821"/>
                </a:lnTo>
                <a:lnTo>
                  <a:pt x="0" y="285750"/>
                </a:lnTo>
                <a:lnTo>
                  <a:pt x="8929" y="285750"/>
                </a:lnTo>
                <a:lnTo>
                  <a:pt x="8929" y="285750"/>
                </a:lnTo>
                <a:lnTo>
                  <a:pt x="8929" y="294680"/>
                </a:lnTo>
                <a:lnTo>
                  <a:pt x="17859" y="294680"/>
                </a:lnTo>
                <a:lnTo>
                  <a:pt x="17859" y="294680"/>
                </a:lnTo>
                <a:lnTo>
                  <a:pt x="17859" y="294680"/>
                </a:lnTo>
                <a:lnTo>
                  <a:pt x="17859" y="294680"/>
                </a:lnTo>
                <a:lnTo>
                  <a:pt x="26789" y="285750"/>
                </a:lnTo>
                <a:lnTo>
                  <a:pt x="26789" y="285750"/>
                </a:lnTo>
                <a:lnTo>
                  <a:pt x="26789" y="276821"/>
                </a:lnTo>
                <a:lnTo>
                  <a:pt x="26789" y="267891"/>
                </a:lnTo>
                <a:lnTo>
                  <a:pt x="35718" y="258961"/>
                </a:lnTo>
                <a:lnTo>
                  <a:pt x="35718" y="250032"/>
                </a:lnTo>
                <a:lnTo>
                  <a:pt x="44648" y="241102"/>
                </a:lnTo>
                <a:lnTo>
                  <a:pt x="53578" y="223243"/>
                </a:lnTo>
                <a:lnTo>
                  <a:pt x="62508" y="196454"/>
                </a:lnTo>
                <a:lnTo>
                  <a:pt x="71437" y="169665"/>
                </a:lnTo>
                <a:lnTo>
                  <a:pt x="80367" y="133946"/>
                </a:lnTo>
                <a:lnTo>
                  <a:pt x="89297" y="107157"/>
                </a:lnTo>
                <a:lnTo>
                  <a:pt x="98226" y="62508"/>
                </a:lnTo>
                <a:lnTo>
                  <a:pt x="98226" y="53579"/>
                </a:lnTo>
                <a:lnTo>
                  <a:pt x="98226" y="35719"/>
                </a:lnTo>
                <a:lnTo>
                  <a:pt x="98226" y="17860"/>
                </a:lnTo>
                <a:lnTo>
                  <a:pt x="98226" y="8930"/>
                </a:lnTo>
                <a:lnTo>
                  <a:pt x="98226" y="0"/>
                </a:lnTo>
                <a:lnTo>
                  <a:pt x="98226" y="0"/>
                </a:lnTo>
                <a:lnTo>
                  <a:pt x="98226" y="17860"/>
                </a:lnTo>
                <a:lnTo>
                  <a:pt x="89297" y="71438"/>
                </a:lnTo>
                <a:lnTo>
                  <a:pt x="80367" y="133946"/>
                </a:lnTo>
                <a:lnTo>
                  <a:pt x="71437" y="196454"/>
                </a:lnTo>
                <a:lnTo>
                  <a:pt x="80367" y="241102"/>
                </a:lnTo>
                <a:lnTo>
                  <a:pt x="80367" y="276821"/>
                </a:lnTo>
                <a:lnTo>
                  <a:pt x="89297" y="285750"/>
                </a:lnTo>
                <a:lnTo>
                  <a:pt x="98226" y="285750"/>
                </a:lnTo>
                <a:lnTo>
                  <a:pt x="107156" y="285750"/>
                </a:lnTo>
                <a:lnTo>
                  <a:pt x="107156" y="267891"/>
                </a:lnTo>
                <a:lnTo>
                  <a:pt x="98226" y="258961"/>
                </a:lnTo>
                <a:lnTo>
                  <a:pt x="98226" y="250032"/>
                </a:lnTo>
                <a:lnTo>
                  <a:pt x="89297" y="232172"/>
                </a:lnTo>
                <a:lnTo>
                  <a:pt x="89297" y="214313"/>
                </a:lnTo>
                <a:lnTo>
                  <a:pt x="89297" y="21431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8661796" y="142875"/>
            <a:ext cx="205384" cy="62509"/>
          </a:xfrm>
          <a:custGeom>
            <a:avLst/>
            <a:gdLst/>
            <a:ahLst/>
            <a:cxnLst/>
            <a:rect l="0" t="0" r="0" b="0"/>
            <a:pathLst>
              <a:path w="205384" h="62509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53578"/>
                </a:lnTo>
                <a:lnTo>
                  <a:pt x="0" y="53578"/>
                </a:lnTo>
                <a:lnTo>
                  <a:pt x="8930" y="44648"/>
                </a:lnTo>
                <a:lnTo>
                  <a:pt x="17859" y="44648"/>
                </a:lnTo>
                <a:lnTo>
                  <a:pt x="35719" y="35719"/>
                </a:lnTo>
                <a:lnTo>
                  <a:pt x="53578" y="17859"/>
                </a:lnTo>
                <a:lnTo>
                  <a:pt x="71438" y="17859"/>
                </a:lnTo>
                <a:lnTo>
                  <a:pt x="89297" y="8930"/>
                </a:lnTo>
                <a:lnTo>
                  <a:pt x="107156" y="0"/>
                </a:lnTo>
                <a:lnTo>
                  <a:pt x="116086" y="0"/>
                </a:lnTo>
                <a:lnTo>
                  <a:pt x="133945" y="0"/>
                </a:lnTo>
                <a:lnTo>
                  <a:pt x="142875" y="0"/>
                </a:lnTo>
                <a:lnTo>
                  <a:pt x="142875" y="17859"/>
                </a:lnTo>
                <a:lnTo>
                  <a:pt x="142875" y="26789"/>
                </a:lnTo>
                <a:lnTo>
                  <a:pt x="142875" y="35719"/>
                </a:lnTo>
                <a:lnTo>
                  <a:pt x="133945" y="44648"/>
                </a:lnTo>
                <a:lnTo>
                  <a:pt x="133945" y="53578"/>
                </a:lnTo>
                <a:lnTo>
                  <a:pt x="133945" y="62508"/>
                </a:lnTo>
                <a:lnTo>
                  <a:pt x="142875" y="62508"/>
                </a:lnTo>
                <a:lnTo>
                  <a:pt x="142875" y="62508"/>
                </a:lnTo>
                <a:lnTo>
                  <a:pt x="151805" y="62508"/>
                </a:lnTo>
                <a:lnTo>
                  <a:pt x="151805" y="62508"/>
                </a:lnTo>
                <a:lnTo>
                  <a:pt x="160734" y="53578"/>
                </a:lnTo>
                <a:lnTo>
                  <a:pt x="160734" y="53578"/>
                </a:lnTo>
                <a:lnTo>
                  <a:pt x="169664" y="53578"/>
                </a:lnTo>
                <a:lnTo>
                  <a:pt x="169664" y="53578"/>
                </a:lnTo>
                <a:lnTo>
                  <a:pt x="178594" y="53578"/>
                </a:lnTo>
                <a:lnTo>
                  <a:pt x="178594" y="53578"/>
                </a:lnTo>
                <a:lnTo>
                  <a:pt x="178594" y="53578"/>
                </a:lnTo>
                <a:lnTo>
                  <a:pt x="187524" y="53578"/>
                </a:lnTo>
                <a:lnTo>
                  <a:pt x="187524" y="44648"/>
                </a:lnTo>
                <a:lnTo>
                  <a:pt x="196453" y="35719"/>
                </a:lnTo>
                <a:lnTo>
                  <a:pt x="205383" y="26789"/>
                </a:lnTo>
                <a:lnTo>
                  <a:pt x="205383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8876109" y="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3634383" y="2821781"/>
            <a:ext cx="2321720" cy="669727"/>
          </a:xfrm>
          <a:custGeom>
            <a:avLst/>
            <a:gdLst/>
            <a:ahLst/>
            <a:cxnLst/>
            <a:rect l="0" t="0" r="0" b="0"/>
            <a:pathLst>
              <a:path w="2321720" h="669727">
                <a:moveTo>
                  <a:pt x="8930" y="660797"/>
                </a:moveTo>
                <a:lnTo>
                  <a:pt x="8930" y="660797"/>
                </a:lnTo>
                <a:lnTo>
                  <a:pt x="8930" y="660797"/>
                </a:lnTo>
                <a:lnTo>
                  <a:pt x="8930" y="660797"/>
                </a:lnTo>
                <a:lnTo>
                  <a:pt x="8930" y="660797"/>
                </a:lnTo>
                <a:lnTo>
                  <a:pt x="8930" y="660797"/>
                </a:lnTo>
                <a:lnTo>
                  <a:pt x="8930" y="660797"/>
                </a:lnTo>
                <a:lnTo>
                  <a:pt x="8930" y="669726"/>
                </a:lnTo>
                <a:lnTo>
                  <a:pt x="8930" y="669726"/>
                </a:lnTo>
                <a:lnTo>
                  <a:pt x="8930" y="669726"/>
                </a:lnTo>
                <a:lnTo>
                  <a:pt x="8930" y="660797"/>
                </a:lnTo>
                <a:lnTo>
                  <a:pt x="8930" y="660797"/>
                </a:lnTo>
                <a:lnTo>
                  <a:pt x="8930" y="660797"/>
                </a:lnTo>
                <a:lnTo>
                  <a:pt x="8930" y="660797"/>
                </a:lnTo>
                <a:lnTo>
                  <a:pt x="8930" y="660797"/>
                </a:lnTo>
                <a:lnTo>
                  <a:pt x="8930" y="660797"/>
                </a:lnTo>
                <a:lnTo>
                  <a:pt x="8930" y="660797"/>
                </a:lnTo>
                <a:lnTo>
                  <a:pt x="8930" y="651867"/>
                </a:lnTo>
                <a:lnTo>
                  <a:pt x="8930" y="651867"/>
                </a:lnTo>
                <a:lnTo>
                  <a:pt x="0" y="642937"/>
                </a:lnTo>
                <a:lnTo>
                  <a:pt x="0" y="634008"/>
                </a:lnTo>
                <a:lnTo>
                  <a:pt x="0" y="625078"/>
                </a:lnTo>
                <a:lnTo>
                  <a:pt x="0" y="616148"/>
                </a:lnTo>
                <a:lnTo>
                  <a:pt x="8930" y="607219"/>
                </a:lnTo>
                <a:lnTo>
                  <a:pt x="8930" y="589359"/>
                </a:lnTo>
                <a:lnTo>
                  <a:pt x="17859" y="580430"/>
                </a:lnTo>
                <a:lnTo>
                  <a:pt x="26789" y="562570"/>
                </a:lnTo>
                <a:lnTo>
                  <a:pt x="35719" y="544711"/>
                </a:lnTo>
                <a:lnTo>
                  <a:pt x="35719" y="535781"/>
                </a:lnTo>
                <a:lnTo>
                  <a:pt x="44648" y="517922"/>
                </a:lnTo>
                <a:lnTo>
                  <a:pt x="53578" y="500062"/>
                </a:lnTo>
                <a:lnTo>
                  <a:pt x="62508" y="491133"/>
                </a:lnTo>
                <a:lnTo>
                  <a:pt x="71437" y="473273"/>
                </a:lnTo>
                <a:lnTo>
                  <a:pt x="89297" y="455414"/>
                </a:lnTo>
                <a:lnTo>
                  <a:pt x="98226" y="446484"/>
                </a:lnTo>
                <a:lnTo>
                  <a:pt x="116086" y="428625"/>
                </a:lnTo>
                <a:lnTo>
                  <a:pt x="125015" y="419695"/>
                </a:lnTo>
                <a:lnTo>
                  <a:pt x="142875" y="401836"/>
                </a:lnTo>
                <a:lnTo>
                  <a:pt x="160734" y="392906"/>
                </a:lnTo>
                <a:lnTo>
                  <a:pt x="169664" y="383976"/>
                </a:lnTo>
                <a:lnTo>
                  <a:pt x="187523" y="366117"/>
                </a:lnTo>
                <a:lnTo>
                  <a:pt x="205383" y="357187"/>
                </a:lnTo>
                <a:lnTo>
                  <a:pt x="223242" y="339328"/>
                </a:lnTo>
                <a:lnTo>
                  <a:pt x="241101" y="330398"/>
                </a:lnTo>
                <a:lnTo>
                  <a:pt x="250031" y="321469"/>
                </a:lnTo>
                <a:lnTo>
                  <a:pt x="267890" y="312539"/>
                </a:lnTo>
                <a:lnTo>
                  <a:pt x="285750" y="294680"/>
                </a:lnTo>
                <a:lnTo>
                  <a:pt x="303609" y="285750"/>
                </a:lnTo>
                <a:lnTo>
                  <a:pt x="312539" y="276820"/>
                </a:lnTo>
                <a:lnTo>
                  <a:pt x="330398" y="267890"/>
                </a:lnTo>
                <a:lnTo>
                  <a:pt x="348258" y="258961"/>
                </a:lnTo>
                <a:lnTo>
                  <a:pt x="366117" y="250031"/>
                </a:lnTo>
                <a:lnTo>
                  <a:pt x="383976" y="241101"/>
                </a:lnTo>
                <a:lnTo>
                  <a:pt x="401836" y="232172"/>
                </a:lnTo>
                <a:lnTo>
                  <a:pt x="410765" y="223242"/>
                </a:lnTo>
                <a:lnTo>
                  <a:pt x="428625" y="214312"/>
                </a:lnTo>
                <a:lnTo>
                  <a:pt x="446484" y="205383"/>
                </a:lnTo>
                <a:lnTo>
                  <a:pt x="455414" y="196453"/>
                </a:lnTo>
                <a:lnTo>
                  <a:pt x="473273" y="187523"/>
                </a:lnTo>
                <a:lnTo>
                  <a:pt x="491133" y="178594"/>
                </a:lnTo>
                <a:lnTo>
                  <a:pt x="500062" y="178594"/>
                </a:lnTo>
                <a:lnTo>
                  <a:pt x="517922" y="169664"/>
                </a:lnTo>
                <a:lnTo>
                  <a:pt x="526851" y="160734"/>
                </a:lnTo>
                <a:lnTo>
                  <a:pt x="544711" y="151805"/>
                </a:lnTo>
                <a:lnTo>
                  <a:pt x="562570" y="151805"/>
                </a:lnTo>
                <a:lnTo>
                  <a:pt x="580430" y="142875"/>
                </a:lnTo>
                <a:lnTo>
                  <a:pt x="598289" y="133945"/>
                </a:lnTo>
                <a:lnTo>
                  <a:pt x="616148" y="125015"/>
                </a:lnTo>
                <a:lnTo>
                  <a:pt x="634008" y="116086"/>
                </a:lnTo>
                <a:lnTo>
                  <a:pt x="651867" y="107156"/>
                </a:lnTo>
                <a:lnTo>
                  <a:pt x="669726" y="98226"/>
                </a:lnTo>
                <a:lnTo>
                  <a:pt x="678656" y="98226"/>
                </a:lnTo>
                <a:lnTo>
                  <a:pt x="696515" y="89297"/>
                </a:lnTo>
                <a:lnTo>
                  <a:pt x="714375" y="89297"/>
                </a:lnTo>
                <a:lnTo>
                  <a:pt x="732234" y="80367"/>
                </a:lnTo>
                <a:lnTo>
                  <a:pt x="741164" y="80367"/>
                </a:lnTo>
                <a:lnTo>
                  <a:pt x="759023" y="80367"/>
                </a:lnTo>
                <a:lnTo>
                  <a:pt x="776883" y="71437"/>
                </a:lnTo>
                <a:lnTo>
                  <a:pt x="794742" y="71437"/>
                </a:lnTo>
                <a:lnTo>
                  <a:pt x="812601" y="71437"/>
                </a:lnTo>
                <a:lnTo>
                  <a:pt x="830461" y="62508"/>
                </a:lnTo>
                <a:lnTo>
                  <a:pt x="848320" y="62508"/>
                </a:lnTo>
                <a:lnTo>
                  <a:pt x="875109" y="53578"/>
                </a:lnTo>
                <a:lnTo>
                  <a:pt x="892969" y="44648"/>
                </a:lnTo>
                <a:lnTo>
                  <a:pt x="910828" y="44648"/>
                </a:lnTo>
                <a:lnTo>
                  <a:pt x="937617" y="35719"/>
                </a:lnTo>
                <a:lnTo>
                  <a:pt x="964406" y="35719"/>
                </a:lnTo>
                <a:lnTo>
                  <a:pt x="982265" y="35719"/>
                </a:lnTo>
                <a:lnTo>
                  <a:pt x="1009055" y="26789"/>
                </a:lnTo>
                <a:lnTo>
                  <a:pt x="1035844" y="26789"/>
                </a:lnTo>
                <a:lnTo>
                  <a:pt x="1053703" y="17859"/>
                </a:lnTo>
                <a:lnTo>
                  <a:pt x="1080492" y="17859"/>
                </a:lnTo>
                <a:lnTo>
                  <a:pt x="1107281" y="8930"/>
                </a:lnTo>
                <a:lnTo>
                  <a:pt x="1125140" y="8930"/>
                </a:lnTo>
                <a:lnTo>
                  <a:pt x="1151930" y="8930"/>
                </a:lnTo>
                <a:lnTo>
                  <a:pt x="1169789" y="0"/>
                </a:lnTo>
                <a:lnTo>
                  <a:pt x="1187648" y="0"/>
                </a:lnTo>
                <a:lnTo>
                  <a:pt x="1205508" y="0"/>
                </a:lnTo>
                <a:lnTo>
                  <a:pt x="1223367" y="0"/>
                </a:lnTo>
                <a:lnTo>
                  <a:pt x="1250156" y="0"/>
                </a:lnTo>
                <a:lnTo>
                  <a:pt x="1268015" y="0"/>
                </a:lnTo>
                <a:lnTo>
                  <a:pt x="1285875" y="0"/>
                </a:lnTo>
                <a:lnTo>
                  <a:pt x="1303734" y="0"/>
                </a:lnTo>
                <a:lnTo>
                  <a:pt x="1321594" y="0"/>
                </a:lnTo>
                <a:lnTo>
                  <a:pt x="1339453" y="0"/>
                </a:lnTo>
                <a:lnTo>
                  <a:pt x="1357312" y="0"/>
                </a:lnTo>
                <a:lnTo>
                  <a:pt x="1384101" y="0"/>
                </a:lnTo>
                <a:lnTo>
                  <a:pt x="1401961" y="0"/>
                </a:lnTo>
                <a:lnTo>
                  <a:pt x="1419820" y="0"/>
                </a:lnTo>
                <a:lnTo>
                  <a:pt x="1428750" y="0"/>
                </a:lnTo>
                <a:lnTo>
                  <a:pt x="1446609" y="8930"/>
                </a:lnTo>
                <a:lnTo>
                  <a:pt x="1455539" y="8930"/>
                </a:lnTo>
                <a:lnTo>
                  <a:pt x="1473398" y="17859"/>
                </a:lnTo>
                <a:lnTo>
                  <a:pt x="1491258" y="17859"/>
                </a:lnTo>
                <a:lnTo>
                  <a:pt x="1509117" y="17859"/>
                </a:lnTo>
                <a:lnTo>
                  <a:pt x="1526976" y="17859"/>
                </a:lnTo>
                <a:lnTo>
                  <a:pt x="1544836" y="17859"/>
                </a:lnTo>
                <a:lnTo>
                  <a:pt x="1553765" y="26789"/>
                </a:lnTo>
                <a:lnTo>
                  <a:pt x="1562695" y="26789"/>
                </a:lnTo>
                <a:lnTo>
                  <a:pt x="1571625" y="26789"/>
                </a:lnTo>
                <a:lnTo>
                  <a:pt x="1580555" y="26789"/>
                </a:lnTo>
                <a:lnTo>
                  <a:pt x="1598414" y="35719"/>
                </a:lnTo>
                <a:lnTo>
                  <a:pt x="1607344" y="35719"/>
                </a:lnTo>
                <a:lnTo>
                  <a:pt x="1625203" y="35719"/>
                </a:lnTo>
                <a:lnTo>
                  <a:pt x="1643062" y="35719"/>
                </a:lnTo>
                <a:lnTo>
                  <a:pt x="1660922" y="35719"/>
                </a:lnTo>
                <a:lnTo>
                  <a:pt x="1678781" y="35719"/>
                </a:lnTo>
                <a:lnTo>
                  <a:pt x="1687711" y="35719"/>
                </a:lnTo>
                <a:lnTo>
                  <a:pt x="1705570" y="35719"/>
                </a:lnTo>
                <a:lnTo>
                  <a:pt x="1714500" y="35719"/>
                </a:lnTo>
                <a:lnTo>
                  <a:pt x="1723430" y="35719"/>
                </a:lnTo>
                <a:lnTo>
                  <a:pt x="1741289" y="35719"/>
                </a:lnTo>
                <a:lnTo>
                  <a:pt x="1750219" y="44648"/>
                </a:lnTo>
                <a:lnTo>
                  <a:pt x="1759148" y="44648"/>
                </a:lnTo>
                <a:lnTo>
                  <a:pt x="1777008" y="44648"/>
                </a:lnTo>
                <a:lnTo>
                  <a:pt x="1785937" y="44648"/>
                </a:lnTo>
                <a:lnTo>
                  <a:pt x="1794867" y="44648"/>
                </a:lnTo>
                <a:lnTo>
                  <a:pt x="1803797" y="53578"/>
                </a:lnTo>
                <a:lnTo>
                  <a:pt x="1812726" y="53578"/>
                </a:lnTo>
                <a:lnTo>
                  <a:pt x="1821656" y="62508"/>
                </a:lnTo>
                <a:lnTo>
                  <a:pt x="1830586" y="62508"/>
                </a:lnTo>
                <a:lnTo>
                  <a:pt x="1839515" y="62508"/>
                </a:lnTo>
                <a:lnTo>
                  <a:pt x="1848445" y="71437"/>
                </a:lnTo>
                <a:lnTo>
                  <a:pt x="1857375" y="71437"/>
                </a:lnTo>
                <a:lnTo>
                  <a:pt x="1866305" y="80367"/>
                </a:lnTo>
                <a:lnTo>
                  <a:pt x="1875234" y="80367"/>
                </a:lnTo>
                <a:lnTo>
                  <a:pt x="1884164" y="89297"/>
                </a:lnTo>
                <a:lnTo>
                  <a:pt x="1893094" y="98226"/>
                </a:lnTo>
                <a:lnTo>
                  <a:pt x="1902023" y="98226"/>
                </a:lnTo>
                <a:lnTo>
                  <a:pt x="1919883" y="98226"/>
                </a:lnTo>
                <a:lnTo>
                  <a:pt x="1928812" y="107156"/>
                </a:lnTo>
                <a:lnTo>
                  <a:pt x="1946672" y="107156"/>
                </a:lnTo>
                <a:lnTo>
                  <a:pt x="1955601" y="116086"/>
                </a:lnTo>
                <a:lnTo>
                  <a:pt x="1964531" y="125015"/>
                </a:lnTo>
                <a:lnTo>
                  <a:pt x="1973461" y="125015"/>
                </a:lnTo>
                <a:lnTo>
                  <a:pt x="1973461" y="133945"/>
                </a:lnTo>
                <a:lnTo>
                  <a:pt x="1982390" y="142875"/>
                </a:lnTo>
                <a:lnTo>
                  <a:pt x="1991320" y="142875"/>
                </a:lnTo>
                <a:lnTo>
                  <a:pt x="2000250" y="151805"/>
                </a:lnTo>
                <a:lnTo>
                  <a:pt x="2018109" y="160734"/>
                </a:lnTo>
                <a:lnTo>
                  <a:pt x="2027039" y="160734"/>
                </a:lnTo>
                <a:lnTo>
                  <a:pt x="2044898" y="169664"/>
                </a:lnTo>
                <a:lnTo>
                  <a:pt x="2053828" y="169664"/>
                </a:lnTo>
                <a:lnTo>
                  <a:pt x="2062758" y="178594"/>
                </a:lnTo>
                <a:lnTo>
                  <a:pt x="2071687" y="187523"/>
                </a:lnTo>
                <a:lnTo>
                  <a:pt x="2071687" y="187523"/>
                </a:lnTo>
                <a:lnTo>
                  <a:pt x="2080617" y="196453"/>
                </a:lnTo>
                <a:lnTo>
                  <a:pt x="2089547" y="205383"/>
                </a:lnTo>
                <a:lnTo>
                  <a:pt x="2089547" y="205383"/>
                </a:lnTo>
                <a:lnTo>
                  <a:pt x="2098476" y="214312"/>
                </a:lnTo>
                <a:lnTo>
                  <a:pt x="2107406" y="223242"/>
                </a:lnTo>
                <a:lnTo>
                  <a:pt x="2107406" y="223242"/>
                </a:lnTo>
                <a:lnTo>
                  <a:pt x="2116336" y="232172"/>
                </a:lnTo>
                <a:lnTo>
                  <a:pt x="2125265" y="241101"/>
                </a:lnTo>
                <a:lnTo>
                  <a:pt x="2134195" y="241101"/>
                </a:lnTo>
                <a:lnTo>
                  <a:pt x="2134195" y="250031"/>
                </a:lnTo>
                <a:lnTo>
                  <a:pt x="2143125" y="258961"/>
                </a:lnTo>
                <a:lnTo>
                  <a:pt x="2152055" y="258961"/>
                </a:lnTo>
                <a:lnTo>
                  <a:pt x="2152055" y="267890"/>
                </a:lnTo>
                <a:lnTo>
                  <a:pt x="2160984" y="267890"/>
                </a:lnTo>
                <a:lnTo>
                  <a:pt x="2169914" y="276820"/>
                </a:lnTo>
                <a:lnTo>
                  <a:pt x="2169914" y="285750"/>
                </a:lnTo>
                <a:lnTo>
                  <a:pt x="2178844" y="285750"/>
                </a:lnTo>
                <a:lnTo>
                  <a:pt x="2178844" y="294680"/>
                </a:lnTo>
                <a:lnTo>
                  <a:pt x="2187773" y="303609"/>
                </a:lnTo>
                <a:lnTo>
                  <a:pt x="2187773" y="312539"/>
                </a:lnTo>
                <a:lnTo>
                  <a:pt x="2187773" y="321469"/>
                </a:lnTo>
                <a:lnTo>
                  <a:pt x="2196703" y="330398"/>
                </a:lnTo>
                <a:lnTo>
                  <a:pt x="2196703" y="330398"/>
                </a:lnTo>
                <a:lnTo>
                  <a:pt x="2205633" y="339328"/>
                </a:lnTo>
                <a:lnTo>
                  <a:pt x="2205633" y="348258"/>
                </a:lnTo>
                <a:lnTo>
                  <a:pt x="2205633" y="357187"/>
                </a:lnTo>
                <a:lnTo>
                  <a:pt x="2205633" y="357187"/>
                </a:lnTo>
                <a:lnTo>
                  <a:pt x="2214562" y="366117"/>
                </a:lnTo>
                <a:lnTo>
                  <a:pt x="2214562" y="375047"/>
                </a:lnTo>
                <a:lnTo>
                  <a:pt x="2214562" y="375047"/>
                </a:lnTo>
                <a:lnTo>
                  <a:pt x="2214562" y="383976"/>
                </a:lnTo>
                <a:lnTo>
                  <a:pt x="2214562" y="392906"/>
                </a:lnTo>
                <a:lnTo>
                  <a:pt x="2214562" y="401836"/>
                </a:lnTo>
                <a:lnTo>
                  <a:pt x="2223492" y="410765"/>
                </a:lnTo>
                <a:lnTo>
                  <a:pt x="2223492" y="419695"/>
                </a:lnTo>
                <a:lnTo>
                  <a:pt x="2223492" y="428625"/>
                </a:lnTo>
                <a:lnTo>
                  <a:pt x="2232422" y="437555"/>
                </a:lnTo>
                <a:lnTo>
                  <a:pt x="2241351" y="446484"/>
                </a:lnTo>
                <a:lnTo>
                  <a:pt x="2250281" y="455414"/>
                </a:lnTo>
                <a:lnTo>
                  <a:pt x="2250281" y="455414"/>
                </a:lnTo>
                <a:lnTo>
                  <a:pt x="2259211" y="464344"/>
                </a:lnTo>
                <a:lnTo>
                  <a:pt x="2259211" y="464344"/>
                </a:lnTo>
                <a:lnTo>
                  <a:pt x="2268140" y="473273"/>
                </a:lnTo>
                <a:lnTo>
                  <a:pt x="2268140" y="473273"/>
                </a:lnTo>
                <a:lnTo>
                  <a:pt x="2268140" y="482203"/>
                </a:lnTo>
                <a:lnTo>
                  <a:pt x="2277070" y="491133"/>
                </a:lnTo>
                <a:lnTo>
                  <a:pt x="2277070" y="500062"/>
                </a:lnTo>
                <a:lnTo>
                  <a:pt x="2286000" y="500062"/>
                </a:lnTo>
                <a:lnTo>
                  <a:pt x="2286000" y="508992"/>
                </a:lnTo>
                <a:lnTo>
                  <a:pt x="2294930" y="517922"/>
                </a:lnTo>
                <a:lnTo>
                  <a:pt x="2294930" y="517922"/>
                </a:lnTo>
                <a:lnTo>
                  <a:pt x="2303859" y="526851"/>
                </a:lnTo>
                <a:lnTo>
                  <a:pt x="2312789" y="526851"/>
                </a:lnTo>
                <a:lnTo>
                  <a:pt x="2312789" y="526851"/>
                </a:lnTo>
                <a:lnTo>
                  <a:pt x="2312789" y="526851"/>
                </a:lnTo>
                <a:lnTo>
                  <a:pt x="2312789" y="526851"/>
                </a:lnTo>
                <a:lnTo>
                  <a:pt x="2321719" y="535781"/>
                </a:lnTo>
                <a:lnTo>
                  <a:pt x="2321719" y="535781"/>
                </a:lnTo>
                <a:lnTo>
                  <a:pt x="2321719" y="544711"/>
                </a:lnTo>
                <a:lnTo>
                  <a:pt x="2321719" y="544711"/>
                </a:lnTo>
                <a:lnTo>
                  <a:pt x="2321719" y="54471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2920008" y="2464594"/>
            <a:ext cx="3062884" cy="2098477"/>
          </a:xfrm>
          <a:custGeom>
            <a:avLst/>
            <a:gdLst/>
            <a:ahLst/>
            <a:cxnLst/>
            <a:rect l="0" t="0" r="0" b="0"/>
            <a:pathLst>
              <a:path w="3062884" h="2098477">
                <a:moveTo>
                  <a:pt x="3036094" y="910827"/>
                </a:moveTo>
                <a:lnTo>
                  <a:pt x="3036094" y="910827"/>
                </a:lnTo>
                <a:lnTo>
                  <a:pt x="3036094" y="919757"/>
                </a:lnTo>
                <a:lnTo>
                  <a:pt x="3036094" y="919757"/>
                </a:lnTo>
                <a:lnTo>
                  <a:pt x="3036094" y="928687"/>
                </a:lnTo>
                <a:lnTo>
                  <a:pt x="3036094" y="937617"/>
                </a:lnTo>
                <a:lnTo>
                  <a:pt x="3036094" y="937617"/>
                </a:lnTo>
                <a:lnTo>
                  <a:pt x="3036094" y="946546"/>
                </a:lnTo>
                <a:lnTo>
                  <a:pt x="3036094" y="955476"/>
                </a:lnTo>
                <a:lnTo>
                  <a:pt x="3045023" y="964406"/>
                </a:lnTo>
                <a:lnTo>
                  <a:pt x="3045023" y="964406"/>
                </a:lnTo>
                <a:lnTo>
                  <a:pt x="3036094" y="973335"/>
                </a:lnTo>
                <a:lnTo>
                  <a:pt x="3036094" y="982265"/>
                </a:lnTo>
                <a:lnTo>
                  <a:pt x="3036094" y="991195"/>
                </a:lnTo>
                <a:lnTo>
                  <a:pt x="3036094" y="1000124"/>
                </a:lnTo>
                <a:lnTo>
                  <a:pt x="3036094" y="1009054"/>
                </a:lnTo>
                <a:lnTo>
                  <a:pt x="3036094" y="1017984"/>
                </a:lnTo>
                <a:lnTo>
                  <a:pt x="3036094" y="1026913"/>
                </a:lnTo>
                <a:lnTo>
                  <a:pt x="3036094" y="1026913"/>
                </a:lnTo>
                <a:lnTo>
                  <a:pt x="3045023" y="1035843"/>
                </a:lnTo>
                <a:lnTo>
                  <a:pt x="3045023" y="1044773"/>
                </a:lnTo>
                <a:lnTo>
                  <a:pt x="3045023" y="1044773"/>
                </a:lnTo>
                <a:lnTo>
                  <a:pt x="3045023" y="1053702"/>
                </a:lnTo>
                <a:lnTo>
                  <a:pt x="3045023" y="1062632"/>
                </a:lnTo>
                <a:lnTo>
                  <a:pt x="3045023" y="1071562"/>
                </a:lnTo>
                <a:lnTo>
                  <a:pt x="3045023" y="1071562"/>
                </a:lnTo>
                <a:lnTo>
                  <a:pt x="3053953" y="1080492"/>
                </a:lnTo>
                <a:lnTo>
                  <a:pt x="3053953" y="1089421"/>
                </a:lnTo>
                <a:lnTo>
                  <a:pt x="3053953" y="1098351"/>
                </a:lnTo>
                <a:lnTo>
                  <a:pt x="3062883" y="1098351"/>
                </a:lnTo>
                <a:lnTo>
                  <a:pt x="3062883" y="1107281"/>
                </a:lnTo>
                <a:lnTo>
                  <a:pt x="3062883" y="1107281"/>
                </a:lnTo>
                <a:lnTo>
                  <a:pt x="3053953" y="1116210"/>
                </a:lnTo>
                <a:lnTo>
                  <a:pt x="3053953" y="1125140"/>
                </a:lnTo>
                <a:lnTo>
                  <a:pt x="3053953" y="1125140"/>
                </a:lnTo>
                <a:lnTo>
                  <a:pt x="3053953" y="1134070"/>
                </a:lnTo>
                <a:lnTo>
                  <a:pt x="3053953" y="1142999"/>
                </a:lnTo>
                <a:lnTo>
                  <a:pt x="3045023" y="1142999"/>
                </a:lnTo>
                <a:lnTo>
                  <a:pt x="3045023" y="1151929"/>
                </a:lnTo>
                <a:lnTo>
                  <a:pt x="3045023" y="1151929"/>
                </a:lnTo>
                <a:lnTo>
                  <a:pt x="3045023" y="1151929"/>
                </a:lnTo>
                <a:lnTo>
                  <a:pt x="3045023" y="1160859"/>
                </a:lnTo>
                <a:lnTo>
                  <a:pt x="3045023" y="1160859"/>
                </a:lnTo>
                <a:lnTo>
                  <a:pt x="3036094" y="1169788"/>
                </a:lnTo>
                <a:lnTo>
                  <a:pt x="3036094" y="1169788"/>
                </a:lnTo>
                <a:lnTo>
                  <a:pt x="3036094" y="1169788"/>
                </a:lnTo>
                <a:lnTo>
                  <a:pt x="3036094" y="1178718"/>
                </a:lnTo>
                <a:lnTo>
                  <a:pt x="3027164" y="1178718"/>
                </a:lnTo>
                <a:lnTo>
                  <a:pt x="3027164" y="1178718"/>
                </a:lnTo>
                <a:lnTo>
                  <a:pt x="3027164" y="1187648"/>
                </a:lnTo>
                <a:lnTo>
                  <a:pt x="3027164" y="1187648"/>
                </a:lnTo>
                <a:lnTo>
                  <a:pt x="3027164" y="1187648"/>
                </a:lnTo>
                <a:lnTo>
                  <a:pt x="3027164" y="1196577"/>
                </a:lnTo>
                <a:lnTo>
                  <a:pt x="3027164" y="1196577"/>
                </a:lnTo>
                <a:lnTo>
                  <a:pt x="3027164" y="1196577"/>
                </a:lnTo>
                <a:lnTo>
                  <a:pt x="3027164" y="1205507"/>
                </a:lnTo>
                <a:lnTo>
                  <a:pt x="3027164" y="1205507"/>
                </a:lnTo>
                <a:lnTo>
                  <a:pt x="3027164" y="1205507"/>
                </a:lnTo>
                <a:lnTo>
                  <a:pt x="3036094" y="1214437"/>
                </a:lnTo>
                <a:lnTo>
                  <a:pt x="3036094" y="1223367"/>
                </a:lnTo>
                <a:lnTo>
                  <a:pt x="3036094" y="1232296"/>
                </a:lnTo>
                <a:lnTo>
                  <a:pt x="3036094" y="1241226"/>
                </a:lnTo>
                <a:lnTo>
                  <a:pt x="3036094" y="1250156"/>
                </a:lnTo>
                <a:lnTo>
                  <a:pt x="3036094" y="1259085"/>
                </a:lnTo>
                <a:lnTo>
                  <a:pt x="3036094" y="1268015"/>
                </a:lnTo>
                <a:lnTo>
                  <a:pt x="3036094" y="1276945"/>
                </a:lnTo>
                <a:lnTo>
                  <a:pt x="3027164" y="1285874"/>
                </a:lnTo>
                <a:lnTo>
                  <a:pt x="3027164" y="1285874"/>
                </a:lnTo>
                <a:lnTo>
                  <a:pt x="3027164" y="1294804"/>
                </a:lnTo>
                <a:lnTo>
                  <a:pt x="3018234" y="1294804"/>
                </a:lnTo>
                <a:lnTo>
                  <a:pt x="3018234" y="1303734"/>
                </a:lnTo>
                <a:lnTo>
                  <a:pt x="3009305" y="1303734"/>
                </a:lnTo>
                <a:lnTo>
                  <a:pt x="3000375" y="1312663"/>
                </a:lnTo>
                <a:lnTo>
                  <a:pt x="3000375" y="1312663"/>
                </a:lnTo>
                <a:lnTo>
                  <a:pt x="2991445" y="1321593"/>
                </a:lnTo>
                <a:lnTo>
                  <a:pt x="2982515" y="1330523"/>
                </a:lnTo>
                <a:lnTo>
                  <a:pt x="2982515" y="1339452"/>
                </a:lnTo>
                <a:lnTo>
                  <a:pt x="2973586" y="1348382"/>
                </a:lnTo>
                <a:lnTo>
                  <a:pt x="2973586" y="1348382"/>
                </a:lnTo>
                <a:lnTo>
                  <a:pt x="2964656" y="1357312"/>
                </a:lnTo>
                <a:lnTo>
                  <a:pt x="2964656" y="1366242"/>
                </a:lnTo>
                <a:lnTo>
                  <a:pt x="2964656" y="1366242"/>
                </a:lnTo>
                <a:lnTo>
                  <a:pt x="2955726" y="1375171"/>
                </a:lnTo>
                <a:lnTo>
                  <a:pt x="2955726" y="1375171"/>
                </a:lnTo>
                <a:lnTo>
                  <a:pt x="2946797" y="1384101"/>
                </a:lnTo>
                <a:lnTo>
                  <a:pt x="2946797" y="1384101"/>
                </a:lnTo>
                <a:lnTo>
                  <a:pt x="2946797" y="1393031"/>
                </a:lnTo>
                <a:lnTo>
                  <a:pt x="2937867" y="1393031"/>
                </a:lnTo>
                <a:lnTo>
                  <a:pt x="2937867" y="1401960"/>
                </a:lnTo>
                <a:lnTo>
                  <a:pt x="2946797" y="1410890"/>
                </a:lnTo>
                <a:lnTo>
                  <a:pt x="2946797" y="1410890"/>
                </a:lnTo>
                <a:lnTo>
                  <a:pt x="2946797" y="1419820"/>
                </a:lnTo>
                <a:lnTo>
                  <a:pt x="2946797" y="1428749"/>
                </a:lnTo>
                <a:lnTo>
                  <a:pt x="2946797" y="1428749"/>
                </a:lnTo>
                <a:lnTo>
                  <a:pt x="2937867" y="1437679"/>
                </a:lnTo>
                <a:lnTo>
                  <a:pt x="2937867" y="1437679"/>
                </a:lnTo>
                <a:lnTo>
                  <a:pt x="2937867" y="1446609"/>
                </a:lnTo>
                <a:lnTo>
                  <a:pt x="2937867" y="1446609"/>
                </a:lnTo>
                <a:lnTo>
                  <a:pt x="2937867" y="1446609"/>
                </a:lnTo>
                <a:lnTo>
                  <a:pt x="2928937" y="1455538"/>
                </a:lnTo>
                <a:lnTo>
                  <a:pt x="2928937" y="1455538"/>
                </a:lnTo>
                <a:lnTo>
                  <a:pt x="2928937" y="1464468"/>
                </a:lnTo>
                <a:lnTo>
                  <a:pt x="2920008" y="1473398"/>
                </a:lnTo>
                <a:lnTo>
                  <a:pt x="2920008" y="1473398"/>
                </a:lnTo>
                <a:lnTo>
                  <a:pt x="2911078" y="1482327"/>
                </a:lnTo>
                <a:lnTo>
                  <a:pt x="2911078" y="1491257"/>
                </a:lnTo>
                <a:lnTo>
                  <a:pt x="2902148" y="1500187"/>
                </a:lnTo>
                <a:lnTo>
                  <a:pt x="2893219" y="1509117"/>
                </a:lnTo>
                <a:lnTo>
                  <a:pt x="2884289" y="1509117"/>
                </a:lnTo>
                <a:lnTo>
                  <a:pt x="2884289" y="1518046"/>
                </a:lnTo>
                <a:lnTo>
                  <a:pt x="2866430" y="1526976"/>
                </a:lnTo>
                <a:lnTo>
                  <a:pt x="2857500" y="1544835"/>
                </a:lnTo>
                <a:lnTo>
                  <a:pt x="2848570" y="1553765"/>
                </a:lnTo>
                <a:lnTo>
                  <a:pt x="2839640" y="1562695"/>
                </a:lnTo>
                <a:lnTo>
                  <a:pt x="2821781" y="1580554"/>
                </a:lnTo>
                <a:lnTo>
                  <a:pt x="2812851" y="1589484"/>
                </a:lnTo>
                <a:lnTo>
                  <a:pt x="2803922" y="1607343"/>
                </a:lnTo>
                <a:lnTo>
                  <a:pt x="2786062" y="1616273"/>
                </a:lnTo>
                <a:lnTo>
                  <a:pt x="2777133" y="1634132"/>
                </a:lnTo>
                <a:lnTo>
                  <a:pt x="2768203" y="1643062"/>
                </a:lnTo>
                <a:lnTo>
                  <a:pt x="2750344" y="1660921"/>
                </a:lnTo>
                <a:lnTo>
                  <a:pt x="2741414" y="1669851"/>
                </a:lnTo>
                <a:lnTo>
                  <a:pt x="2723555" y="1678781"/>
                </a:lnTo>
                <a:lnTo>
                  <a:pt x="2714625" y="1687710"/>
                </a:lnTo>
                <a:lnTo>
                  <a:pt x="2705695" y="1705570"/>
                </a:lnTo>
                <a:lnTo>
                  <a:pt x="2687836" y="1714499"/>
                </a:lnTo>
                <a:lnTo>
                  <a:pt x="2678906" y="1723429"/>
                </a:lnTo>
                <a:lnTo>
                  <a:pt x="2661047" y="1732359"/>
                </a:lnTo>
                <a:lnTo>
                  <a:pt x="2652117" y="1750218"/>
                </a:lnTo>
                <a:lnTo>
                  <a:pt x="2643187" y="1759148"/>
                </a:lnTo>
                <a:lnTo>
                  <a:pt x="2625328" y="1768077"/>
                </a:lnTo>
                <a:lnTo>
                  <a:pt x="2607469" y="1777007"/>
                </a:lnTo>
                <a:lnTo>
                  <a:pt x="2589609" y="1785937"/>
                </a:lnTo>
                <a:lnTo>
                  <a:pt x="2571750" y="1794867"/>
                </a:lnTo>
                <a:lnTo>
                  <a:pt x="2562820" y="1803796"/>
                </a:lnTo>
                <a:lnTo>
                  <a:pt x="2544961" y="1812726"/>
                </a:lnTo>
                <a:lnTo>
                  <a:pt x="2518172" y="1821656"/>
                </a:lnTo>
                <a:lnTo>
                  <a:pt x="2500312" y="1830585"/>
                </a:lnTo>
                <a:lnTo>
                  <a:pt x="2482453" y="1839515"/>
                </a:lnTo>
                <a:lnTo>
                  <a:pt x="2455664" y="1848445"/>
                </a:lnTo>
                <a:lnTo>
                  <a:pt x="2437805" y="1866304"/>
                </a:lnTo>
                <a:lnTo>
                  <a:pt x="2419945" y="1875234"/>
                </a:lnTo>
                <a:lnTo>
                  <a:pt x="2402086" y="1884163"/>
                </a:lnTo>
                <a:lnTo>
                  <a:pt x="2384226" y="1884163"/>
                </a:lnTo>
                <a:lnTo>
                  <a:pt x="2357437" y="1893093"/>
                </a:lnTo>
                <a:lnTo>
                  <a:pt x="2339578" y="1902023"/>
                </a:lnTo>
                <a:lnTo>
                  <a:pt x="2321719" y="1902023"/>
                </a:lnTo>
                <a:lnTo>
                  <a:pt x="2303859" y="1910952"/>
                </a:lnTo>
                <a:lnTo>
                  <a:pt x="2277070" y="1910952"/>
                </a:lnTo>
                <a:lnTo>
                  <a:pt x="2259211" y="1919882"/>
                </a:lnTo>
                <a:lnTo>
                  <a:pt x="2241351" y="1928812"/>
                </a:lnTo>
                <a:lnTo>
                  <a:pt x="2214562" y="1937742"/>
                </a:lnTo>
                <a:lnTo>
                  <a:pt x="2187773" y="1946671"/>
                </a:lnTo>
                <a:lnTo>
                  <a:pt x="2160984" y="1955601"/>
                </a:lnTo>
                <a:lnTo>
                  <a:pt x="2134195" y="1964531"/>
                </a:lnTo>
                <a:lnTo>
                  <a:pt x="2107406" y="1973460"/>
                </a:lnTo>
                <a:lnTo>
                  <a:pt x="2071687" y="1982390"/>
                </a:lnTo>
                <a:lnTo>
                  <a:pt x="2044898" y="1991320"/>
                </a:lnTo>
                <a:lnTo>
                  <a:pt x="2027039" y="2000249"/>
                </a:lnTo>
                <a:lnTo>
                  <a:pt x="2000250" y="2009179"/>
                </a:lnTo>
                <a:lnTo>
                  <a:pt x="1973461" y="2009179"/>
                </a:lnTo>
                <a:lnTo>
                  <a:pt x="1946672" y="2018109"/>
                </a:lnTo>
                <a:lnTo>
                  <a:pt x="1919883" y="2027038"/>
                </a:lnTo>
                <a:lnTo>
                  <a:pt x="1893094" y="2035968"/>
                </a:lnTo>
                <a:lnTo>
                  <a:pt x="1866305" y="2035968"/>
                </a:lnTo>
                <a:lnTo>
                  <a:pt x="1839515" y="2044898"/>
                </a:lnTo>
                <a:lnTo>
                  <a:pt x="1812726" y="2044898"/>
                </a:lnTo>
                <a:lnTo>
                  <a:pt x="1785937" y="2053827"/>
                </a:lnTo>
                <a:lnTo>
                  <a:pt x="1768078" y="2053827"/>
                </a:lnTo>
                <a:lnTo>
                  <a:pt x="1741289" y="2053827"/>
                </a:lnTo>
                <a:lnTo>
                  <a:pt x="1705570" y="2053827"/>
                </a:lnTo>
                <a:lnTo>
                  <a:pt x="1678781" y="2062757"/>
                </a:lnTo>
                <a:lnTo>
                  <a:pt x="1651992" y="2062757"/>
                </a:lnTo>
                <a:lnTo>
                  <a:pt x="1625203" y="2062757"/>
                </a:lnTo>
                <a:lnTo>
                  <a:pt x="1598414" y="2062757"/>
                </a:lnTo>
                <a:lnTo>
                  <a:pt x="1571625" y="2062757"/>
                </a:lnTo>
                <a:lnTo>
                  <a:pt x="1544836" y="2062757"/>
                </a:lnTo>
                <a:lnTo>
                  <a:pt x="1518047" y="2071687"/>
                </a:lnTo>
                <a:lnTo>
                  <a:pt x="1491258" y="2071687"/>
                </a:lnTo>
                <a:lnTo>
                  <a:pt x="1455539" y="2080617"/>
                </a:lnTo>
                <a:lnTo>
                  <a:pt x="1428750" y="2089546"/>
                </a:lnTo>
                <a:lnTo>
                  <a:pt x="1401961" y="2089546"/>
                </a:lnTo>
                <a:lnTo>
                  <a:pt x="1366242" y="2098476"/>
                </a:lnTo>
                <a:lnTo>
                  <a:pt x="1339453" y="2098476"/>
                </a:lnTo>
                <a:lnTo>
                  <a:pt x="1312664" y="2098476"/>
                </a:lnTo>
                <a:lnTo>
                  <a:pt x="1285875" y="2098476"/>
                </a:lnTo>
                <a:lnTo>
                  <a:pt x="1259086" y="2089546"/>
                </a:lnTo>
                <a:lnTo>
                  <a:pt x="1232297" y="2089546"/>
                </a:lnTo>
                <a:lnTo>
                  <a:pt x="1205508" y="2089546"/>
                </a:lnTo>
                <a:lnTo>
                  <a:pt x="1178719" y="2080617"/>
                </a:lnTo>
                <a:lnTo>
                  <a:pt x="1143000" y="2080617"/>
                </a:lnTo>
                <a:lnTo>
                  <a:pt x="1116211" y="2080617"/>
                </a:lnTo>
                <a:lnTo>
                  <a:pt x="1089422" y="2080617"/>
                </a:lnTo>
                <a:lnTo>
                  <a:pt x="1053703" y="2071687"/>
                </a:lnTo>
                <a:lnTo>
                  <a:pt x="1026914" y="2071687"/>
                </a:lnTo>
                <a:lnTo>
                  <a:pt x="1000125" y="2062757"/>
                </a:lnTo>
                <a:lnTo>
                  <a:pt x="964406" y="2053827"/>
                </a:lnTo>
                <a:lnTo>
                  <a:pt x="937617" y="2044898"/>
                </a:lnTo>
                <a:lnTo>
                  <a:pt x="901898" y="2035968"/>
                </a:lnTo>
                <a:lnTo>
                  <a:pt x="866180" y="2035968"/>
                </a:lnTo>
                <a:lnTo>
                  <a:pt x="839390" y="2027038"/>
                </a:lnTo>
                <a:lnTo>
                  <a:pt x="803672" y="2018109"/>
                </a:lnTo>
                <a:lnTo>
                  <a:pt x="776883" y="2009179"/>
                </a:lnTo>
                <a:lnTo>
                  <a:pt x="750094" y="2009179"/>
                </a:lnTo>
                <a:lnTo>
                  <a:pt x="714375" y="2009179"/>
                </a:lnTo>
                <a:lnTo>
                  <a:pt x="687586" y="2000249"/>
                </a:lnTo>
                <a:lnTo>
                  <a:pt x="669726" y="2000249"/>
                </a:lnTo>
                <a:lnTo>
                  <a:pt x="642937" y="2000249"/>
                </a:lnTo>
                <a:lnTo>
                  <a:pt x="616148" y="1991320"/>
                </a:lnTo>
                <a:lnTo>
                  <a:pt x="589359" y="1982390"/>
                </a:lnTo>
                <a:lnTo>
                  <a:pt x="562570" y="1982390"/>
                </a:lnTo>
                <a:lnTo>
                  <a:pt x="544711" y="1973460"/>
                </a:lnTo>
                <a:lnTo>
                  <a:pt x="517922" y="1964531"/>
                </a:lnTo>
                <a:lnTo>
                  <a:pt x="500062" y="1946671"/>
                </a:lnTo>
                <a:lnTo>
                  <a:pt x="482203" y="1937742"/>
                </a:lnTo>
                <a:lnTo>
                  <a:pt x="464344" y="1928812"/>
                </a:lnTo>
                <a:lnTo>
                  <a:pt x="446484" y="1910952"/>
                </a:lnTo>
                <a:lnTo>
                  <a:pt x="437555" y="1902023"/>
                </a:lnTo>
                <a:lnTo>
                  <a:pt x="419695" y="1893093"/>
                </a:lnTo>
                <a:lnTo>
                  <a:pt x="401836" y="1884163"/>
                </a:lnTo>
                <a:lnTo>
                  <a:pt x="392906" y="1875234"/>
                </a:lnTo>
                <a:lnTo>
                  <a:pt x="375047" y="1866304"/>
                </a:lnTo>
                <a:lnTo>
                  <a:pt x="366117" y="1857374"/>
                </a:lnTo>
                <a:lnTo>
                  <a:pt x="357187" y="1839515"/>
                </a:lnTo>
                <a:lnTo>
                  <a:pt x="348258" y="1821656"/>
                </a:lnTo>
                <a:lnTo>
                  <a:pt x="330398" y="1812726"/>
                </a:lnTo>
                <a:lnTo>
                  <a:pt x="321469" y="1794867"/>
                </a:lnTo>
                <a:lnTo>
                  <a:pt x="312539" y="1777007"/>
                </a:lnTo>
                <a:lnTo>
                  <a:pt x="303609" y="1768077"/>
                </a:lnTo>
                <a:lnTo>
                  <a:pt x="303609" y="1750218"/>
                </a:lnTo>
                <a:lnTo>
                  <a:pt x="294680" y="1741288"/>
                </a:lnTo>
                <a:lnTo>
                  <a:pt x="285750" y="1732359"/>
                </a:lnTo>
                <a:lnTo>
                  <a:pt x="285750" y="1714499"/>
                </a:lnTo>
                <a:lnTo>
                  <a:pt x="276820" y="1705570"/>
                </a:lnTo>
                <a:lnTo>
                  <a:pt x="267890" y="1687710"/>
                </a:lnTo>
                <a:lnTo>
                  <a:pt x="258961" y="1669851"/>
                </a:lnTo>
                <a:lnTo>
                  <a:pt x="250031" y="1651992"/>
                </a:lnTo>
                <a:lnTo>
                  <a:pt x="241101" y="1634132"/>
                </a:lnTo>
                <a:lnTo>
                  <a:pt x="232172" y="1616273"/>
                </a:lnTo>
                <a:lnTo>
                  <a:pt x="214312" y="1589484"/>
                </a:lnTo>
                <a:lnTo>
                  <a:pt x="205383" y="1571624"/>
                </a:lnTo>
                <a:lnTo>
                  <a:pt x="187523" y="1553765"/>
                </a:lnTo>
                <a:lnTo>
                  <a:pt x="169664" y="1535906"/>
                </a:lnTo>
                <a:lnTo>
                  <a:pt x="151805" y="1526976"/>
                </a:lnTo>
                <a:lnTo>
                  <a:pt x="125015" y="1509117"/>
                </a:lnTo>
                <a:lnTo>
                  <a:pt x="107156" y="1491257"/>
                </a:lnTo>
                <a:lnTo>
                  <a:pt x="80367" y="1473398"/>
                </a:lnTo>
                <a:lnTo>
                  <a:pt x="62508" y="1455538"/>
                </a:lnTo>
                <a:lnTo>
                  <a:pt x="53578" y="1419820"/>
                </a:lnTo>
                <a:lnTo>
                  <a:pt x="35719" y="1393031"/>
                </a:lnTo>
                <a:lnTo>
                  <a:pt x="26789" y="1348382"/>
                </a:lnTo>
                <a:lnTo>
                  <a:pt x="17859" y="1312663"/>
                </a:lnTo>
                <a:lnTo>
                  <a:pt x="17859" y="1268015"/>
                </a:lnTo>
                <a:lnTo>
                  <a:pt x="8930" y="1223367"/>
                </a:lnTo>
                <a:lnTo>
                  <a:pt x="8930" y="1187648"/>
                </a:lnTo>
                <a:lnTo>
                  <a:pt x="8930" y="1142999"/>
                </a:lnTo>
                <a:lnTo>
                  <a:pt x="8930" y="1107281"/>
                </a:lnTo>
                <a:lnTo>
                  <a:pt x="0" y="1071562"/>
                </a:lnTo>
                <a:lnTo>
                  <a:pt x="8930" y="1026913"/>
                </a:lnTo>
                <a:lnTo>
                  <a:pt x="8930" y="991195"/>
                </a:lnTo>
                <a:lnTo>
                  <a:pt x="8930" y="955476"/>
                </a:lnTo>
                <a:lnTo>
                  <a:pt x="17859" y="919757"/>
                </a:lnTo>
                <a:lnTo>
                  <a:pt x="26789" y="884038"/>
                </a:lnTo>
                <a:lnTo>
                  <a:pt x="35719" y="848320"/>
                </a:lnTo>
                <a:lnTo>
                  <a:pt x="44648" y="812601"/>
                </a:lnTo>
                <a:lnTo>
                  <a:pt x="53578" y="785812"/>
                </a:lnTo>
                <a:lnTo>
                  <a:pt x="62508" y="759023"/>
                </a:lnTo>
                <a:lnTo>
                  <a:pt x="71437" y="732234"/>
                </a:lnTo>
                <a:lnTo>
                  <a:pt x="80367" y="705445"/>
                </a:lnTo>
                <a:lnTo>
                  <a:pt x="89297" y="678656"/>
                </a:lnTo>
                <a:lnTo>
                  <a:pt x="98226" y="660796"/>
                </a:lnTo>
                <a:lnTo>
                  <a:pt x="116086" y="642937"/>
                </a:lnTo>
                <a:lnTo>
                  <a:pt x="133945" y="625077"/>
                </a:lnTo>
                <a:lnTo>
                  <a:pt x="151805" y="607218"/>
                </a:lnTo>
                <a:lnTo>
                  <a:pt x="169664" y="589359"/>
                </a:lnTo>
                <a:lnTo>
                  <a:pt x="196453" y="562570"/>
                </a:lnTo>
                <a:lnTo>
                  <a:pt x="214312" y="544710"/>
                </a:lnTo>
                <a:lnTo>
                  <a:pt x="232172" y="517921"/>
                </a:lnTo>
                <a:lnTo>
                  <a:pt x="250031" y="491132"/>
                </a:lnTo>
                <a:lnTo>
                  <a:pt x="267890" y="473273"/>
                </a:lnTo>
                <a:lnTo>
                  <a:pt x="294680" y="455413"/>
                </a:lnTo>
                <a:lnTo>
                  <a:pt x="303609" y="437554"/>
                </a:lnTo>
                <a:lnTo>
                  <a:pt x="321469" y="428624"/>
                </a:lnTo>
                <a:lnTo>
                  <a:pt x="348258" y="410765"/>
                </a:lnTo>
                <a:lnTo>
                  <a:pt x="366117" y="401835"/>
                </a:lnTo>
                <a:lnTo>
                  <a:pt x="392906" y="392906"/>
                </a:lnTo>
                <a:lnTo>
                  <a:pt x="419695" y="375046"/>
                </a:lnTo>
                <a:lnTo>
                  <a:pt x="455414" y="366117"/>
                </a:lnTo>
                <a:lnTo>
                  <a:pt x="500062" y="348257"/>
                </a:lnTo>
                <a:lnTo>
                  <a:pt x="535781" y="321469"/>
                </a:lnTo>
                <a:lnTo>
                  <a:pt x="589359" y="303609"/>
                </a:lnTo>
                <a:lnTo>
                  <a:pt x="634008" y="276820"/>
                </a:lnTo>
                <a:lnTo>
                  <a:pt x="687586" y="258961"/>
                </a:lnTo>
                <a:lnTo>
                  <a:pt x="741164" y="232172"/>
                </a:lnTo>
                <a:lnTo>
                  <a:pt x="794742" y="205383"/>
                </a:lnTo>
                <a:lnTo>
                  <a:pt x="848320" y="178594"/>
                </a:lnTo>
                <a:lnTo>
                  <a:pt x="901898" y="142875"/>
                </a:lnTo>
                <a:lnTo>
                  <a:pt x="964406" y="116086"/>
                </a:lnTo>
                <a:lnTo>
                  <a:pt x="1035844" y="80367"/>
                </a:lnTo>
                <a:lnTo>
                  <a:pt x="1107281" y="44648"/>
                </a:lnTo>
                <a:lnTo>
                  <a:pt x="1169789" y="0"/>
                </a:lnTo>
                <a:lnTo>
                  <a:pt x="116978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2000250" y="6590109"/>
            <a:ext cx="3500439" cy="205383"/>
          </a:xfrm>
          <a:custGeom>
            <a:avLst/>
            <a:gdLst/>
            <a:ahLst/>
            <a:cxnLst/>
            <a:rect l="0" t="0" r="0" b="0"/>
            <a:pathLst>
              <a:path w="3500439" h="205383">
                <a:moveTo>
                  <a:pt x="0" y="98226"/>
                </a:moveTo>
                <a:lnTo>
                  <a:pt x="8930" y="116086"/>
                </a:lnTo>
                <a:lnTo>
                  <a:pt x="8930" y="125015"/>
                </a:lnTo>
                <a:lnTo>
                  <a:pt x="17859" y="133945"/>
                </a:lnTo>
                <a:lnTo>
                  <a:pt x="17859" y="142875"/>
                </a:lnTo>
                <a:lnTo>
                  <a:pt x="17859" y="142875"/>
                </a:lnTo>
                <a:lnTo>
                  <a:pt x="26789" y="142875"/>
                </a:lnTo>
                <a:lnTo>
                  <a:pt x="26789" y="142875"/>
                </a:lnTo>
                <a:lnTo>
                  <a:pt x="35719" y="133945"/>
                </a:lnTo>
                <a:lnTo>
                  <a:pt x="44648" y="133945"/>
                </a:lnTo>
                <a:lnTo>
                  <a:pt x="53578" y="125015"/>
                </a:lnTo>
                <a:lnTo>
                  <a:pt x="62508" y="125015"/>
                </a:lnTo>
                <a:lnTo>
                  <a:pt x="80367" y="116086"/>
                </a:lnTo>
                <a:lnTo>
                  <a:pt x="98227" y="116086"/>
                </a:lnTo>
                <a:lnTo>
                  <a:pt x="116086" y="116086"/>
                </a:lnTo>
                <a:lnTo>
                  <a:pt x="142875" y="116086"/>
                </a:lnTo>
                <a:lnTo>
                  <a:pt x="160734" y="116086"/>
                </a:lnTo>
                <a:lnTo>
                  <a:pt x="187523" y="116086"/>
                </a:lnTo>
                <a:lnTo>
                  <a:pt x="214313" y="107156"/>
                </a:lnTo>
                <a:lnTo>
                  <a:pt x="250031" y="107156"/>
                </a:lnTo>
                <a:lnTo>
                  <a:pt x="276820" y="98226"/>
                </a:lnTo>
                <a:lnTo>
                  <a:pt x="312539" y="80367"/>
                </a:lnTo>
                <a:lnTo>
                  <a:pt x="348258" y="71437"/>
                </a:lnTo>
                <a:lnTo>
                  <a:pt x="383977" y="62507"/>
                </a:lnTo>
                <a:lnTo>
                  <a:pt x="419695" y="44648"/>
                </a:lnTo>
                <a:lnTo>
                  <a:pt x="464344" y="44648"/>
                </a:lnTo>
                <a:lnTo>
                  <a:pt x="508992" y="35718"/>
                </a:lnTo>
                <a:lnTo>
                  <a:pt x="553641" y="35718"/>
                </a:lnTo>
                <a:lnTo>
                  <a:pt x="598289" y="44648"/>
                </a:lnTo>
                <a:lnTo>
                  <a:pt x="651867" y="44648"/>
                </a:lnTo>
                <a:lnTo>
                  <a:pt x="705445" y="53578"/>
                </a:lnTo>
                <a:lnTo>
                  <a:pt x="759023" y="53578"/>
                </a:lnTo>
                <a:lnTo>
                  <a:pt x="812602" y="53578"/>
                </a:lnTo>
                <a:lnTo>
                  <a:pt x="866180" y="53578"/>
                </a:lnTo>
                <a:lnTo>
                  <a:pt x="919758" y="44648"/>
                </a:lnTo>
                <a:lnTo>
                  <a:pt x="973336" y="35718"/>
                </a:lnTo>
                <a:lnTo>
                  <a:pt x="1026914" y="26789"/>
                </a:lnTo>
                <a:lnTo>
                  <a:pt x="1080492" y="17859"/>
                </a:lnTo>
                <a:lnTo>
                  <a:pt x="1134070" y="8929"/>
                </a:lnTo>
                <a:lnTo>
                  <a:pt x="1196578" y="0"/>
                </a:lnTo>
                <a:lnTo>
                  <a:pt x="1268016" y="0"/>
                </a:lnTo>
                <a:lnTo>
                  <a:pt x="1330523" y="8929"/>
                </a:lnTo>
                <a:lnTo>
                  <a:pt x="1401961" y="17859"/>
                </a:lnTo>
                <a:lnTo>
                  <a:pt x="1473398" y="26789"/>
                </a:lnTo>
                <a:lnTo>
                  <a:pt x="1553766" y="44648"/>
                </a:lnTo>
                <a:lnTo>
                  <a:pt x="1625203" y="53578"/>
                </a:lnTo>
                <a:lnTo>
                  <a:pt x="1705570" y="53578"/>
                </a:lnTo>
                <a:lnTo>
                  <a:pt x="1777008" y="53578"/>
                </a:lnTo>
                <a:lnTo>
                  <a:pt x="1848445" y="53578"/>
                </a:lnTo>
                <a:lnTo>
                  <a:pt x="1919883" y="44648"/>
                </a:lnTo>
                <a:lnTo>
                  <a:pt x="1991320" y="44648"/>
                </a:lnTo>
                <a:lnTo>
                  <a:pt x="2062758" y="35718"/>
                </a:lnTo>
                <a:lnTo>
                  <a:pt x="2134195" y="35718"/>
                </a:lnTo>
                <a:lnTo>
                  <a:pt x="2205633" y="44648"/>
                </a:lnTo>
                <a:lnTo>
                  <a:pt x="2277070" y="53578"/>
                </a:lnTo>
                <a:lnTo>
                  <a:pt x="2357438" y="62507"/>
                </a:lnTo>
                <a:lnTo>
                  <a:pt x="2437805" y="80367"/>
                </a:lnTo>
                <a:lnTo>
                  <a:pt x="2518172" y="98226"/>
                </a:lnTo>
                <a:lnTo>
                  <a:pt x="2607469" y="116086"/>
                </a:lnTo>
                <a:lnTo>
                  <a:pt x="2678906" y="125015"/>
                </a:lnTo>
                <a:lnTo>
                  <a:pt x="2759273" y="133945"/>
                </a:lnTo>
                <a:lnTo>
                  <a:pt x="2821781" y="142875"/>
                </a:lnTo>
                <a:lnTo>
                  <a:pt x="2893219" y="142875"/>
                </a:lnTo>
                <a:lnTo>
                  <a:pt x="2955727" y="133945"/>
                </a:lnTo>
                <a:lnTo>
                  <a:pt x="3018234" y="133945"/>
                </a:lnTo>
                <a:lnTo>
                  <a:pt x="3080742" y="133945"/>
                </a:lnTo>
                <a:lnTo>
                  <a:pt x="3143250" y="142875"/>
                </a:lnTo>
                <a:lnTo>
                  <a:pt x="3214688" y="151804"/>
                </a:lnTo>
                <a:lnTo>
                  <a:pt x="3286125" y="160734"/>
                </a:lnTo>
                <a:lnTo>
                  <a:pt x="3357563" y="169664"/>
                </a:lnTo>
                <a:lnTo>
                  <a:pt x="3429000" y="187523"/>
                </a:lnTo>
                <a:lnTo>
                  <a:pt x="3500438" y="205382"/>
                </a:lnTo>
                <a:lnTo>
                  <a:pt x="3500438" y="20538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4830961" y="2562820"/>
            <a:ext cx="205384" cy="241102"/>
          </a:xfrm>
          <a:custGeom>
            <a:avLst/>
            <a:gdLst/>
            <a:ahLst/>
            <a:cxnLst/>
            <a:rect l="0" t="0" r="0" b="0"/>
            <a:pathLst>
              <a:path w="205384" h="241102">
                <a:moveTo>
                  <a:pt x="8930" y="98227"/>
                </a:moveTo>
                <a:lnTo>
                  <a:pt x="8930" y="98227"/>
                </a:lnTo>
                <a:lnTo>
                  <a:pt x="8930" y="98227"/>
                </a:lnTo>
                <a:lnTo>
                  <a:pt x="8930" y="98227"/>
                </a:lnTo>
                <a:lnTo>
                  <a:pt x="8930" y="107157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42875"/>
                </a:lnTo>
                <a:lnTo>
                  <a:pt x="17859" y="151805"/>
                </a:lnTo>
                <a:lnTo>
                  <a:pt x="26789" y="169664"/>
                </a:lnTo>
                <a:lnTo>
                  <a:pt x="26789" y="187524"/>
                </a:lnTo>
                <a:lnTo>
                  <a:pt x="35719" y="196453"/>
                </a:lnTo>
                <a:lnTo>
                  <a:pt x="35719" y="214313"/>
                </a:lnTo>
                <a:lnTo>
                  <a:pt x="35719" y="223243"/>
                </a:lnTo>
                <a:lnTo>
                  <a:pt x="35719" y="232172"/>
                </a:lnTo>
                <a:lnTo>
                  <a:pt x="26789" y="223243"/>
                </a:lnTo>
                <a:lnTo>
                  <a:pt x="17859" y="205383"/>
                </a:lnTo>
                <a:lnTo>
                  <a:pt x="8930" y="187524"/>
                </a:lnTo>
                <a:lnTo>
                  <a:pt x="8930" y="151805"/>
                </a:lnTo>
                <a:lnTo>
                  <a:pt x="0" y="125016"/>
                </a:lnTo>
                <a:lnTo>
                  <a:pt x="0" y="89297"/>
                </a:lnTo>
                <a:lnTo>
                  <a:pt x="0" y="62508"/>
                </a:lnTo>
                <a:lnTo>
                  <a:pt x="8930" y="35719"/>
                </a:lnTo>
                <a:lnTo>
                  <a:pt x="26789" y="17860"/>
                </a:lnTo>
                <a:lnTo>
                  <a:pt x="35719" y="8930"/>
                </a:lnTo>
                <a:lnTo>
                  <a:pt x="44648" y="0"/>
                </a:lnTo>
                <a:lnTo>
                  <a:pt x="53578" y="0"/>
                </a:lnTo>
                <a:lnTo>
                  <a:pt x="62508" y="8930"/>
                </a:lnTo>
                <a:lnTo>
                  <a:pt x="62508" y="26789"/>
                </a:lnTo>
                <a:lnTo>
                  <a:pt x="62508" y="53578"/>
                </a:lnTo>
                <a:lnTo>
                  <a:pt x="62508" y="80368"/>
                </a:lnTo>
                <a:lnTo>
                  <a:pt x="53578" y="107157"/>
                </a:lnTo>
                <a:lnTo>
                  <a:pt x="53578" y="133946"/>
                </a:lnTo>
                <a:lnTo>
                  <a:pt x="44648" y="151805"/>
                </a:lnTo>
                <a:lnTo>
                  <a:pt x="44648" y="169664"/>
                </a:lnTo>
                <a:lnTo>
                  <a:pt x="44648" y="187524"/>
                </a:lnTo>
                <a:lnTo>
                  <a:pt x="62508" y="196453"/>
                </a:lnTo>
                <a:lnTo>
                  <a:pt x="71437" y="214313"/>
                </a:lnTo>
                <a:lnTo>
                  <a:pt x="98227" y="223243"/>
                </a:lnTo>
                <a:lnTo>
                  <a:pt x="125016" y="232172"/>
                </a:lnTo>
                <a:lnTo>
                  <a:pt x="151805" y="241101"/>
                </a:lnTo>
                <a:lnTo>
                  <a:pt x="178594" y="241101"/>
                </a:lnTo>
                <a:lnTo>
                  <a:pt x="196453" y="241101"/>
                </a:lnTo>
                <a:lnTo>
                  <a:pt x="205383" y="232172"/>
                </a:lnTo>
                <a:lnTo>
                  <a:pt x="205383" y="223243"/>
                </a:lnTo>
                <a:lnTo>
                  <a:pt x="196453" y="214313"/>
                </a:lnTo>
                <a:lnTo>
                  <a:pt x="196453" y="21431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4947047" y="2616398"/>
            <a:ext cx="196454" cy="151806"/>
          </a:xfrm>
          <a:custGeom>
            <a:avLst/>
            <a:gdLst/>
            <a:ahLst/>
            <a:cxnLst/>
            <a:rect l="0" t="0" r="0" b="0"/>
            <a:pathLst>
              <a:path w="196454" h="151806">
                <a:moveTo>
                  <a:pt x="8930" y="98227"/>
                </a:moveTo>
                <a:lnTo>
                  <a:pt x="893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8930" y="98227"/>
                </a:lnTo>
                <a:lnTo>
                  <a:pt x="26789" y="98227"/>
                </a:lnTo>
                <a:lnTo>
                  <a:pt x="35719" y="98227"/>
                </a:lnTo>
                <a:lnTo>
                  <a:pt x="62508" y="89297"/>
                </a:lnTo>
                <a:lnTo>
                  <a:pt x="71437" y="80368"/>
                </a:lnTo>
                <a:lnTo>
                  <a:pt x="89297" y="62508"/>
                </a:lnTo>
                <a:lnTo>
                  <a:pt x="89297" y="53579"/>
                </a:lnTo>
                <a:lnTo>
                  <a:pt x="89297" y="35719"/>
                </a:lnTo>
                <a:lnTo>
                  <a:pt x="80367" y="17860"/>
                </a:lnTo>
                <a:lnTo>
                  <a:pt x="62508" y="8930"/>
                </a:lnTo>
                <a:lnTo>
                  <a:pt x="53578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59" y="35719"/>
                </a:lnTo>
                <a:lnTo>
                  <a:pt x="8930" y="62508"/>
                </a:lnTo>
                <a:lnTo>
                  <a:pt x="8930" y="89297"/>
                </a:lnTo>
                <a:lnTo>
                  <a:pt x="17859" y="116086"/>
                </a:lnTo>
                <a:lnTo>
                  <a:pt x="35719" y="142875"/>
                </a:lnTo>
                <a:lnTo>
                  <a:pt x="62508" y="151805"/>
                </a:lnTo>
                <a:lnTo>
                  <a:pt x="89297" y="151805"/>
                </a:lnTo>
                <a:lnTo>
                  <a:pt x="125016" y="142875"/>
                </a:lnTo>
                <a:lnTo>
                  <a:pt x="151805" y="116086"/>
                </a:lnTo>
                <a:lnTo>
                  <a:pt x="178594" y="89297"/>
                </a:lnTo>
                <a:lnTo>
                  <a:pt x="196453" y="62508"/>
                </a:lnTo>
                <a:lnTo>
                  <a:pt x="196453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5152430" y="2571750"/>
            <a:ext cx="187524" cy="285751"/>
          </a:xfrm>
          <a:custGeom>
            <a:avLst/>
            <a:gdLst/>
            <a:ahLst/>
            <a:cxnLst/>
            <a:rect l="0" t="0" r="0" b="0"/>
            <a:pathLst>
              <a:path w="187524" h="285751">
                <a:moveTo>
                  <a:pt x="8929" y="53578"/>
                </a:moveTo>
                <a:lnTo>
                  <a:pt x="8929" y="53578"/>
                </a:lnTo>
                <a:lnTo>
                  <a:pt x="8929" y="44648"/>
                </a:lnTo>
                <a:lnTo>
                  <a:pt x="8929" y="35719"/>
                </a:lnTo>
                <a:lnTo>
                  <a:pt x="8929" y="17859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8929" y="71438"/>
                </a:lnTo>
                <a:lnTo>
                  <a:pt x="8929" y="62508"/>
                </a:lnTo>
                <a:lnTo>
                  <a:pt x="17859" y="53578"/>
                </a:lnTo>
                <a:lnTo>
                  <a:pt x="26789" y="44648"/>
                </a:lnTo>
                <a:lnTo>
                  <a:pt x="35718" y="26789"/>
                </a:lnTo>
                <a:lnTo>
                  <a:pt x="35718" y="17859"/>
                </a:lnTo>
                <a:lnTo>
                  <a:pt x="44648" y="17859"/>
                </a:lnTo>
                <a:lnTo>
                  <a:pt x="44648" y="35719"/>
                </a:lnTo>
                <a:lnTo>
                  <a:pt x="53578" y="62508"/>
                </a:lnTo>
                <a:lnTo>
                  <a:pt x="53578" y="98227"/>
                </a:lnTo>
                <a:lnTo>
                  <a:pt x="62508" y="142875"/>
                </a:lnTo>
                <a:lnTo>
                  <a:pt x="80367" y="178594"/>
                </a:lnTo>
                <a:lnTo>
                  <a:pt x="89297" y="223242"/>
                </a:lnTo>
                <a:lnTo>
                  <a:pt x="98226" y="250031"/>
                </a:lnTo>
                <a:lnTo>
                  <a:pt x="116086" y="276820"/>
                </a:lnTo>
                <a:lnTo>
                  <a:pt x="125015" y="285750"/>
                </a:lnTo>
                <a:lnTo>
                  <a:pt x="151804" y="285750"/>
                </a:lnTo>
                <a:lnTo>
                  <a:pt x="169664" y="276820"/>
                </a:lnTo>
                <a:lnTo>
                  <a:pt x="178593" y="267890"/>
                </a:lnTo>
                <a:lnTo>
                  <a:pt x="187523" y="250031"/>
                </a:lnTo>
                <a:lnTo>
                  <a:pt x="187523" y="223242"/>
                </a:lnTo>
                <a:lnTo>
                  <a:pt x="178593" y="205383"/>
                </a:lnTo>
                <a:lnTo>
                  <a:pt x="160734" y="187523"/>
                </a:lnTo>
                <a:lnTo>
                  <a:pt x="133945" y="178594"/>
                </a:lnTo>
                <a:lnTo>
                  <a:pt x="107156" y="178594"/>
                </a:lnTo>
                <a:lnTo>
                  <a:pt x="80367" y="187523"/>
                </a:lnTo>
                <a:lnTo>
                  <a:pt x="71437" y="205383"/>
                </a:lnTo>
                <a:lnTo>
                  <a:pt x="62508" y="214313"/>
                </a:lnTo>
                <a:lnTo>
                  <a:pt x="62508" y="205383"/>
                </a:lnTo>
                <a:lnTo>
                  <a:pt x="62508" y="20538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5857875" y="3107531"/>
            <a:ext cx="98228" cy="178595"/>
          </a:xfrm>
          <a:custGeom>
            <a:avLst/>
            <a:gdLst/>
            <a:ahLst/>
            <a:cxnLst/>
            <a:rect l="0" t="0" r="0" b="0"/>
            <a:pathLst>
              <a:path w="98228" h="17859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17859" y="26789"/>
                </a:lnTo>
                <a:lnTo>
                  <a:pt x="26789" y="44648"/>
                </a:lnTo>
                <a:lnTo>
                  <a:pt x="44648" y="80367"/>
                </a:lnTo>
                <a:lnTo>
                  <a:pt x="53578" y="107156"/>
                </a:lnTo>
                <a:lnTo>
                  <a:pt x="71438" y="133945"/>
                </a:lnTo>
                <a:lnTo>
                  <a:pt x="80367" y="160734"/>
                </a:lnTo>
                <a:lnTo>
                  <a:pt x="89297" y="169664"/>
                </a:lnTo>
                <a:lnTo>
                  <a:pt x="98227" y="178594"/>
                </a:lnTo>
                <a:lnTo>
                  <a:pt x="98227" y="178594"/>
                </a:lnTo>
                <a:lnTo>
                  <a:pt x="98227" y="160734"/>
                </a:lnTo>
                <a:lnTo>
                  <a:pt x="89297" y="151805"/>
                </a:lnTo>
                <a:lnTo>
                  <a:pt x="80367" y="125015"/>
                </a:lnTo>
                <a:lnTo>
                  <a:pt x="80367" y="12501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5831086" y="3080742"/>
            <a:ext cx="187524" cy="223243"/>
          </a:xfrm>
          <a:custGeom>
            <a:avLst/>
            <a:gdLst/>
            <a:ahLst/>
            <a:cxnLst/>
            <a:rect l="0" t="0" r="0" b="0"/>
            <a:pathLst>
              <a:path w="187524" h="223243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8930" y="53578"/>
                </a:lnTo>
                <a:lnTo>
                  <a:pt x="17859" y="44648"/>
                </a:lnTo>
                <a:lnTo>
                  <a:pt x="35719" y="26789"/>
                </a:lnTo>
                <a:lnTo>
                  <a:pt x="62508" y="17859"/>
                </a:lnTo>
                <a:lnTo>
                  <a:pt x="89297" y="0"/>
                </a:lnTo>
                <a:lnTo>
                  <a:pt x="116086" y="0"/>
                </a:lnTo>
                <a:lnTo>
                  <a:pt x="142875" y="8929"/>
                </a:lnTo>
                <a:lnTo>
                  <a:pt x="160734" y="17859"/>
                </a:lnTo>
                <a:lnTo>
                  <a:pt x="178594" y="44648"/>
                </a:lnTo>
                <a:lnTo>
                  <a:pt x="187523" y="80367"/>
                </a:lnTo>
                <a:lnTo>
                  <a:pt x="187523" y="116086"/>
                </a:lnTo>
                <a:lnTo>
                  <a:pt x="178594" y="151804"/>
                </a:lnTo>
                <a:lnTo>
                  <a:pt x="169664" y="187523"/>
                </a:lnTo>
                <a:lnTo>
                  <a:pt x="151805" y="205383"/>
                </a:lnTo>
                <a:lnTo>
                  <a:pt x="133945" y="223242"/>
                </a:lnTo>
                <a:lnTo>
                  <a:pt x="116086" y="214312"/>
                </a:lnTo>
                <a:lnTo>
                  <a:pt x="107156" y="205383"/>
                </a:lnTo>
                <a:lnTo>
                  <a:pt x="98227" y="187523"/>
                </a:lnTo>
                <a:lnTo>
                  <a:pt x="98227" y="160734"/>
                </a:lnTo>
                <a:lnTo>
                  <a:pt x="107156" y="133945"/>
                </a:lnTo>
                <a:lnTo>
                  <a:pt x="125016" y="116086"/>
                </a:lnTo>
                <a:lnTo>
                  <a:pt x="125016" y="11608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6027539" y="3107531"/>
            <a:ext cx="142876" cy="205384"/>
          </a:xfrm>
          <a:custGeom>
            <a:avLst/>
            <a:gdLst/>
            <a:ahLst/>
            <a:cxnLst/>
            <a:rect l="0" t="0" r="0" b="0"/>
            <a:pathLst>
              <a:path w="142876" h="205384">
                <a:moveTo>
                  <a:pt x="8930" y="116086"/>
                </a:moveTo>
                <a:lnTo>
                  <a:pt x="8930" y="116086"/>
                </a:lnTo>
                <a:lnTo>
                  <a:pt x="17859" y="116086"/>
                </a:lnTo>
                <a:lnTo>
                  <a:pt x="17859" y="125015"/>
                </a:lnTo>
                <a:lnTo>
                  <a:pt x="26789" y="125015"/>
                </a:lnTo>
                <a:lnTo>
                  <a:pt x="35719" y="125015"/>
                </a:lnTo>
                <a:lnTo>
                  <a:pt x="44649" y="125015"/>
                </a:lnTo>
                <a:lnTo>
                  <a:pt x="53578" y="116086"/>
                </a:lnTo>
                <a:lnTo>
                  <a:pt x="62508" y="107156"/>
                </a:lnTo>
                <a:lnTo>
                  <a:pt x="71438" y="80367"/>
                </a:lnTo>
                <a:lnTo>
                  <a:pt x="71438" y="62508"/>
                </a:lnTo>
                <a:lnTo>
                  <a:pt x="62508" y="44648"/>
                </a:lnTo>
                <a:lnTo>
                  <a:pt x="53578" y="17859"/>
                </a:lnTo>
                <a:lnTo>
                  <a:pt x="44649" y="8930"/>
                </a:lnTo>
                <a:lnTo>
                  <a:pt x="26789" y="0"/>
                </a:lnTo>
                <a:lnTo>
                  <a:pt x="8930" y="17859"/>
                </a:lnTo>
                <a:lnTo>
                  <a:pt x="0" y="44648"/>
                </a:lnTo>
                <a:lnTo>
                  <a:pt x="0" y="80367"/>
                </a:lnTo>
                <a:lnTo>
                  <a:pt x="0" y="116086"/>
                </a:lnTo>
                <a:lnTo>
                  <a:pt x="8930" y="151805"/>
                </a:lnTo>
                <a:lnTo>
                  <a:pt x="26789" y="178594"/>
                </a:lnTo>
                <a:lnTo>
                  <a:pt x="44649" y="196453"/>
                </a:lnTo>
                <a:lnTo>
                  <a:pt x="62508" y="205383"/>
                </a:lnTo>
                <a:lnTo>
                  <a:pt x="80367" y="205383"/>
                </a:lnTo>
                <a:lnTo>
                  <a:pt x="107156" y="187523"/>
                </a:lnTo>
                <a:lnTo>
                  <a:pt x="125016" y="160734"/>
                </a:lnTo>
                <a:lnTo>
                  <a:pt x="133945" y="133945"/>
                </a:lnTo>
                <a:lnTo>
                  <a:pt x="142875" y="98226"/>
                </a:lnTo>
                <a:lnTo>
                  <a:pt x="142875" y="9822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6125766" y="3071812"/>
            <a:ext cx="89298" cy="223243"/>
          </a:xfrm>
          <a:custGeom>
            <a:avLst/>
            <a:gdLst/>
            <a:ahLst/>
            <a:cxnLst/>
            <a:rect l="0" t="0" r="0" b="0"/>
            <a:pathLst>
              <a:path w="89298" h="223243">
                <a:moveTo>
                  <a:pt x="44648" y="0"/>
                </a:moveTo>
                <a:lnTo>
                  <a:pt x="44648" y="0"/>
                </a:lnTo>
                <a:lnTo>
                  <a:pt x="44648" y="0"/>
                </a:lnTo>
                <a:lnTo>
                  <a:pt x="35718" y="8930"/>
                </a:lnTo>
                <a:lnTo>
                  <a:pt x="35718" y="17859"/>
                </a:lnTo>
                <a:lnTo>
                  <a:pt x="26789" y="35719"/>
                </a:lnTo>
                <a:lnTo>
                  <a:pt x="26789" y="53578"/>
                </a:lnTo>
                <a:lnTo>
                  <a:pt x="26789" y="71438"/>
                </a:lnTo>
                <a:lnTo>
                  <a:pt x="35718" y="98227"/>
                </a:lnTo>
                <a:lnTo>
                  <a:pt x="44648" y="107156"/>
                </a:lnTo>
                <a:lnTo>
                  <a:pt x="53578" y="125016"/>
                </a:lnTo>
                <a:lnTo>
                  <a:pt x="62507" y="133945"/>
                </a:lnTo>
                <a:lnTo>
                  <a:pt x="71437" y="133945"/>
                </a:lnTo>
                <a:lnTo>
                  <a:pt x="80367" y="142875"/>
                </a:lnTo>
                <a:lnTo>
                  <a:pt x="89297" y="151805"/>
                </a:lnTo>
                <a:lnTo>
                  <a:pt x="89297" y="160734"/>
                </a:lnTo>
                <a:lnTo>
                  <a:pt x="80367" y="178594"/>
                </a:lnTo>
                <a:lnTo>
                  <a:pt x="71437" y="187524"/>
                </a:lnTo>
                <a:lnTo>
                  <a:pt x="53578" y="205383"/>
                </a:lnTo>
                <a:lnTo>
                  <a:pt x="44648" y="214313"/>
                </a:lnTo>
                <a:lnTo>
                  <a:pt x="26789" y="223242"/>
                </a:lnTo>
                <a:lnTo>
                  <a:pt x="8929" y="214313"/>
                </a:lnTo>
                <a:lnTo>
                  <a:pt x="8929" y="205383"/>
                </a:lnTo>
                <a:lnTo>
                  <a:pt x="0" y="187524"/>
                </a:lnTo>
                <a:lnTo>
                  <a:pt x="8929" y="169664"/>
                </a:lnTo>
                <a:lnTo>
                  <a:pt x="17859" y="142875"/>
                </a:lnTo>
                <a:lnTo>
                  <a:pt x="17859" y="1428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6241852" y="3134320"/>
            <a:ext cx="44649" cy="116087"/>
          </a:xfrm>
          <a:custGeom>
            <a:avLst/>
            <a:gdLst/>
            <a:ahLst/>
            <a:cxnLst/>
            <a:rect l="0" t="0" r="0" b="0"/>
            <a:pathLst>
              <a:path w="44649" h="116087">
                <a:moveTo>
                  <a:pt x="17859" y="0"/>
                </a:moveTo>
                <a:lnTo>
                  <a:pt x="8929" y="8930"/>
                </a:lnTo>
                <a:lnTo>
                  <a:pt x="8929" y="17859"/>
                </a:lnTo>
                <a:lnTo>
                  <a:pt x="8929" y="35719"/>
                </a:lnTo>
                <a:lnTo>
                  <a:pt x="0" y="53578"/>
                </a:lnTo>
                <a:lnTo>
                  <a:pt x="0" y="80367"/>
                </a:lnTo>
                <a:lnTo>
                  <a:pt x="8929" y="98226"/>
                </a:lnTo>
                <a:lnTo>
                  <a:pt x="8929" y="107156"/>
                </a:lnTo>
                <a:lnTo>
                  <a:pt x="17859" y="116086"/>
                </a:lnTo>
                <a:lnTo>
                  <a:pt x="35718" y="116086"/>
                </a:lnTo>
                <a:lnTo>
                  <a:pt x="44648" y="107156"/>
                </a:lnTo>
                <a:lnTo>
                  <a:pt x="44648" y="89297"/>
                </a:lnTo>
                <a:lnTo>
                  <a:pt x="44648" y="71437"/>
                </a:lnTo>
                <a:lnTo>
                  <a:pt x="35718" y="44648"/>
                </a:lnTo>
                <a:lnTo>
                  <a:pt x="35718" y="4464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6161484" y="3027164"/>
            <a:ext cx="89298" cy="53579"/>
          </a:xfrm>
          <a:custGeom>
            <a:avLst/>
            <a:gdLst/>
            <a:ahLst/>
            <a:cxnLst/>
            <a:rect l="0" t="0" r="0" b="0"/>
            <a:pathLst>
              <a:path w="89298" h="53579">
                <a:moveTo>
                  <a:pt x="8930" y="35718"/>
                </a:moveTo>
                <a:lnTo>
                  <a:pt x="8930" y="35718"/>
                </a:lnTo>
                <a:lnTo>
                  <a:pt x="8930" y="44648"/>
                </a:ln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17860" y="53578"/>
                </a:lnTo>
                <a:lnTo>
                  <a:pt x="35719" y="44648"/>
                </a:lnTo>
                <a:lnTo>
                  <a:pt x="44649" y="35718"/>
                </a:lnTo>
                <a:lnTo>
                  <a:pt x="62508" y="26789"/>
                </a:lnTo>
                <a:lnTo>
                  <a:pt x="80368" y="8929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6295430" y="3036093"/>
            <a:ext cx="232173" cy="241103"/>
          </a:xfrm>
          <a:custGeom>
            <a:avLst/>
            <a:gdLst/>
            <a:ahLst/>
            <a:cxnLst/>
            <a:rect l="0" t="0" r="0" b="0"/>
            <a:pathLst>
              <a:path w="232173" h="241103">
                <a:moveTo>
                  <a:pt x="0" y="62508"/>
                </a:move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8929" y="98227"/>
                </a:lnTo>
                <a:lnTo>
                  <a:pt x="8929" y="116086"/>
                </a:lnTo>
                <a:lnTo>
                  <a:pt x="8929" y="125016"/>
                </a:lnTo>
                <a:lnTo>
                  <a:pt x="17859" y="133946"/>
                </a:lnTo>
                <a:lnTo>
                  <a:pt x="17859" y="142875"/>
                </a:lnTo>
                <a:lnTo>
                  <a:pt x="26789" y="133946"/>
                </a:lnTo>
                <a:lnTo>
                  <a:pt x="35718" y="125016"/>
                </a:lnTo>
                <a:lnTo>
                  <a:pt x="44648" y="107157"/>
                </a:lnTo>
                <a:lnTo>
                  <a:pt x="44648" y="89297"/>
                </a:lnTo>
                <a:lnTo>
                  <a:pt x="44648" y="62508"/>
                </a:lnTo>
                <a:lnTo>
                  <a:pt x="53578" y="44649"/>
                </a:lnTo>
                <a:lnTo>
                  <a:pt x="53578" y="26789"/>
                </a:lnTo>
                <a:lnTo>
                  <a:pt x="53578" y="26789"/>
                </a:lnTo>
                <a:lnTo>
                  <a:pt x="53578" y="35719"/>
                </a:lnTo>
                <a:lnTo>
                  <a:pt x="62508" y="53578"/>
                </a:lnTo>
                <a:lnTo>
                  <a:pt x="62508" y="80368"/>
                </a:lnTo>
                <a:lnTo>
                  <a:pt x="71437" y="107157"/>
                </a:lnTo>
                <a:lnTo>
                  <a:pt x="80367" y="125016"/>
                </a:lnTo>
                <a:lnTo>
                  <a:pt x="89297" y="151805"/>
                </a:lnTo>
                <a:lnTo>
                  <a:pt x="89297" y="169664"/>
                </a:lnTo>
                <a:lnTo>
                  <a:pt x="98226" y="178594"/>
                </a:lnTo>
                <a:lnTo>
                  <a:pt x="107156" y="196453"/>
                </a:lnTo>
                <a:lnTo>
                  <a:pt x="116086" y="205383"/>
                </a:lnTo>
                <a:lnTo>
                  <a:pt x="125015" y="223243"/>
                </a:lnTo>
                <a:lnTo>
                  <a:pt x="125015" y="232172"/>
                </a:lnTo>
                <a:lnTo>
                  <a:pt x="133945" y="241102"/>
                </a:lnTo>
                <a:lnTo>
                  <a:pt x="133945" y="241102"/>
                </a:lnTo>
                <a:lnTo>
                  <a:pt x="133945" y="241102"/>
                </a:lnTo>
                <a:lnTo>
                  <a:pt x="125015" y="223243"/>
                </a:lnTo>
                <a:lnTo>
                  <a:pt x="116086" y="196453"/>
                </a:lnTo>
                <a:lnTo>
                  <a:pt x="107156" y="160735"/>
                </a:lnTo>
                <a:lnTo>
                  <a:pt x="98226" y="116086"/>
                </a:lnTo>
                <a:lnTo>
                  <a:pt x="89297" y="71438"/>
                </a:lnTo>
                <a:lnTo>
                  <a:pt x="89297" y="35719"/>
                </a:lnTo>
                <a:lnTo>
                  <a:pt x="89297" y="8930"/>
                </a:lnTo>
                <a:lnTo>
                  <a:pt x="89297" y="0"/>
                </a:lnTo>
                <a:lnTo>
                  <a:pt x="107156" y="8930"/>
                </a:lnTo>
                <a:lnTo>
                  <a:pt x="107156" y="17860"/>
                </a:lnTo>
                <a:lnTo>
                  <a:pt x="116086" y="44649"/>
                </a:lnTo>
                <a:lnTo>
                  <a:pt x="125015" y="71438"/>
                </a:lnTo>
                <a:lnTo>
                  <a:pt x="133945" y="98227"/>
                </a:lnTo>
                <a:lnTo>
                  <a:pt x="142875" y="125016"/>
                </a:lnTo>
                <a:lnTo>
                  <a:pt x="142875" y="142875"/>
                </a:lnTo>
                <a:lnTo>
                  <a:pt x="142875" y="151805"/>
                </a:lnTo>
                <a:lnTo>
                  <a:pt x="142875" y="142875"/>
                </a:lnTo>
                <a:lnTo>
                  <a:pt x="151804" y="125016"/>
                </a:lnTo>
                <a:lnTo>
                  <a:pt x="151804" y="98227"/>
                </a:lnTo>
                <a:lnTo>
                  <a:pt x="151804" y="71438"/>
                </a:lnTo>
                <a:lnTo>
                  <a:pt x="151804" y="44649"/>
                </a:lnTo>
                <a:lnTo>
                  <a:pt x="160734" y="35719"/>
                </a:lnTo>
                <a:lnTo>
                  <a:pt x="178593" y="26789"/>
                </a:lnTo>
                <a:lnTo>
                  <a:pt x="196453" y="35719"/>
                </a:lnTo>
                <a:lnTo>
                  <a:pt x="214312" y="53578"/>
                </a:lnTo>
                <a:lnTo>
                  <a:pt x="223242" y="71438"/>
                </a:lnTo>
                <a:lnTo>
                  <a:pt x="232172" y="89297"/>
                </a:lnTo>
                <a:lnTo>
                  <a:pt x="232172" y="98227"/>
                </a:lnTo>
                <a:lnTo>
                  <a:pt x="232172" y="9822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5482828" y="4259461"/>
            <a:ext cx="151806" cy="178594"/>
          </a:xfrm>
          <a:custGeom>
            <a:avLst/>
            <a:gdLst/>
            <a:ahLst/>
            <a:cxnLst/>
            <a:rect l="0" t="0" r="0" b="0"/>
            <a:pathLst>
              <a:path w="151806" h="178594">
                <a:moveTo>
                  <a:pt x="0" y="0"/>
                </a:moveTo>
                <a:lnTo>
                  <a:pt x="0" y="0"/>
                </a:lnTo>
                <a:lnTo>
                  <a:pt x="8930" y="17859"/>
                </a:lnTo>
                <a:lnTo>
                  <a:pt x="17860" y="26789"/>
                </a:lnTo>
                <a:lnTo>
                  <a:pt x="35719" y="53578"/>
                </a:lnTo>
                <a:lnTo>
                  <a:pt x="53578" y="80367"/>
                </a:lnTo>
                <a:lnTo>
                  <a:pt x="71438" y="107156"/>
                </a:lnTo>
                <a:lnTo>
                  <a:pt x="98227" y="133945"/>
                </a:lnTo>
                <a:lnTo>
                  <a:pt x="125016" y="160734"/>
                </a:lnTo>
                <a:lnTo>
                  <a:pt x="142875" y="169664"/>
                </a:lnTo>
                <a:lnTo>
                  <a:pt x="151805" y="178593"/>
                </a:lnTo>
                <a:lnTo>
                  <a:pt x="151805" y="178593"/>
                </a:lnTo>
                <a:lnTo>
                  <a:pt x="142875" y="169664"/>
                </a:lnTo>
                <a:lnTo>
                  <a:pt x="133945" y="160734"/>
                </a:lnTo>
                <a:lnTo>
                  <a:pt x="116086" y="142875"/>
                </a:lnTo>
                <a:lnTo>
                  <a:pt x="89297" y="133945"/>
                </a:lnTo>
                <a:lnTo>
                  <a:pt x="89297" y="13394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5456039" y="4304109"/>
            <a:ext cx="232173" cy="205384"/>
          </a:xfrm>
          <a:custGeom>
            <a:avLst/>
            <a:gdLst/>
            <a:ahLst/>
            <a:cxnLst/>
            <a:rect l="0" t="0" r="0" b="0"/>
            <a:pathLst>
              <a:path w="232173" h="205384">
                <a:moveTo>
                  <a:pt x="0" y="160734"/>
                </a:moveTo>
                <a:lnTo>
                  <a:pt x="0" y="169664"/>
                </a:lnTo>
                <a:lnTo>
                  <a:pt x="0" y="178594"/>
                </a:lnTo>
                <a:lnTo>
                  <a:pt x="8930" y="196453"/>
                </a:lnTo>
                <a:lnTo>
                  <a:pt x="17859" y="205383"/>
                </a:lnTo>
                <a:lnTo>
                  <a:pt x="35719" y="205383"/>
                </a:lnTo>
                <a:lnTo>
                  <a:pt x="53578" y="196453"/>
                </a:lnTo>
                <a:lnTo>
                  <a:pt x="80367" y="169664"/>
                </a:lnTo>
                <a:lnTo>
                  <a:pt x="116086" y="142875"/>
                </a:lnTo>
                <a:lnTo>
                  <a:pt x="151805" y="107156"/>
                </a:lnTo>
                <a:lnTo>
                  <a:pt x="178594" y="80367"/>
                </a:lnTo>
                <a:lnTo>
                  <a:pt x="205383" y="44648"/>
                </a:lnTo>
                <a:lnTo>
                  <a:pt x="223242" y="26789"/>
                </a:lnTo>
                <a:lnTo>
                  <a:pt x="232172" y="8930"/>
                </a:lnTo>
                <a:lnTo>
                  <a:pt x="232172" y="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5322094" y="4214812"/>
            <a:ext cx="214313" cy="151806"/>
          </a:xfrm>
          <a:custGeom>
            <a:avLst/>
            <a:gdLst/>
            <a:ahLst/>
            <a:cxnLst/>
            <a:rect l="0" t="0" r="0" b="0"/>
            <a:pathLst>
              <a:path w="214313" h="151806">
                <a:moveTo>
                  <a:pt x="0" y="142875"/>
                </a:moveTo>
                <a:lnTo>
                  <a:pt x="8929" y="142875"/>
                </a:lnTo>
                <a:lnTo>
                  <a:pt x="17859" y="151805"/>
                </a:lnTo>
                <a:lnTo>
                  <a:pt x="35719" y="151805"/>
                </a:lnTo>
                <a:lnTo>
                  <a:pt x="53578" y="151805"/>
                </a:lnTo>
                <a:lnTo>
                  <a:pt x="80367" y="133945"/>
                </a:lnTo>
                <a:lnTo>
                  <a:pt x="116086" y="125016"/>
                </a:lnTo>
                <a:lnTo>
                  <a:pt x="142875" y="98227"/>
                </a:lnTo>
                <a:lnTo>
                  <a:pt x="169664" y="71438"/>
                </a:lnTo>
                <a:lnTo>
                  <a:pt x="196453" y="53578"/>
                </a:lnTo>
                <a:lnTo>
                  <a:pt x="205383" y="26789"/>
                </a:lnTo>
                <a:lnTo>
                  <a:pt x="214312" y="0"/>
                </a:lnTo>
                <a:lnTo>
                  <a:pt x="214312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5616773" y="4045148"/>
            <a:ext cx="392908" cy="428626"/>
          </a:xfrm>
          <a:custGeom>
            <a:avLst/>
            <a:gdLst/>
            <a:ahLst/>
            <a:cxnLst/>
            <a:rect l="0" t="0" r="0" b="0"/>
            <a:pathLst>
              <a:path w="392908" h="428626">
                <a:moveTo>
                  <a:pt x="0" y="169664"/>
                </a:moveTo>
                <a:lnTo>
                  <a:pt x="8930" y="178594"/>
                </a:lnTo>
                <a:lnTo>
                  <a:pt x="26790" y="178594"/>
                </a:lnTo>
                <a:lnTo>
                  <a:pt x="35719" y="196453"/>
                </a:lnTo>
                <a:lnTo>
                  <a:pt x="53579" y="214313"/>
                </a:lnTo>
                <a:lnTo>
                  <a:pt x="71438" y="232172"/>
                </a:lnTo>
                <a:lnTo>
                  <a:pt x="89297" y="258961"/>
                </a:lnTo>
                <a:lnTo>
                  <a:pt x="98227" y="276820"/>
                </a:lnTo>
                <a:lnTo>
                  <a:pt x="116086" y="285750"/>
                </a:lnTo>
                <a:lnTo>
                  <a:pt x="116086" y="294680"/>
                </a:lnTo>
                <a:lnTo>
                  <a:pt x="116086" y="285750"/>
                </a:lnTo>
                <a:lnTo>
                  <a:pt x="116086" y="276820"/>
                </a:lnTo>
                <a:lnTo>
                  <a:pt x="98227" y="250031"/>
                </a:lnTo>
                <a:lnTo>
                  <a:pt x="89297" y="214313"/>
                </a:lnTo>
                <a:lnTo>
                  <a:pt x="71438" y="187523"/>
                </a:lnTo>
                <a:lnTo>
                  <a:pt x="62508" y="151805"/>
                </a:lnTo>
                <a:lnTo>
                  <a:pt x="62508" y="125016"/>
                </a:lnTo>
                <a:lnTo>
                  <a:pt x="62508" y="116086"/>
                </a:lnTo>
                <a:lnTo>
                  <a:pt x="71438" y="116086"/>
                </a:lnTo>
                <a:lnTo>
                  <a:pt x="89297" y="133945"/>
                </a:lnTo>
                <a:lnTo>
                  <a:pt x="107157" y="151805"/>
                </a:lnTo>
                <a:lnTo>
                  <a:pt x="125016" y="178594"/>
                </a:lnTo>
                <a:lnTo>
                  <a:pt x="133946" y="205383"/>
                </a:lnTo>
                <a:lnTo>
                  <a:pt x="151805" y="223242"/>
                </a:lnTo>
                <a:lnTo>
                  <a:pt x="160735" y="241102"/>
                </a:lnTo>
                <a:lnTo>
                  <a:pt x="169665" y="241102"/>
                </a:lnTo>
                <a:lnTo>
                  <a:pt x="169665" y="232172"/>
                </a:lnTo>
                <a:lnTo>
                  <a:pt x="169665" y="214313"/>
                </a:lnTo>
                <a:lnTo>
                  <a:pt x="169665" y="187523"/>
                </a:lnTo>
                <a:lnTo>
                  <a:pt x="160735" y="151805"/>
                </a:lnTo>
                <a:lnTo>
                  <a:pt x="151805" y="116086"/>
                </a:lnTo>
                <a:lnTo>
                  <a:pt x="151805" y="89297"/>
                </a:lnTo>
                <a:lnTo>
                  <a:pt x="151805" y="71438"/>
                </a:lnTo>
                <a:lnTo>
                  <a:pt x="160735" y="80367"/>
                </a:lnTo>
                <a:lnTo>
                  <a:pt x="178594" y="98227"/>
                </a:lnTo>
                <a:lnTo>
                  <a:pt x="196454" y="125016"/>
                </a:lnTo>
                <a:lnTo>
                  <a:pt x="214313" y="160734"/>
                </a:lnTo>
                <a:lnTo>
                  <a:pt x="232172" y="196453"/>
                </a:lnTo>
                <a:lnTo>
                  <a:pt x="250032" y="232172"/>
                </a:lnTo>
                <a:lnTo>
                  <a:pt x="267891" y="250031"/>
                </a:lnTo>
                <a:lnTo>
                  <a:pt x="276821" y="267891"/>
                </a:lnTo>
                <a:lnTo>
                  <a:pt x="285750" y="267891"/>
                </a:lnTo>
                <a:lnTo>
                  <a:pt x="285750" y="250031"/>
                </a:lnTo>
                <a:lnTo>
                  <a:pt x="285750" y="232172"/>
                </a:lnTo>
                <a:lnTo>
                  <a:pt x="276821" y="205383"/>
                </a:lnTo>
                <a:lnTo>
                  <a:pt x="267891" y="178594"/>
                </a:lnTo>
                <a:lnTo>
                  <a:pt x="267891" y="160734"/>
                </a:lnTo>
                <a:lnTo>
                  <a:pt x="276821" y="169664"/>
                </a:lnTo>
                <a:lnTo>
                  <a:pt x="285750" y="187523"/>
                </a:lnTo>
                <a:lnTo>
                  <a:pt x="303610" y="223242"/>
                </a:lnTo>
                <a:lnTo>
                  <a:pt x="321469" y="267891"/>
                </a:lnTo>
                <a:lnTo>
                  <a:pt x="348258" y="321469"/>
                </a:lnTo>
                <a:lnTo>
                  <a:pt x="375047" y="366117"/>
                </a:lnTo>
                <a:lnTo>
                  <a:pt x="383977" y="401836"/>
                </a:lnTo>
                <a:lnTo>
                  <a:pt x="392907" y="419695"/>
                </a:lnTo>
                <a:lnTo>
                  <a:pt x="392907" y="428625"/>
                </a:lnTo>
                <a:lnTo>
                  <a:pt x="383977" y="410766"/>
                </a:lnTo>
                <a:lnTo>
                  <a:pt x="366118" y="375047"/>
                </a:lnTo>
                <a:lnTo>
                  <a:pt x="330399" y="321469"/>
                </a:lnTo>
                <a:lnTo>
                  <a:pt x="285750" y="250031"/>
                </a:lnTo>
                <a:lnTo>
                  <a:pt x="250032" y="169664"/>
                </a:lnTo>
                <a:lnTo>
                  <a:pt x="214313" y="98227"/>
                </a:lnTo>
                <a:lnTo>
                  <a:pt x="196454" y="44648"/>
                </a:lnTo>
                <a:lnTo>
                  <a:pt x="205383" y="8930"/>
                </a:lnTo>
                <a:lnTo>
                  <a:pt x="214313" y="0"/>
                </a:lnTo>
                <a:lnTo>
                  <a:pt x="241102" y="0"/>
                </a:lnTo>
                <a:lnTo>
                  <a:pt x="267891" y="8930"/>
                </a:lnTo>
                <a:lnTo>
                  <a:pt x="285750" y="26789"/>
                </a:lnTo>
                <a:lnTo>
                  <a:pt x="303610" y="53578"/>
                </a:lnTo>
                <a:lnTo>
                  <a:pt x="303610" y="80367"/>
                </a:lnTo>
                <a:lnTo>
                  <a:pt x="294680" y="107156"/>
                </a:lnTo>
                <a:lnTo>
                  <a:pt x="276821" y="125016"/>
                </a:lnTo>
                <a:lnTo>
                  <a:pt x="258961" y="133945"/>
                </a:lnTo>
                <a:lnTo>
                  <a:pt x="232172" y="125016"/>
                </a:lnTo>
                <a:lnTo>
                  <a:pt x="214313" y="107156"/>
                </a:lnTo>
                <a:lnTo>
                  <a:pt x="196454" y="80367"/>
                </a:lnTo>
                <a:lnTo>
                  <a:pt x="196454" y="8036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5911453" y="4027289"/>
            <a:ext cx="44650" cy="8930"/>
          </a:xfrm>
          <a:custGeom>
            <a:avLst/>
            <a:gdLst/>
            <a:ahLst/>
            <a:cxnLst/>
            <a:rect l="0" t="0" r="0" b="0"/>
            <a:pathLst>
              <a:path w="44650" h="8930">
                <a:moveTo>
                  <a:pt x="44649" y="0"/>
                </a:moveTo>
                <a:lnTo>
                  <a:pt x="4464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26789" y="8929"/>
                </a:lnTo>
                <a:lnTo>
                  <a:pt x="17860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3161109" y="4500562"/>
            <a:ext cx="160736" cy="178595"/>
          </a:xfrm>
          <a:custGeom>
            <a:avLst/>
            <a:gdLst/>
            <a:ahLst/>
            <a:cxnLst/>
            <a:rect l="0" t="0" r="0" b="0"/>
            <a:pathLst>
              <a:path w="160736" h="178595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17860" y="8930"/>
                </a:lnTo>
                <a:lnTo>
                  <a:pt x="35719" y="26789"/>
                </a:lnTo>
                <a:lnTo>
                  <a:pt x="53579" y="44649"/>
                </a:lnTo>
                <a:lnTo>
                  <a:pt x="80368" y="80367"/>
                </a:lnTo>
                <a:lnTo>
                  <a:pt x="107157" y="107156"/>
                </a:lnTo>
                <a:lnTo>
                  <a:pt x="125016" y="133945"/>
                </a:lnTo>
                <a:lnTo>
                  <a:pt x="142875" y="160734"/>
                </a:lnTo>
                <a:lnTo>
                  <a:pt x="151805" y="178594"/>
                </a:lnTo>
                <a:lnTo>
                  <a:pt x="160735" y="178594"/>
                </a:lnTo>
                <a:lnTo>
                  <a:pt x="151805" y="178594"/>
                </a:lnTo>
                <a:lnTo>
                  <a:pt x="142875" y="169664"/>
                </a:lnTo>
                <a:lnTo>
                  <a:pt x="133946" y="151805"/>
                </a:lnTo>
                <a:lnTo>
                  <a:pt x="107157" y="133945"/>
                </a:lnTo>
                <a:lnTo>
                  <a:pt x="107157" y="13394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3089672" y="4357687"/>
            <a:ext cx="107157" cy="196454"/>
          </a:xfrm>
          <a:custGeom>
            <a:avLst/>
            <a:gdLst/>
            <a:ahLst/>
            <a:cxnLst/>
            <a:rect l="0" t="0" r="0" b="0"/>
            <a:pathLst>
              <a:path w="107157" h="196454">
                <a:moveTo>
                  <a:pt x="0" y="196453"/>
                </a:moveTo>
                <a:lnTo>
                  <a:pt x="0" y="187524"/>
                </a:lnTo>
                <a:lnTo>
                  <a:pt x="0" y="178594"/>
                </a:lnTo>
                <a:lnTo>
                  <a:pt x="8930" y="160734"/>
                </a:lnTo>
                <a:lnTo>
                  <a:pt x="17859" y="133945"/>
                </a:lnTo>
                <a:lnTo>
                  <a:pt x="35719" y="98227"/>
                </a:lnTo>
                <a:lnTo>
                  <a:pt x="53578" y="71438"/>
                </a:lnTo>
                <a:lnTo>
                  <a:pt x="71437" y="44649"/>
                </a:lnTo>
                <a:lnTo>
                  <a:pt x="89297" y="17859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3321844" y="4429125"/>
            <a:ext cx="169665" cy="223243"/>
          </a:xfrm>
          <a:custGeom>
            <a:avLst/>
            <a:gdLst/>
            <a:ahLst/>
            <a:cxnLst/>
            <a:rect l="0" t="0" r="0" b="0"/>
            <a:pathLst>
              <a:path w="169665" h="223243">
                <a:moveTo>
                  <a:pt x="0" y="133945"/>
                </a:moveTo>
                <a:lnTo>
                  <a:pt x="0" y="142875"/>
                </a:lnTo>
                <a:lnTo>
                  <a:pt x="0" y="151804"/>
                </a:lnTo>
                <a:lnTo>
                  <a:pt x="8929" y="169664"/>
                </a:lnTo>
                <a:lnTo>
                  <a:pt x="17859" y="178593"/>
                </a:lnTo>
                <a:lnTo>
                  <a:pt x="26789" y="178593"/>
                </a:lnTo>
                <a:lnTo>
                  <a:pt x="35719" y="160734"/>
                </a:lnTo>
                <a:lnTo>
                  <a:pt x="35719" y="151804"/>
                </a:lnTo>
                <a:lnTo>
                  <a:pt x="35719" y="125015"/>
                </a:lnTo>
                <a:lnTo>
                  <a:pt x="44648" y="98226"/>
                </a:lnTo>
                <a:lnTo>
                  <a:pt x="35719" y="62507"/>
                </a:lnTo>
                <a:lnTo>
                  <a:pt x="35719" y="35718"/>
                </a:lnTo>
                <a:lnTo>
                  <a:pt x="26789" y="8929"/>
                </a:lnTo>
                <a:lnTo>
                  <a:pt x="17859" y="0"/>
                </a:lnTo>
                <a:lnTo>
                  <a:pt x="8929" y="0"/>
                </a:lnTo>
                <a:lnTo>
                  <a:pt x="8929" y="8929"/>
                </a:lnTo>
                <a:lnTo>
                  <a:pt x="17859" y="44648"/>
                </a:lnTo>
                <a:lnTo>
                  <a:pt x="26789" y="80367"/>
                </a:lnTo>
                <a:lnTo>
                  <a:pt x="44648" y="125015"/>
                </a:lnTo>
                <a:lnTo>
                  <a:pt x="62508" y="169664"/>
                </a:lnTo>
                <a:lnTo>
                  <a:pt x="80367" y="196453"/>
                </a:lnTo>
                <a:lnTo>
                  <a:pt x="107156" y="214312"/>
                </a:lnTo>
                <a:lnTo>
                  <a:pt x="125015" y="223242"/>
                </a:lnTo>
                <a:lnTo>
                  <a:pt x="142875" y="214312"/>
                </a:lnTo>
                <a:lnTo>
                  <a:pt x="151804" y="196453"/>
                </a:lnTo>
                <a:lnTo>
                  <a:pt x="169664" y="169664"/>
                </a:lnTo>
                <a:lnTo>
                  <a:pt x="169664" y="133945"/>
                </a:lnTo>
                <a:lnTo>
                  <a:pt x="160734" y="98226"/>
                </a:lnTo>
                <a:lnTo>
                  <a:pt x="160734" y="9822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3429000" y="4446984"/>
            <a:ext cx="151806" cy="205384"/>
          </a:xfrm>
          <a:custGeom>
            <a:avLst/>
            <a:gdLst/>
            <a:ahLst/>
            <a:cxnLst/>
            <a:rect l="0" t="0" r="0" b="0"/>
            <a:pathLst>
              <a:path w="151806" h="205384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26789" y="35719"/>
                </a:lnTo>
                <a:lnTo>
                  <a:pt x="44648" y="44648"/>
                </a:lnTo>
                <a:lnTo>
                  <a:pt x="62508" y="62508"/>
                </a:lnTo>
                <a:lnTo>
                  <a:pt x="89297" y="71437"/>
                </a:lnTo>
                <a:lnTo>
                  <a:pt x="107156" y="80367"/>
                </a:lnTo>
                <a:lnTo>
                  <a:pt x="125016" y="98227"/>
                </a:lnTo>
                <a:lnTo>
                  <a:pt x="142875" y="107156"/>
                </a:lnTo>
                <a:lnTo>
                  <a:pt x="151805" y="116086"/>
                </a:lnTo>
                <a:lnTo>
                  <a:pt x="151805" y="133945"/>
                </a:lnTo>
                <a:lnTo>
                  <a:pt x="151805" y="142875"/>
                </a:lnTo>
                <a:lnTo>
                  <a:pt x="142875" y="160734"/>
                </a:lnTo>
                <a:lnTo>
                  <a:pt x="125016" y="178594"/>
                </a:lnTo>
                <a:lnTo>
                  <a:pt x="98227" y="196453"/>
                </a:lnTo>
                <a:lnTo>
                  <a:pt x="71438" y="205383"/>
                </a:lnTo>
                <a:lnTo>
                  <a:pt x="53578" y="205383"/>
                </a:lnTo>
                <a:lnTo>
                  <a:pt x="35719" y="196453"/>
                </a:lnTo>
                <a:lnTo>
                  <a:pt x="26789" y="178594"/>
                </a:lnTo>
                <a:lnTo>
                  <a:pt x="26789" y="151805"/>
                </a:lnTo>
                <a:lnTo>
                  <a:pt x="26789" y="116086"/>
                </a:lnTo>
                <a:lnTo>
                  <a:pt x="26789" y="71437"/>
                </a:lnTo>
                <a:lnTo>
                  <a:pt x="26789" y="7143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3437930" y="4304109"/>
            <a:ext cx="258962" cy="214313"/>
          </a:xfrm>
          <a:custGeom>
            <a:avLst/>
            <a:gdLst/>
            <a:ahLst/>
            <a:cxnLst/>
            <a:rect l="0" t="0" r="0" b="0"/>
            <a:pathLst>
              <a:path w="258962" h="214313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17859" y="44648"/>
                </a:lnTo>
                <a:lnTo>
                  <a:pt x="35718" y="71437"/>
                </a:lnTo>
                <a:lnTo>
                  <a:pt x="53578" y="107156"/>
                </a:lnTo>
                <a:lnTo>
                  <a:pt x="89297" y="133945"/>
                </a:lnTo>
                <a:lnTo>
                  <a:pt x="116086" y="169664"/>
                </a:lnTo>
                <a:lnTo>
                  <a:pt x="142875" y="187523"/>
                </a:lnTo>
                <a:lnTo>
                  <a:pt x="169664" y="205383"/>
                </a:lnTo>
                <a:lnTo>
                  <a:pt x="196453" y="214312"/>
                </a:lnTo>
                <a:lnTo>
                  <a:pt x="223242" y="205383"/>
                </a:lnTo>
                <a:lnTo>
                  <a:pt x="241101" y="196453"/>
                </a:lnTo>
                <a:lnTo>
                  <a:pt x="258961" y="187523"/>
                </a:lnTo>
                <a:lnTo>
                  <a:pt x="258961" y="169664"/>
                </a:lnTo>
                <a:lnTo>
                  <a:pt x="250031" y="142875"/>
                </a:lnTo>
                <a:lnTo>
                  <a:pt x="250031" y="1428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3429000" y="4357687"/>
            <a:ext cx="160735" cy="107157"/>
          </a:xfrm>
          <a:custGeom>
            <a:avLst/>
            <a:gdLst/>
            <a:ahLst/>
            <a:cxnLst/>
            <a:rect l="0" t="0" r="0" b="0"/>
            <a:pathLst>
              <a:path w="160735" h="107157">
                <a:moveTo>
                  <a:pt x="0" y="107156"/>
                </a:moveTo>
                <a:lnTo>
                  <a:pt x="8930" y="107156"/>
                </a:lnTo>
                <a:lnTo>
                  <a:pt x="8930" y="107156"/>
                </a:lnTo>
                <a:lnTo>
                  <a:pt x="26789" y="107156"/>
                </a:lnTo>
                <a:lnTo>
                  <a:pt x="35719" y="89297"/>
                </a:lnTo>
                <a:lnTo>
                  <a:pt x="62508" y="80367"/>
                </a:lnTo>
                <a:lnTo>
                  <a:pt x="89297" y="53578"/>
                </a:lnTo>
                <a:lnTo>
                  <a:pt x="116086" y="35719"/>
                </a:lnTo>
                <a:lnTo>
                  <a:pt x="142875" y="17859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3" name="Freeform 62"/>
          <p:cNvSpPr/>
          <p:nvPr/>
        </p:nvSpPr>
        <p:spPr bwMode="auto">
          <a:xfrm>
            <a:off x="3670102" y="4393406"/>
            <a:ext cx="89297" cy="125016"/>
          </a:xfrm>
          <a:custGeom>
            <a:avLst/>
            <a:gdLst/>
            <a:ahLst/>
            <a:cxnLst/>
            <a:rect l="0" t="0" r="0" b="0"/>
            <a:pathLst>
              <a:path w="89297" h="125016">
                <a:moveTo>
                  <a:pt x="0" y="0"/>
                </a:moveTo>
                <a:lnTo>
                  <a:pt x="8929" y="8930"/>
                </a:lnTo>
                <a:lnTo>
                  <a:pt x="17859" y="26789"/>
                </a:lnTo>
                <a:lnTo>
                  <a:pt x="35718" y="44648"/>
                </a:lnTo>
                <a:lnTo>
                  <a:pt x="53578" y="62508"/>
                </a:lnTo>
                <a:lnTo>
                  <a:pt x="62507" y="80367"/>
                </a:lnTo>
                <a:lnTo>
                  <a:pt x="71437" y="107156"/>
                </a:lnTo>
                <a:lnTo>
                  <a:pt x="80367" y="116086"/>
                </a:lnTo>
                <a:lnTo>
                  <a:pt x="89296" y="125015"/>
                </a:lnTo>
                <a:lnTo>
                  <a:pt x="80367" y="125015"/>
                </a:lnTo>
                <a:lnTo>
                  <a:pt x="71437" y="107156"/>
                </a:lnTo>
                <a:lnTo>
                  <a:pt x="53578" y="80367"/>
                </a:lnTo>
                <a:lnTo>
                  <a:pt x="53578" y="8036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4" name="Freeform 63"/>
          <p:cNvSpPr/>
          <p:nvPr/>
        </p:nvSpPr>
        <p:spPr bwMode="auto">
          <a:xfrm>
            <a:off x="3509367" y="4232671"/>
            <a:ext cx="71439" cy="17861"/>
          </a:xfrm>
          <a:custGeom>
            <a:avLst/>
            <a:gdLst/>
            <a:ahLst/>
            <a:cxnLst/>
            <a:rect l="0" t="0" r="0" b="0"/>
            <a:pathLst>
              <a:path w="71439" h="17861">
                <a:moveTo>
                  <a:pt x="71438" y="17860"/>
                </a:moveTo>
                <a:lnTo>
                  <a:pt x="62508" y="17860"/>
                </a:lnTo>
                <a:lnTo>
                  <a:pt x="53578" y="17860"/>
                </a:lnTo>
                <a:lnTo>
                  <a:pt x="35719" y="8930"/>
                </a:lnTo>
                <a:lnTo>
                  <a:pt x="26789" y="893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8930" y="0"/>
                </a:lnTo>
                <a:lnTo>
                  <a:pt x="26789" y="8930"/>
                </a:lnTo>
                <a:lnTo>
                  <a:pt x="44649" y="17860"/>
                </a:lnTo>
                <a:lnTo>
                  <a:pt x="71438" y="1786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3705820" y="4304109"/>
            <a:ext cx="205384" cy="169665"/>
          </a:xfrm>
          <a:custGeom>
            <a:avLst/>
            <a:gdLst/>
            <a:ahLst/>
            <a:cxnLst/>
            <a:rect l="0" t="0" r="0" b="0"/>
            <a:pathLst>
              <a:path w="205384" h="169665">
                <a:moveTo>
                  <a:pt x="0" y="44648"/>
                </a:moveTo>
                <a:lnTo>
                  <a:pt x="0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17860" y="80367"/>
                </a:lnTo>
                <a:lnTo>
                  <a:pt x="35719" y="98227"/>
                </a:lnTo>
                <a:lnTo>
                  <a:pt x="44649" y="116086"/>
                </a:lnTo>
                <a:lnTo>
                  <a:pt x="62508" y="142875"/>
                </a:lnTo>
                <a:lnTo>
                  <a:pt x="71438" y="160734"/>
                </a:lnTo>
                <a:lnTo>
                  <a:pt x="71438" y="169664"/>
                </a:lnTo>
                <a:lnTo>
                  <a:pt x="80368" y="169664"/>
                </a:lnTo>
                <a:lnTo>
                  <a:pt x="80368" y="169664"/>
                </a:lnTo>
                <a:lnTo>
                  <a:pt x="71438" y="151805"/>
                </a:lnTo>
                <a:lnTo>
                  <a:pt x="71438" y="125016"/>
                </a:lnTo>
                <a:lnTo>
                  <a:pt x="62508" y="89297"/>
                </a:lnTo>
                <a:lnTo>
                  <a:pt x="53578" y="53578"/>
                </a:lnTo>
                <a:lnTo>
                  <a:pt x="53578" y="26789"/>
                </a:lnTo>
                <a:lnTo>
                  <a:pt x="62508" y="8930"/>
                </a:lnTo>
                <a:lnTo>
                  <a:pt x="71438" y="0"/>
                </a:lnTo>
                <a:lnTo>
                  <a:pt x="89297" y="8930"/>
                </a:lnTo>
                <a:lnTo>
                  <a:pt x="107157" y="35719"/>
                </a:lnTo>
                <a:lnTo>
                  <a:pt x="133946" y="62508"/>
                </a:lnTo>
                <a:lnTo>
                  <a:pt x="151805" y="98227"/>
                </a:lnTo>
                <a:lnTo>
                  <a:pt x="169664" y="125016"/>
                </a:lnTo>
                <a:lnTo>
                  <a:pt x="187524" y="151805"/>
                </a:lnTo>
                <a:lnTo>
                  <a:pt x="205383" y="160734"/>
                </a:lnTo>
                <a:lnTo>
                  <a:pt x="205383" y="169664"/>
                </a:lnTo>
                <a:lnTo>
                  <a:pt x="205383" y="151805"/>
                </a:lnTo>
                <a:lnTo>
                  <a:pt x="196453" y="133945"/>
                </a:lnTo>
                <a:lnTo>
                  <a:pt x="169664" y="98227"/>
                </a:lnTo>
                <a:lnTo>
                  <a:pt x="169664" y="9822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3589734" y="3402211"/>
            <a:ext cx="8931" cy="187524"/>
          </a:xfrm>
          <a:custGeom>
            <a:avLst/>
            <a:gdLst/>
            <a:ahLst/>
            <a:cxnLst/>
            <a:rect l="0" t="0" r="0" b="0"/>
            <a:pathLst>
              <a:path w="8931" h="187524">
                <a:moveTo>
                  <a:pt x="8930" y="8929"/>
                </a:moveTo>
                <a:lnTo>
                  <a:pt x="8930" y="8929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0" y="53578"/>
                </a:lnTo>
                <a:lnTo>
                  <a:pt x="8930" y="80367"/>
                </a:lnTo>
                <a:lnTo>
                  <a:pt x="8930" y="116085"/>
                </a:lnTo>
                <a:lnTo>
                  <a:pt x="8930" y="160734"/>
                </a:lnTo>
                <a:lnTo>
                  <a:pt x="8930" y="178593"/>
                </a:lnTo>
                <a:lnTo>
                  <a:pt x="8930" y="187523"/>
                </a:lnTo>
                <a:lnTo>
                  <a:pt x="8930" y="187523"/>
                </a:lnTo>
                <a:lnTo>
                  <a:pt x="0" y="160734"/>
                </a:lnTo>
                <a:lnTo>
                  <a:pt x="0" y="125015"/>
                </a:lnTo>
                <a:lnTo>
                  <a:pt x="0" y="12501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2768203" y="3482578"/>
            <a:ext cx="901900" cy="62509"/>
          </a:xfrm>
          <a:custGeom>
            <a:avLst/>
            <a:gdLst/>
            <a:ahLst/>
            <a:cxnLst/>
            <a:rect l="0" t="0" r="0" b="0"/>
            <a:pathLst>
              <a:path w="901900" h="62509">
                <a:moveTo>
                  <a:pt x="17860" y="53578"/>
                </a:moveTo>
                <a:lnTo>
                  <a:pt x="1786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17860" y="44648"/>
                </a:lnTo>
                <a:lnTo>
                  <a:pt x="26789" y="44648"/>
                </a:lnTo>
                <a:lnTo>
                  <a:pt x="35719" y="44648"/>
                </a:lnTo>
                <a:lnTo>
                  <a:pt x="53578" y="35718"/>
                </a:lnTo>
                <a:lnTo>
                  <a:pt x="62508" y="35718"/>
                </a:lnTo>
                <a:lnTo>
                  <a:pt x="80367" y="26789"/>
                </a:lnTo>
                <a:lnTo>
                  <a:pt x="98227" y="17859"/>
                </a:lnTo>
                <a:lnTo>
                  <a:pt x="116086" y="17859"/>
                </a:lnTo>
                <a:lnTo>
                  <a:pt x="133945" y="8929"/>
                </a:lnTo>
                <a:lnTo>
                  <a:pt x="151805" y="8929"/>
                </a:lnTo>
                <a:lnTo>
                  <a:pt x="169664" y="8929"/>
                </a:lnTo>
                <a:lnTo>
                  <a:pt x="196453" y="8929"/>
                </a:lnTo>
                <a:lnTo>
                  <a:pt x="223242" y="8929"/>
                </a:lnTo>
                <a:lnTo>
                  <a:pt x="258961" y="8929"/>
                </a:lnTo>
                <a:lnTo>
                  <a:pt x="285750" y="8929"/>
                </a:lnTo>
                <a:lnTo>
                  <a:pt x="312539" y="8929"/>
                </a:lnTo>
                <a:lnTo>
                  <a:pt x="348258" y="8929"/>
                </a:lnTo>
                <a:lnTo>
                  <a:pt x="375047" y="8929"/>
                </a:lnTo>
                <a:lnTo>
                  <a:pt x="410766" y="8929"/>
                </a:lnTo>
                <a:lnTo>
                  <a:pt x="437555" y="8929"/>
                </a:lnTo>
                <a:lnTo>
                  <a:pt x="473274" y="0"/>
                </a:lnTo>
                <a:lnTo>
                  <a:pt x="508992" y="0"/>
                </a:lnTo>
                <a:lnTo>
                  <a:pt x="544711" y="8929"/>
                </a:lnTo>
                <a:lnTo>
                  <a:pt x="580430" y="8929"/>
                </a:lnTo>
                <a:lnTo>
                  <a:pt x="607219" y="17859"/>
                </a:lnTo>
                <a:lnTo>
                  <a:pt x="642938" y="17859"/>
                </a:lnTo>
                <a:lnTo>
                  <a:pt x="678656" y="26789"/>
                </a:lnTo>
                <a:lnTo>
                  <a:pt x="705445" y="26789"/>
                </a:lnTo>
                <a:lnTo>
                  <a:pt x="732235" y="35718"/>
                </a:lnTo>
                <a:lnTo>
                  <a:pt x="759024" y="35718"/>
                </a:lnTo>
                <a:lnTo>
                  <a:pt x="785813" y="35718"/>
                </a:lnTo>
                <a:lnTo>
                  <a:pt x="803672" y="44648"/>
                </a:lnTo>
                <a:lnTo>
                  <a:pt x="830461" y="44648"/>
                </a:lnTo>
                <a:lnTo>
                  <a:pt x="857250" y="53578"/>
                </a:lnTo>
                <a:lnTo>
                  <a:pt x="875110" y="53578"/>
                </a:lnTo>
                <a:lnTo>
                  <a:pt x="884039" y="62508"/>
                </a:lnTo>
                <a:lnTo>
                  <a:pt x="901899" y="62508"/>
                </a:lnTo>
                <a:lnTo>
                  <a:pt x="901899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434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220788"/>
            <a:ext cx="6034087" cy="5224462"/>
          </a:xfrm>
        </p:spPr>
        <p:txBody>
          <a:bodyPr/>
          <a:lstStyle/>
          <a:p>
            <a:r>
              <a:rPr lang="en-US" dirty="0" smtClean="0"/>
              <a:t>Martin Luther 1520 criticized Catholic Church</a:t>
            </a:r>
          </a:p>
          <a:p>
            <a:endParaRPr lang="en-US" dirty="0"/>
          </a:p>
          <a:p>
            <a:r>
              <a:rPr lang="en-US" dirty="0" smtClean="0"/>
              <a:t>Communist Manifesto - 1848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Karl Marx &amp; </a:t>
            </a:r>
            <a:r>
              <a:rPr lang="en-US" dirty="0" err="1"/>
              <a:t>F</a:t>
            </a:r>
            <a:r>
              <a:rPr lang="en-US" dirty="0" err="1" smtClean="0"/>
              <a:t>redrich</a:t>
            </a:r>
            <a:r>
              <a:rPr lang="en-US" dirty="0" smtClean="0"/>
              <a:t> Engels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43" y="381000"/>
            <a:ext cx="2089257" cy="3791145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 bwMode="auto">
          <a:xfrm>
            <a:off x="3268266" y="1643062"/>
            <a:ext cx="2455665" cy="62509"/>
          </a:xfrm>
          <a:custGeom>
            <a:avLst/>
            <a:gdLst/>
            <a:ahLst/>
            <a:cxnLst/>
            <a:rect l="0" t="0" r="0" b="0"/>
            <a:pathLst>
              <a:path w="2455665" h="62509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0"/>
                </a:lnTo>
                <a:lnTo>
                  <a:pt x="44648" y="0"/>
                </a:lnTo>
                <a:lnTo>
                  <a:pt x="53578" y="0"/>
                </a:lnTo>
                <a:lnTo>
                  <a:pt x="71437" y="0"/>
                </a:lnTo>
                <a:lnTo>
                  <a:pt x="89297" y="8930"/>
                </a:lnTo>
                <a:lnTo>
                  <a:pt x="116086" y="8930"/>
                </a:lnTo>
                <a:lnTo>
                  <a:pt x="142875" y="8930"/>
                </a:lnTo>
                <a:lnTo>
                  <a:pt x="169664" y="17860"/>
                </a:lnTo>
                <a:lnTo>
                  <a:pt x="205382" y="17860"/>
                </a:lnTo>
                <a:lnTo>
                  <a:pt x="241101" y="17860"/>
                </a:lnTo>
                <a:lnTo>
                  <a:pt x="276820" y="17860"/>
                </a:lnTo>
                <a:lnTo>
                  <a:pt x="321468" y="17860"/>
                </a:lnTo>
                <a:lnTo>
                  <a:pt x="366117" y="8930"/>
                </a:lnTo>
                <a:lnTo>
                  <a:pt x="419695" y="8930"/>
                </a:lnTo>
                <a:lnTo>
                  <a:pt x="482203" y="8930"/>
                </a:lnTo>
                <a:lnTo>
                  <a:pt x="544711" y="0"/>
                </a:lnTo>
                <a:lnTo>
                  <a:pt x="607218" y="0"/>
                </a:lnTo>
                <a:lnTo>
                  <a:pt x="678656" y="0"/>
                </a:lnTo>
                <a:lnTo>
                  <a:pt x="750093" y="0"/>
                </a:lnTo>
                <a:lnTo>
                  <a:pt x="821531" y="0"/>
                </a:lnTo>
                <a:lnTo>
                  <a:pt x="892968" y="8930"/>
                </a:lnTo>
                <a:lnTo>
                  <a:pt x="973336" y="0"/>
                </a:lnTo>
                <a:lnTo>
                  <a:pt x="1044773" y="0"/>
                </a:lnTo>
                <a:lnTo>
                  <a:pt x="1125140" y="0"/>
                </a:lnTo>
                <a:lnTo>
                  <a:pt x="1205507" y="0"/>
                </a:lnTo>
                <a:lnTo>
                  <a:pt x="1285875" y="0"/>
                </a:lnTo>
                <a:lnTo>
                  <a:pt x="1366242" y="0"/>
                </a:lnTo>
                <a:lnTo>
                  <a:pt x="1455539" y="0"/>
                </a:lnTo>
                <a:lnTo>
                  <a:pt x="1544836" y="0"/>
                </a:lnTo>
                <a:lnTo>
                  <a:pt x="1643062" y="0"/>
                </a:lnTo>
                <a:lnTo>
                  <a:pt x="1732359" y="0"/>
                </a:lnTo>
                <a:lnTo>
                  <a:pt x="1830586" y="0"/>
                </a:lnTo>
                <a:lnTo>
                  <a:pt x="1919882" y="0"/>
                </a:lnTo>
                <a:lnTo>
                  <a:pt x="2009179" y="0"/>
                </a:lnTo>
                <a:lnTo>
                  <a:pt x="2098476" y="8930"/>
                </a:lnTo>
                <a:lnTo>
                  <a:pt x="2169914" y="8930"/>
                </a:lnTo>
                <a:lnTo>
                  <a:pt x="2250281" y="17860"/>
                </a:lnTo>
                <a:lnTo>
                  <a:pt x="2312789" y="26789"/>
                </a:lnTo>
                <a:lnTo>
                  <a:pt x="2375297" y="35719"/>
                </a:lnTo>
                <a:lnTo>
                  <a:pt x="2419945" y="44649"/>
                </a:lnTo>
                <a:lnTo>
                  <a:pt x="2455664" y="62508"/>
                </a:lnTo>
                <a:lnTo>
                  <a:pt x="2455664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955477" y="1937742"/>
            <a:ext cx="1214438" cy="89298"/>
          </a:xfrm>
          <a:custGeom>
            <a:avLst/>
            <a:gdLst/>
            <a:ahLst/>
            <a:cxnLst/>
            <a:rect l="0" t="0" r="0" b="0"/>
            <a:pathLst>
              <a:path w="1214438" h="89298">
                <a:moveTo>
                  <a:pt x="0" y="89297"/>
                </a:moveTo>
                <a:lnTo>
                  <a:pt x="8929" y="89297"/>
                </a:lnTo>
                <a:lnTo>
                  <a:pt x="26789" y="89297"/>
                </a:lnTo>
                <a:lnTo>
                  <a:pt x="53578" y="89297"/>
                </a:lnTo>
                <a:lnTo>
                  <a:pt x="80367" y="89297"/>
                </a:lnTo>
                <a:lnTo>
                  <a:pt x="116086" y="89297"/>
                </a:lnTo>
                <a:lnTo>
                  <a:pt x="160734" y="89297"/>
                </a:lnTo>
                <a:lnTo>
                  <a:pt x="196453" y="89297"/>
                </a:lnTo>
                <a:lnTo>
                  <a:pt x="241101" y="80367"/>
                </a:lnTo>
                <a:lnTo>
                  <a:pt x="294679" y="80367"/>
                </a:lnTo>
                <a:lnTo>
                  <a:pt x="348257" y="71437"/>
                </a:lnTo>
                <a:lnTo>
                  <a:pt x="401836" y="62508"/>
                </a:lnTo>
                <a:lnTo>
                  <a:pt x="473273" y="53578"/>
                </a:lnTo>
                <a:lnTo>
                  <a:pt x="535781" y="44648"/>
                </a:lnTo>
                <a:lnTo>
                  <a:pt x="598289" y="35719"/>
                </a:lnTo>
                <a:lnTo>
                  <a:pt x="678656" y="26789"/>
                </a:lnTo>
                <a:lnTo>
                  <a:pt x="750093" y="17859"/>
                </a:lnTo>
                <a:lnTo>
                  <a:pt x="821531" y="8930"/>
                </a:lnTo>
                <a:lnTo>
                  <a:pt x="892968" y="8930"/>
                </a:lnTo>
                <a:lnTo>
                  <a:pt x="973336" y="0"/>
                </a:lnTo>
                <a:lnTo>
                  <a:pt x="1044773" y="0"/>
                </a:lnTo>
                <a:lnTo>
                  <a:pt x="1107281" y="0"/>
                </a:lnTo>
                <a:lnTo>
                  <a:pt x="1169789" y="0"/>
                </a:lnTo>
                <a:lnTo>
                  <a:pt x="1214437" y="8930"/>
                </a:lnTo>
                <a:lnTo>
                  <a:pt x="1214437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321719" y="6000749"/>
            <a:ext cx="3679032" cy="750095"/>
          </a:xfrm>
          <a:custGeom>
            <a:avLst/>
            <a:gdLst/>
            <a:ahLst/>
            <a:cxnLst/>
            <a:rect l="0" t="0" r="0" b="0"/>
            <a:pathLst>
              <a:path w="3679032" h="750095">
                <a:moveTo>
                  <a:pt x="3062883" y="392906"/>
                </a:moveTo>
                <a:lnTo>
                  <a:pt x="3053953" y="383977"/>
                </a:lnTo>
                <a:lnTo>
                  <a:pt x="3036094" y="375047"/>
                </a:lnTo>
                <a:lnTo>
                  <a:pt x="3018234" y="357188"/>
                </a:lnTo>
                <a:lnTo>
                  <a:pt x="2982515" y="348258"/>
                </a:lnTo>
                <a:lnTo>
                  <a:pt x="2955726" y="321469"/>
                </a:lnTo>
                <a:lnTo>
                  <a:pt x="2911078" y="312539"/>
                </a:lnTo>
                <a:lnTo>
                  <a:pt x="2875359" y="285750"/>
                </a:lnTo>
                <a:lnTo>
                  <a:pt x="2821781" y="267891"/>
                </a:lnTo>
                <a:lnTo>
                  <a:pt x="2768203" y="250031"/>
                </a:lnTo>
                <a:lnTo>
                  <a:pt x="2705695" y="223242"/>
                </a:lnTo>
                <a:lnTo>
                  <a:pt x="2634258" y="205383"/>
                </a:lnTo>
                <a:lnTo>
                  <a:pt x="2571750" y="187524"/>
                </a:lnTo>
                <a:lnTo>
                  <a:pt x="2500312" y="178594"/>
                </a:lnTo>
                <a:lnTo>
                  <a:pt x="2428875" y="169664"/>
                </a:lnTo>
                <a:lnTo>
                  <a:pt x="2339578" y="160735"/>
                </a:lnTo>
                <a:lnTo>
                  <a:pt x="2250281" y="160735"/>
                </a:lnTo>
                <a:lnTo>
                  <a:pt x="2152054" y="160735"/>
                </a:lnTo>
                <a:lnTo>
                  <a:pt x="2044898" y="160735"/>
                </a:lnTo>
                <a:lnTo>
                  <a:pt x="1946672" y="169664"/>
                </a:lnTo>
                <a:lnTo>
                  <a:pt x="1830586" y="178594"/>
                </a:lnTo>
                <a:lnTo>
                  <a:pt x="1723429" y="187524"/>
                </a:lnTo>
                <a:lnTo>
                  <a:pt x="1607344" y="196453"/>
                </a:lnTo>
                <a:lnTo>
                  <a:pt x="1491258" y="205383"/>
                </a:lnTo>
                <a:lnTo>
                  <a:pt x="1375172" y="214313"/>
                </a:lnTo>
                <a:lnTo>
                  <a:pt x="1259086" y="223242"/>
                </a:lnTo>
                <a:lnTo>
                  <a:pt x="1143000" y="241102"/>
                </a:lnTo>
                <a:lnTo>
                  <a:pt x="1026914" y="258961"/>
                </a:lnTo>
                <a:lnTo>
                  <a:pt x="910828" y="285750"/>
                </a:lnTo>
                <a:lnTo>
                  <a:pt x="803672" y="312539"/>
                </a:lnTo>
                <a:lnTo>
                  <a:pt x="696515" y="330399"/>
                </a:lnTo>
                <a:lnTo>
                  <a:pt x="589359" y="357188"/>
                </a:lnTo>
                <a:lnTo>
                  <a:pt x="482203" y="383977"/>
                </a:lnTo>
                <a:lnTo>
                  <a:pt x="392906" y="410766"/>
                </a:lnTo>
                <a:lnTo>
                  <a:pt x="303609" y="437555"/>
                </a:lnTo>
                <a:lnTo>
                  <a:pt x="232172" y="464344"/>
                </a:lnTo>
                <a:lnTo>
                  <a:pt x="160734" y="482203"/>
                </a:lnTo>
                <a:lnTo>
                  <a:pt x="125015" y="491133"/>
                </a:lnTo>
                <a:lnTo>
                  <a:pt x="98226" y="508992"/>
                </a:lnTo>
                <a:lnTo>
                  <a:pt x="80367" y="517922"/>
                </a:lnTo>
                <a:lnTo>
                  <a:pt x="62508" y="526852"/>
                </a:lnTo>
                <a:lnTo>
                  <a:pt x="35719" y="544711"/>
                </a:lnTo>
                <a:lnTo>
                  <a:pt x="17859" y="562571"/>
                </a:lnTo>
                <a:lnTo>
                  <a:pt x="8929" y="580430"/>
                </a:lnTo>
                <a:lnTo>
                  <a:pt x="0" y="607219"/>
                </a:lnTo>
                <a:lnTo>
                  <a:pt x="8929" y="634008"/>
                </a:lnTo>
                <a:lnTo>
                  <a:pt x="26789" y="651867"/>
                </a:lnTo>
                <a:lnTo>
                  <a:pt x="35719" y="669727"/>
                </a:lnTo>
                <a:lnTo>
                  <a:pt x="62508" y="678656"/>
                </a:lnTo>
                <a:lnTo>
                  <a:pt x="89297" y="687586"/>
                </a:lnTo>
                <a:lnTo>
                  <a:pt x="133945" y="687586"/>
                </a:lnTo>
                <a:lnTo>
                  <a:pt x="187523" y="696516"/>
                </a:lnTo>
                <a:lnTo>
                  <a:pt x="250031" y="705446"/>
                </a:lnTo>
                <a:lnTo>
                  <a:pt x="312539" y="714375"/>
                </a:lnTo>
                <a:lnTo>
                  <a:pt x="392906" y="714375"/>
                </a:lnTo>
                <a:lnTo>
                  <a:pt x="482203" y="714375"/>
                </a:lnTo>
                <a:lnTo>
                  <a:pt x="580429" y="723305"/>
                </a:lnTo>
                <a:lnTo>
                  <a:pt x="687586" y="723305"/>
                </a:lnTo>
                <a:lnTo>
                  <a:pt x="794742" y="723305"/>
                </a:lnTo>
                <a:lnTo>
                  <a:pt x="919758" y="723305"/>
                </a:lnTo>
                <a:lnTo>
                  <a:pt x="1044773" y="714375"/>
                </a:lnTo>
                <a:lnTo>
                  <a:pt x="1178719" y="714375"/>
                </a:lnTo>
                <a:lnTo>
                  <a:pt x="1312664" y="714375"/>
                </a:lnTo>
                <a:lnTo>
                  <a:pt x="1455539" y="714375"/>
                </a:lnTo>
                <a:lnTo>
                  <a:pt x="1607344" y="714375"/>
                </a:lnTo>
                <a:lnTo>
                  <a:pt x="1759148" y="714375"/>
                </a:lnTo>
                <a:lnTo>
                  <a:pt x="1910953" y="714375"/>
                </a:lnTo>
                <a:lnTo>
                  <a:pt x="2062758" y="714375"/>
                </a:lnTo>
                <a:lnTo>
                  <a:pt x="2223492" y="714375"/>
                </a:lnTo>
                <a:lnTo>
                  <a:pt x="2375297" y="723305"/>
                </a:lnTo>
                <a:lnTo>
                  <a:pt x="2527101" y="732235"/>
                </a:lnTo>
                <a:lnTo>
                  <a:pt x="2669976" y="732235"/>
                </a:lnTo>
                <a:lnTo>
                  <a:pt x="2812851" y="741164"/>
                </a:lnTo>
                <a:lnTo>
                  <a:pt x="2946797" y="750094"/>
                </a:lnTo>
                <a:lnTo>
                  <a:pt x="3071812" y="750094"/>
                </a:lnTo>
                <a:lnTo>
                  <a:pt x="3187898" y="750094"/>
                </a:lnTo>
                <a:lnTo>
                  <a:pt x="3295054" y="750094"/>
                </a:lnTo>
                <a:lnTo>
                  <a:pt x="3384351" y="750094"/>
                </a:lnTo>
                <a:lnTo>
                  <a:pt x="3464719" y="732235"/>
                </a:lnTo>
                <a:lnTo>
                  <a:pt x="3598664" y="687586"/>
                </a:lnTo>
                <a:lnTo>
                  <a:pt x="3661172" y="625078"/>
                </a:lnTo>
                <a:lnTo>
                  <a:pt x="3679031" y="562571"/>
                </a:lnTo>
                <a:lnTo>
                  <a:pt x="3643312" y="482203"/>
                </a:lnTo>
                <a:lnTo>
                  <a:pt x="3589734" y="410766"/>
                </a:lnTo>
                <a:lnTo>
                  <a:pt x="3509367" y="348258"/>
                </a:lnTo>
                <a:lnTo>
                  <a:pt x="3411140" y="294680"/>
                </a:lnTo>
                <a:lnTo>
                  <a:pt x="3286125" y="232172"/>
                </a:lnTo>
                <a:lnTo>
                  <a:pt x="3161109" y="178594"/>
                </a:lnTo>
                <a:lnTo>
                  <a:pt x="3027164" y="125016"/>
                </a:lnTo>
                <a:lnTo>
                  <a:pt x="2884289" y="80367"/>
                </a:lnTo>
                <a:lnTo>
                  <a:pt x="2741414" y="44649"/>
                </a:lnTo>
                <a:lnTo>
                  <a:pt x="2598539" y="17860"/>
                </a:lnTo>
                <a:lnTo>
                  <a:pt x="2464594" y="0"/>
                </a:lnTo>
                <a:lnTo>
                  <a:pt x="2321719" y="0"/>
                </a:lnTo>
                <a:lnTo>
                  <a:pt x="232171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7458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Manifesto for Agile Software Development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http</a:t>
            </a:r>
            <a:r>
              <a:rPr lang="en-US" dirty="0"/>
              <a:t>://agilemanifesto.org/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" y="914400"/>
            <a:ext cx="8839200" cy="4905375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 bwMode="auto">
          <a:xfrm>
            <a:off x="6000750" y="2946796"/>
            <a:ext cx="98228" cy="62509"/>
          </a:xfrm>
          <a:custGeom>
            <a:avLst/>
            <a:gdLst/>
            <a:ahLst/>
            <a:cxnLst/>
            <a:rect l="0" t="0" r="0" b="0"/>
            <a:pathLst>
              <a:path w="98228" h="62509">
                <a:moveTo>
                  <a:pt x="89297" y="0"/>
                </a:move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8930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17860"/>
                </a:lnTo>
                <a:lnTo>
                  <a:pt x="98227" y="17860"/>
                </a:lnTo>
                <a:lnTo>
                  <a:pt x="89297" y="17860"/>
                </a:lnTo>
                <a:lnTo>
                  <a:pt x="89297" y="26790"/>
                </a:lnTo>
                <a:lnTo>
                  <a:pt x="80367" y="26790"/>
                </a:lnTo>
                <a:lnTo>
                  <a:pt x="71438" y="35719"/>
                </a:lnTo>
                <a:lnTo>
                  <a:pt x="62508" y="35719"/>
                </a:lnTo>
                <a:lnTo>
                  <a:pt x="44648" y="44649"/>
                </a:lnTo>
                <a:lnTo>
                  <a:pt x="26789" y="53579"/>
                </a:lnTo>
                <a:lnTo>
                  <a:pt x="0" y="62508"/>
                </a:lnTo>
                <a:lnTo>
                  <a:pt x="0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250531" y="3027164"/>
            <a:ext cx="1696642" cy="392907"/>
          </a:xfrm>
          <a:custGeom>
            <a:avLst/>
            <a:gdLst/>
            <a:ahLst/>
            <a:cxnLst/>
            <a:rect l="0" t="0" r="0" b="0"/>
            <a:pathLst>
              <a:path w="1696642" h="392907">
                <a:moveTo>
                  <a:pt x="1696641" y="0"/>
                </a:moveTo>
                <a:lnTo>
                  <a:pt x="1669852" y="8929"/>
                </a:lnTo>
                <a:lnTo>
                  <a:pt x="1643063" y="17859"/>
                </a:lnTo>
                <a:lnTo>
                  <a:pt x="1607344" y="17859"/>
                </a:lnTo>
                <a:lnTo>
                  <a:pt x="1571625" y="26789"/>
                </a:lnTo>
                <a:lnTo>
                  <a:pt x="1535907" y="26789"/>
                </a:lnTo>
                <a:lnTo>
                  <a:pt x="1491258" y="26789"/>
                </a:lnTo>
                <a:lnTo>
                  <a:pt x="1446610" y="26789"/>
                </a:lnTo>
                <a:lnTo>
                  <a:pt x="1393032" y="26789"/>
                </a:lnTo>
                <a:lnTo>
                  <a:pt x="1339453" y="26789"/>
                </a:lnTo>
                <a:lnTo>
                  <a:pt x="1285875" y="35718"/>
                </a:lnTo>
                <a:lnTo>
                  <a:pt x="1223367" y="35718"/>
                </a:lnTo>
                <a:lnTo>
                  <a:pt x="1160860" y="44648"/>
                </a:lnTo>
                <a:lnTo>
                  <a:pt x="1098352" y="44648"/>
                </a:lnTo>
                <a:lnTo>
                  <a:pt x="1035844" y="53578"/>
                </a:lnTo>
                <a:lnTo>
                  <a:pt x="982266" y="62507"/>
                </a:lnTo>
                <a:lnTo>
                  <a:pt x="919758" y="62507"/>
                </a:lnTo>
                <a:lnTo>
                  <a:pt x="866180" y="71437"/>
                </a:lnTo>
                <a:lnTo>
                  <a:pt x="803672" y="71437"/>
                </a:lnTo>
                <a:lnTo>
                  <a:pt x="741164" y="80367"/>
                </a:lnTo>
                <a:lnTo>
                  <a:pt x="678657" y="80367"/>
                </a:lnTo>
                <a:lnTo>
                  <a:pt x="616149" y="89297"/>
                </a:lnTo>
                <a:lnTo>
                  <a:pt x="544711" y="98226"/>
                </a:lnTo>
                <a:lnTo>
                  <a:pt x="491133" y="107156"/>
                </a:lnTo>
                <a:lnTo>
                  <a:pt x="428625" y="116086"/>
                </a:lnTo>
                <a:lnTo>
                  <a:pt x="375047" y="125015"/>
                </a:lnTo>
                <a:lnTo>
                  <a:pt x="321469" y="133945"/>
                </a:lnTo>
                <a:lnTo>
                  <a:pt x="276821" y="142875"/>
                </a:lnTo>
                <a:lnTo>
                  <a:pt x="232172" y="160734"/>
                </a:lnTo>
                <a:lnTo>
                  <a:pt x="187524" y="178593"/>
                </a:lnTo>
                <a:lnTo>
                  <a:pt x="151805" y="187523"/>
                </a:lnTo>
                <a:lnTo>
                  <a:pt x="116086" y="205382"/>
                </a:lnTo>
                <a:lnTo>
                  <a:pt x="89297" y="223242"/>
                </a:lnTo>
                <a:lnTo>
                  <a:pt x="62508" y="241101"/>
                </a:lnTo>
                <a:lnTo>
                  <a:pt x="44649" y="258961"/>
                </a:lnTo>
                <a:lnTo>
                  <a:pt x="26789" y="276820"/>
                </a:lnTo>
                <a:lnTo>
                  <a:pt x="8930" y="285750"/>
                </a:lnTo>
                <a:lnTo>
                  <a:pt x="8930" y="303609"/>
                </a:lnTo>
                <a:lnTo>
                  <a:pt x="0" y="321468"/>
                </a:lnTo>
                <a:lnTo>
                  <a:pt x="8930" y="330398"/>
                </a:lnTo>
                <a:lnTo>
                  <a:pt x="8930" y="348257"/>
                </a:lnTo>
                <a:lnTo>
                  <a:pt x="17860" y="366117"/>
                </a:lnTo>
                <a:lnTo>
                  <a:pt x="17860" y="383976"/>
                </a:lnTo>
                <a:lnTo>
                  <a:pt x="17860" y="392906"/>
                </a:lnTo>
                <a:lnTo>
                  <a:pt x="17860" y="375047"/>
                </a:lnTo>
                <a:lnTo>
                  <a:pt x="17860" y="37504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420195" y="3500437"/>
            <a:ext cx="1160861" cy="250032"/>
          </a:xfrm>
          <a:custGeom>
            <a:avLst/>
            <a:gdLst/>
            <a:ahLst/>
            <a:cxnLst/>
            <a:rect l="0" t="0" r="0" b="0"/>
            <a:pathLst>
              <a:path w="1160861" h="250032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8930" y="35719"/>
                </a:lnTo>
                <a:lnTo>
                  <a:pt x="26789" y="44649"/>
                </a:lnTo>
                <a:lnTo>
                  <a:pt x="53578" y="53578"/>
                </a:lnTo>
                <a:lnTo>
                  <a:pt x="80368" y="62508"/>
                </a:lnTo>
                <a:lnTo>
                  <a:pt x="125016" y="62508"/>
                </a:lnTo>
                <a:lnTo>
                  <a:pt x="169664" y="62508"/>
                </a:lnTo>
                <a:lnTo>
                  <a:pt x="214313" y="62508"/>
                </a:lnTo>
                <a:lnTo>
                  <a:pt x="258961" y="53578"/>
                </a:lnTo>
                <a:lnTo>
                  <a:pt x="303610" y="53578"/>
                </a:lnTo>
                <a:lnTo>
                  <a:pt x="348258" y="53578"/>
                </a:lnTo>
                <a:lnTo>
                  <a:pt x="392907" y="62508"/>
                </a:lnTo>
                <a:lnTo>
                  <a:pt x="437555" y="71438"/>
                </a:lnTo>
                <a:lnTo>
                  <a:pt x="491133" y="80367"/>
                </a:lnTo>
                <a:lnTo>
                  <a:pt x="544711" y="89297"/>
                </a:lnTo>
                <a:lnTo>
                  <a:pt x="589360" y="98227"/>
                </a:lnTo>
                <a:lnTo>
                  <a:pt x="642938" y="107156"/>
                </a:lnTo>
                <a:lnTo>
                  <a:pt x="696516" y="116086"/>
                </a:lnTo>
                <a:lnTo>
                  <a:pt x="741164" y="125016"/>
                </a:lnTo>
                <a:lnTo>
                  <a:pt x="794743" y="142875"/>
                </a:lnTo>
                <a:lnTo>
                  <a:pt x="848321" y="151805"/>
                </a:lnTo>
                <a:lnTo>
                  <a:pt x="892969" y="160734"/>
                </a:lnTo>
                <a:lnTo>
                  <a:pt x="937618" y="178594"/>
                </a:lnTo>
                <a:lnTo>
                  <a:pt x="991196" y="196453"/>
                </a:lnTo>
                <a:lnTo>
                  <a:pt x="1035844" y="214313"/>
                </a:lnTo>
                <a:lnTo>
                  <a:pt x="1080493" y="232172"/>
                </a:lnTo>
                <a:lnTo>
                  <a:pt x="1125141" y="250031"/>
                </a:lnTo>
                <a:lnTo>
                  <a:pt x="1160860" y="250031"/>
                </a:lnTo>
                <a:lnTo>
                  <a:pt x="1160860" y="25003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643563" y="4071937"/>
            <a:ext cx="26790" cy="339329"/>
          </a:xfrm>
          <a:custGeom>
            <a:avLst/>
            <a:gdLst/>
            <a:ahLst/>
            <a:cxnLst/>
            <a:rect l="0" t="0" r="0" b="0"/>
            <a:pathLst>
              <a:path w="26790" h="339329">
                <a:moveTo>
                  <a:pt x="17859" y="0"/>
                </a:move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35719"/>
                </a:lnTo>
                <a:lnTo>
                  <a:pt x="0" y="71438"/>
                </a:lnTo>
                <a:lnTo>
                  <a:pt x="0" y="125016"/>
                </a:lnTo>
                <a:lnTo>
                  <a:pt x="0" y="178594"/>
                </a:lnTo>
                <a:lnTo>
                  <a:pt x="8929" y="241102"/>
                </a:lnTo>
                <a:lnTo>
                  <a:pt x="17859" y="294680"/>
                </a:lnTo>
                <a:lnTo>
                  <a:pt x="17859" y="339328"/>
                </a:lnTo>
                <a:lnTo>
                  <a:pt x="26789" y="339328"/>
                </a:lnTo>
                <a:lnTo>
                  <a:pt x="26789" y="33932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286000" y="2375297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0" y="0"/>
                </a:moveTo>
                <a:lnTo>
                  <a:pt x="8930" y="8929"/>
                </a:lnTo>
                <a:lnTo>
                  <a:pt x="8930" y="8929"/>
                </a:lnTo>
                <a:lnTo>
                  <a:pt x="17859" y="26789"/>
                </a:lnTo>
                <a:lnTo>
                  <a:pt x="17859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312789" y="2455664"/>
            <a:ext cx="285751" cy="160735"/>
          </a:xfrm>
          <a:custGeom>
            <a:avLst/>
            <a:gdLst/>
            <a:ahLst/>
            <a:cxnLst/>
            <a:rect l="0" t="0" r="0" b="0"/>
            <a:pathLst>
              <a:path w="285751" h="160735">
                <a:moveTo>
                  <a:pt x="0" y="0"/>
                </a:moveTo>
                <a:lnTo>
                  <a:pt x="0" y="44649"/>
                </a:lnTo>
                <a:lnTo>
                  <a:pt x="8930" y="80367"/>
                </a:lnTo>
                <a:lnTo>
                  <a:pt x="17859" y="116086"/>
                </a:lnTo>
                <a:lnTo>
                  <a:pt x="26789" y="142875"/>
                </a:lnTo>
                <a:lnTo>
                  <a:pt x="44649" y="151805"/>
                </a:lnTo>
                <a:lnTo>
                  <a:pt x="62508" y="160734"/>
                </a:lnTo>
                <a:lnTo>
                  <a:pt x="89297" y="151805"/>
                </a:lnTo>
                <a:lnTo>
                  <a:pt x="116086" y="142875"/>
                </a:lnTo>
                <a:lnTo>
                  <a:pt x="160734" y="133945"/>
                </a:lnTo>
                <a:lnTo>
                  <a:pt x="205383" y="125016"/>
                </a:lnTo>
                <a:lnTo>
                  <a:pt x="250031" y="125016"/>
                </a:lnTo>
                <a:lnTo>
                  <a:pt x="285750" y="125016"/>
                </a:lnTo>
                <a:lnTo>
                  <a:pt x="285750" y="12501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794992" y="2411015"/>
            <a:ext cx="80368" cy="169666"/>
          </a:xfrm>
          <a:custGeom>
            <a:avLst/>
            <a:gdLst/>
            <a:ahLst/>
            <a:cxnLst/>
            <a:rect l="0" t="0" r="0" b="0"/>
            <a:pathLst>
              <a:path w="80368" h="169666">
                <a:moveTo>
                  <a:pt x="26789" y="0"/>
                </a:moveTo>
                <a:lnTo>
                  <a:pt x="17860" y="8930"/>
                </a:lnTo>
                <a:lnTo>
                  <a:pt x="8930" y="26789"/>
                </a:lnTo>
                <a:lnTo>
                  <a:pt x="8930" y="53579"/>
                </a:lnTo>
                <a:lnTo>
                  <a:pt x="0" y="89298"/>
                </a:lnTo>
                <a:lnTo>
                  <a:pt x="8930" y="116087"/>
                </a:lnTo>
                <a:lnTo>
                  <a:pt x="17860" y="142876"/>
                </a:lnTo>
                <a:lnTo>
                  <a:pt x="26789" y="160735"/>
                </a:lnTo>
                <a:lnTo>
                  <a:pt x="44649" y="169665"/>
                </a:lnTo>
                <a:lnTo>
                  <a:pt x="62508" y="169665"/>
                </a:lnTo>
                <a:lnTo>
                  <a:pt x="71438" y="160735"/>
                </a:lnTo>
                <a:lnTo>
                  <a:pt x="80367" y="133946"/>
                </a:lnTo>
                <a:lnTo>
                  <a:pt x="80367" y="13394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2973586" y="2357437"/>
            <a:ext cx="26790" cy="267892"/>
          </a:xfrm>
          <a:custGeom>
            <a:avLst/>
            <a:gdLst/>
            <a:ahLst/>
            <a:cxnLst/>
            <a:rect l="0" t="0" r="0" b="0"/>
            <a:pathLst>
              <a:path w="26790" h="267892">
                <a:moveTo>
                  <a:pt x="26789" y="0"/>
                </a:moveTo>
                <a:lnTo>
                  <a:pt x="26789" y="8930"/>
                </a:lnTo>
                <a:lnTo>
                  <a:pt x="17859" y="17860"/>
                </a:lnTo>
                <a:lnTo>
                  <a:pt x="17859" y="35719"/>
                </a:lnTo>
                <a:lnTo>
                  <a:pt x="8930" y="71438"/>
                </a:lnTo>
                <a:lnTo>
                  <a:pt x="0" y="107157"/>
                </a:lnTo>
                <a:lnTo>
                  <a:pt x="0" y="151805"/>
                </a:lnTo>
                <a:lnTo>
                  <a:pt x="0" y="187524"/>
                </a:lnTo>
                <a:lnTo>
                  <a:pt x="8930" y="232172"/>
                </a:lnTo>
                <a:lnTo>
                  <a:pt x="8930" y="250032"/>
                </a:lnTo>
                <a:lnTo>
                  <a:pt x="26789" y="267891"/>
                </a:lnTo>
                <a:lnTo>
                  <a:pt x="26789" y="267891"/>
                </a:lnTo>
                <a:lnTo>
                  <a:pt x="26789" y="26789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848570" y="2473523"/>
            <a:ext cx="133947" cy="71439"/>
          </a:xfrm>
          <a:custGeom>
            <a:avLst/>
            <a:gdLst/>
            <a:ahLst/>
            <a:cxnLst/>
            <a:rect l="0" t="0" r="0" b="0"/>
            <a:pathLst>
              <a:path w="133947" h="71439">
                <a:moveTo>
                  <a:pt x="17860" y="0"/>
                </a:move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8930" y="26790"/>
                </a:lnTo>
                <a:lnTo>
                  <a:pt x="17860" y="44649"/>
                </a:lnTo>
                <a:lnTo>
                  <a:pt x="35719" y="53579"/>
                </a:lnTo>
                <a:lnTo>
                  <a:pt x="71438" y="71438"/>
                </a:lnTo>
                <a:lnTo>
                  <a:pt x="98227" y="71438"/>
                </a:lnTo>
                <a:lnTo>
                  <a:pt x="133946" y="62508"/>
                </a:lnTo>
                <a:lnTo>
                  <a:pt x="133946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3125391" y="2366367"/>
            <a:ext cx="187524" cy="241103"/>
          </a:xfrm>
          <a:custGeom>
            <a:avLst/>
            <a:gdLst/>
            <a:ahLst/>
            <a:cxnLst/>
            <a:rect l="0" t="0" r="0" b="0"/>
            <a:pathLst>
              <a:path w="187524" h="241103">
                <a:moveTo>
                  <a:pt x="187523" y="8930"/>
                </a:moveTo>
                <a:lnTo>
                  <a:pt x="178593" y="0"/>
                </a:lnTo>
                <a:lnTo>
                  <a:pt x="169664" y="0"/>
                </a:lnTo>
                <a:lnTo>
                  <a:pt x="151804" y="0"/>
                </a:lnTo>
                <a:lnTo>
                  <a:pt x="133945" y="0"/>
                </a:lnTo>
                <a:lnTo>
                  <a:pt x="116086" y="8930"/>
                </a:lnTo>
                <a:lnTo>
                  <a:pt x="98226" y="17859"/>
                </a:lnTo>
                <a:lnTo>
                  <a:pt x="71437" y="35719"/>
                </a:lnTo>
                <a:lnTo>
                  <a:pt x="53578" y="62508"/>
                </a:lnTo>
                <a:lnTo>
                  <a:pt x="35718" y="80367"/>
                </a:lnTo>
                <a:lnTo>
                  <a:pt x="26789" y="98227"/>
                </a:lnTo>
                <a:lnTo>
                  <a:pt x="26789" y="116086"/>
                </a:lnTo>
                <a:lnTo>
                  <a:pt x="35718" y="125016"/>
                </a:lnTo>
                <a:lnTo>
                  <a:pt x="44648" y="125016"/>
                </a:lnTo>
                <a:lnTo>
                  <a:pt x="71437" y="125016"/>
                </a:lnTo>
                <a:lnTo>
                  <a:pt x="98226" y="133946"/>
                </a:lnTo>
                <a:lnTo>
                  <a:pt x="125015" y="142875"/>
                </a:lnTo>
                <a:lnTo>
                  <a:pt x="151804" y="151805"/>
                </a:lnTo>
                <a:lnTo>
                  <a:pt x="169664" y="169664"/>
                </a:lnTo>
                <a:lnTo>
                  <a:pt x="178593" y="187524"/>
                </a:lnTo>
                <a:lnTo>
                  <a:pt x="169664" y="205383"/>
                </a:lnTo>
                <a:lnTo>
                  <a:pt x="142875" y="223242"/>
                </a:lnTo>
                <a:lnTo>
                  <a:pt x="98226" y="241102"/>
                </a:lnTo>
                <a:lnTo>
                  <a:pt x="53578" y="241102"/>
                </a:lnTo>
                <a:lnTo>
                  <a:pt x="26789" y="241102"/>
                </a:lnTo>
                <a:lnTo>
                  <a:pt x="0" y="232172"/>
                </a:lnTo>
                <a:lnTo>
                  <a:pt x="8929" y="205383"/>
                </a:lnTo>
                <a:lnTo>
                  <a:pt x="26789" y="178594"/>
                </a:lnTo>
                <a:lnTo>
                  <a:pt x="26789" y="17859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6715125" y="2312789"/>
            <a:ext cx="464345" cy="383978"/>
          </a:xfrm>
          <a:custGeom>
            <a:avLst/>
            <a:gdLst/>
            <a:ahLst/>
            <a:cxnLst/>
            <a:rect l="0" t="0" r="0" b="0"/>
            <a:pathLst>
              <a:path w="464345" h="383978">
                <a:moveTo>
                  <a:pt x="53578" y="116086"/>
                </a:moveTo>
                <a:lnTo>
                  <a:pt x="62508" y="107156"/>
                </a:lnTo>
                <a:lnTo>
                  <a:pt x="71438" y="98226"/>
                </a:lnTo>
                <a:lnTo>
                  <a:pt x="80367" y="98226"/>
                </a:lnTo>
                <a:lnTo>
                  <a:pt x="89297" y="89297"/>
                </a:lnTo>
                <a:lnTo>
                  <a:pt x="98227" y="89297"/>
                </a:lnTo>
                <a:lnTo>
                  <a:pt x="107156" y="98226"/>
                </a:lnTo>
                <a:lnTo>
                  <a:pt x="116086" y="116086"/>
                </a:lnTo>
                <a:lnTo>
                  <a:pt x="116086" y="142875"/>
                </a:lnTo>
                <a:lnTo>
                  <a:pt x="116086" y="178594"/>
                </a:lnTo>
                <a:lnTo>
                  <a:pt x="107156" y="223242"/>
                </a:lnTo>
                <a:lnTo>
                  <a:pt x="98227" y="267891"/>
                </a:lnTo>
                <a:lnTo>
                  <a:pt x="80367" y="312539"/>
                </a:lnTo>
                <a:lnTo>
                  <a:pt x="71438" y="348258"/>
                </a:lnTo>
                <a:lnTo>
                  <a:pt x="62508" y="366117"/>
                </a:lnTo>
                <a:lnTo>
                  <a:pt x="53578" y="357188"/>
                </a:lnTo>
                <a:lnTo>
                  <a:pt x="35719" y="330399"/>
                </a:lnTo>
                <a:lnTo>
                  <a:pt x="26789" y="294680"/>
                </a:lnTo>
                <a:lnTo>
                  <a:pt x="8930" y="250031"/>
                </a:lnTo>
                <a:lnTo>
                  <a:pt x="0" y="196453"/>
                </a:lnTo>
                <a:lnTo>
                  <a:pt x="0" y="133945"/>
                </a:lnTo>
                <a:lnTo>
                  <a:pt x="0" y="89297"/>
                </a:lnTo>
                <a:lnTo>
                  <a:pt x="17859" y="44648"/>
                </a:lnTo>
                <a:lnTo>
                  <a:pt x="35719" y="17859"/>
                </a:lnTo>
                <a:lnTo>
                  <a:pt x="71438" y="8930"/>
                </a:lnTo>
                <a:lnTo>
                  <a:pt x="116086" y="0"/>
                </a:lnTo>
                <a:lnTo>
                  <a:pt x="151805" y="8930"/>
                </a:lnTo>
                <a:lnTo>
                  <a:pt x="205383" y="17859"/>
                </a:lnTo>
                <a:lnTo>
                  <a:pt x="241102" y="35719"/>
                </a:lnTo>
                <a:lnTo>
                  <a:pt x="267891" y="62508"/>
                </a:lnTo>
                <a:lnTo>
                  <a:pt x="276820" y="80367"/>
                </a:lnTo>
                <a:lnTo>
                  <a:pt x="267891" y="98226"/>
                </a:lnTo>
                <a:lnTo>
                  <a:pt x="241102" y="116086"/>
                </a:lnTo>
                <a:lnTo>
                  <a:pt x="214313" y="133945"/>
                </a:lnTo>
                <a:lnTo>
                  <a:pt x="178594" y="142875"/>
                </a:lnTo>
                <a:lnTo>
                  <a:pt x="151805" y="151805"/>
                </a:lnTo>
                <a:lnTo>
                  <a:pt x="133945" y="160734"/>
                </a:lnTo>
                <a:lnTo>
                  <a:pt x="142875" y="178594"/>
                </a:lnTo>
                <a:lnTo>
                  <a:pt x="160734" y="205383"/>
                </a:lnTo>
                <a:lnTo>
                  <a:pt x="196453" y="241102"/>
                </a:lnTo>
                <a:lnTo>
                  <a:pt x="241102" y="285750"/>
                </a:lnTo>
                <a:lnTo>
                  <a:pt x="285750" y="339328"/>
                </a:lnTo>
                <a:lnTo>
                  <a:pt x="339328" y="366117"/>
                </a:lnTo>
                <a:lnTo>
                  <a:pt x="392906" y="383977"/>
                </a:lnTo>
                <a:lnTo>
                  <a:pt x="428625" y="375047"/>
                </a:lnTo>
                <a:lnTo>
                  <a:pt x="464344" y="339328"/>
                </a:lnTo>
                <a:lnTo>
                  <a:pt x="464344" y="33932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7152680" y="2357437"/>
            <a:ext cx="71438" cy="401837"/>
          </a:xfrm>
          <a:custGeom>
            <a:avLst/>
            <a:gdLst/>
            <a:ahLst/>
            <a:cxnLst/>
            <a:rect l="0" t="0" r="0" b="0"/>
            <a:pathLst>
              <a:path w="71438" h="401837">
                <a:moveTo>
                  <a:pt x="35718" y="0"/>
                </a:moveTo>
                <a:lnTo>
                  <a:pt x="35718" y="8930"/>
                </a:lnTo>
                <a:lnTo>
                  <a:pt x="35718" y="26789"/>
                </a:lnTo>
                <a:lnTo>
                  <a:pt x="35718" y="62508"/>
                </a:lnTo>
                <a:lnTo>
                  <a:pt x="26789" y="107157"/>
                </a:lnTo>
                <a:lnTo>
                  <a:pt x="17859" y="169665"/>
                </a:lnTo>
                <a:lnTo>
                  <a:pt x="8929" y="241102"/>
                </a:lnTo>
                <a:lnTo>
                  <a:pt x="0" y="303610"/>
                </a:lnTo>
                <a:lnTo>
                  <a:pt x="0" y="357188"/>
                </a:lnTo>
                <a:lnTo>
                  <a:pt x="8929" y="392907"/>
                </a:lnTo>
                <a:lnTo>
                  <a:pt x="17859" y="401836"/>
                </a:lnTo>
                <a:lnTo>
                  <a:pt x="26789" y="375047"/>
                </a:lnTo>
                <a:lnTo>
                  <a:pt x="44648" y="339329"/>
                </a:lnTo>
                <a:lnTo>
                  <a:pt x="71437" y="267891"/>
                </a:lnTo>
                <a:lnTo>
                  <a:pt x="71437" y="26789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340203" y="2312789"/>
            <a:ext cx="44650" cy="392907"/>
          </a:xfrm>
          <a:custGeom>
            <a:avLst/>
            <a:gdLst/>
            <a:ahLst/>
            <a:cxnLst/>
            <a:rect l="0" t="0" r="0" b="0"/>
            <a:pathLst>
              <a:path w="44650" h="392907">
                <a:moveTo>
                  <a:pt x="26789" y="0"/>
                </a:moveTo>
                <a:lnTo>
                  <a:pt x="26789" y="8930"/>
                </a:lnTo>
                <a:lnTo>
                  <a:pt x="17860" y="26789"/>
                </a:lnTo>
                <a:lnTo>
                  <a:pt x="8930" y="62508"/>
                </a:lnTo>
                <a:lnTo>
                  <a:pt x="8930" y="107156"/>
                </a:lnTo>
                <a:lnTo>
                  <a:pt x="17860" y="151805"/>
                </a:lnTo>
                <a:lnTo>
                  <a:pt x="17860" y="205383"/>
                </a:lnTo>
                <a:lnTo>
                  <a:pt x="26789" y="258961"/>
                </a:lnTo>
                <a:lnTo>
                  <a:pt x="35719" y="312539"/>
                </a:lnTo>
                <a:lnTo>
                  <a:pt x="35719" y="357188"/>
                </a:lnTo>
                <a:lnTo>
                  <a:pt x="44649" y="383977"/>
                </a:lnTo>
                <a:lnTo>
                  <a:pt x="35719" y="392906"/>
                </a:lnTo>
                <a:lnTo>
                  <a:pt x="17860" y="375047"/>
                </a:lnTo>
                <a:lnTo>
                  <a:pt x="0" y="339328"/>
                </a:lnTo>
                <a:lnTo>
                  <a:pt x="0" y="33932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116961" y="2455664"/>
            <a:ext cx="205384" cy="53579"/>
          </a:xfrm>
          <a:custGeom>
            <a:avLst/>
            <a:gdLst/>
            <a:ahLst/>
            <a:cxnLst/>
            <a:rect l="0" t="0" r="0" b="0"/>
            <a:pathLst>
              <a:path w="205384" h="53579">
                <a:moveTo>
                  <a:pt x="0" y="0"/>
                </a:moveTo>
                <a:lnTo>
                  <a:pt x="8930" y="0"/>
                </a:lnTo>
                <a:lnTo>
                  <a:pt x="17859" y="8930"/>
                </a:lnTo>
                <a:lnTo>
                  <a:pt x="44648" y="17859"/>
                </a:lnTo>
                <a:lnTo>
                  <a:pt x="80367" y="35719"/>
                </a:lnTo>
                <a:lnTo>
                  <a:pt x="125016" y="44649"/>
                </a:lnTo>
                <a:lnTo>
                  <a:pt x="169664" y="53578"/>
                </a:lnTo>
                <a:lnTo>
                  <a:pt x="205383" y="53578"/>
                </a:lnTo>
                <a:lnTo>
                  <a:pt x="205383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7340203" y="2294929"/>
            <a:ext cx="357189" cy="375049"/>
          </a:xfrm>
          <a:custGeom>
            <a:avLst/>
            <a:gdLst/>
            <a:ahLst/>
            <a:cxnLst/>
            <a:rect l="0" t="0" r="0" b="0"/>
            <a:pathLst>
              <a:path w="357189" h="375049">
                <a:moveTo>
                  <a:pt x="357188" y="8930"/>
                </a:moveTo>
                <a:lnTo>
                  <a:pt x="357188" y="0"/>
                </a:lnTo>
                <a:lnTo>
                  <a:pt x="348258" y="0"/>
                </a:lnTo>
                <a:lnTo>
                  <a:pt x="339328" y="0"/>
                </a:lnTo>
                <a:lnTo>
                  <a:pt x="330399" y="0"/>
                </a:lnTo>
                <a:lnTo>
                  <a:pt x="303610" y="17860"/>
                </a:lnTo>
                <a:lnTo>
                  <a:pt x="267891" y="35719"/>
                </a:lnTo>
                <a:lnTo>
                  <a:pt x="232172" y="71438"/>
                </a:lnTo>
                <a:lnTo>
                  <a:pt x="214313" y="107157"/>
                </a:lnTo>
                <a:lnTo>
                  <a:pt x="205383" y="133946"/>
                </a:lnTo>
                <a:lnTo>
                  <a:pt x="214313" y="160735"/>
                </a:lnTo>
                <a:lnTo>
                  <a:pt x="241102" y="178594"/>
                </a:lnTo>
                <a:lnTo>
                  <a:pt x="267891" y="196454"/>
                </a:lnTo>
                <a:lnTo>
                  <a:pt x="294680" y="196454"/>
                </a:lnTo>
                <a:lnTo>
                  <a:pt x="321469" y="205384"/>
                </a:lnTo>
                <a:lnTo>
                  <a:pt x="321469" y="214313"/>
                </a:lnTo>
                <a:lnTo>
                  <a:pt x="303610" y="223243"/>
                </a:lnTo>
                <a:lnTo>
                  <a:pt x="267891" y="250032"/>
                </a:lnTo>
                <a:lnTo>
                  <a:pt x="205383" y="285751"/>
                </a:lnTo>
                <a:lnTo>
                  <a:pt x="133945" y="330399"/>
                </a:lnTo>
                <a:lnTo>
                  <a:pt x="62508" y="357188"/>
                </a:lnTo>
                <a:lnTo>
                  <a:pt x="0" y="375048"/>
                </a:lnTo>
                <a:lnTo>
                  <a:pt x="0" y="37504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411391" y="3580804"/>
            <a:ext cx="3098601" cy="80368"/>
          </a:xfrm>
          <a:custGeom>
            <a:avLst/>
            <a:gdLst/>
            <a:ahLst/>
            <a:cxnLst/>
            <a:rect l="0" t="0" r="0" b="0"/>
            <a:pathLst>
              <a:path w="3098601" h="80368">
                <a:moveTo>
                  <a:pt x="8929" y="17860"/>
                </a:moveTo>
                <a:lnTo>
                  <a:pt x="8929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17859" y="17860"/>
                </a:lnTo>
                <a:lnTo>
                  <a:pt x="26789" y="17860"/>
                </a:lnTo>
                <a:lnTo>
                  <a:pt x="44648" y="17860"/>
                </a:lnTo>
                <a:lnTo>
                  <a:pt x="62507" y="26789"/>
                </a:lnTo>
                <a:lnTo>
                  <a:pt x="89297" y="26789"/>
                </a:lnTo>
                <a:lnTo>
                  <a:pt x="107156" y="26789"/>
                </a:lnTo>
                <a:lnTo>
                  <a:pt x="142875" y="26789"/>
                </a:lnTo>
                <a:lnTo>
                  <a:pt x="169664" y="26789"/>
                </a:lnTo>
                <a:lnTo>
                  <a:pt x="205382" y="26789"/>
                </a:lnTo>
                <a:lnTo>
                  <a:pt x="250031" y="17860"/>
                </a:lnTo>
                <a:lnTo>
                  <a:pt x="294679" y="17860"/>
                </a:lnTo>
                <a:lnTo>
                  <a:pt x="339328" y="17860"/>
                </a:lnTo>
                <a:lnTo>
                  <a:pt x="383976" y="17860"/>
                </a:lnTo>
                <a:lnTo>
                  <a:pt x="437554" y="17860"/>
                </a:lnTo>
                <a:lnTo>
                  <a:pt x="491132" y="26789"/>
                </a:lnTo>
                <a:lnTo>
                  <a:pt x="544711" y="26789"/>
                </a:lnTo>
                <a:lnTo>
                  <a:pt x="607218" y="26789"/>
                </a:lnTo>
                <a:lnTo>
                  <a:pt x="669726" y="26789"/>
                </a:lnTo>
                <a:lnTo>
                  <a:pt x="732234" y="26789"/>
                </a:lnTo>
                <a:lnTo>
                  <a:pt x="794742" y="17860"/>
                </a:lnTo>
                <a:lnTo>
                  <a:pt x="866179" y="17860"/>
                </a:lnTo>
                <a:lnTo>
                  <a:pt x="937617" y="17860"/>
                </a:lnTo>
                <a:lnTo>
                  <a:pt x="1000125" y="17860"/>
                </a:lnTo>
                <a:lnTo>
                  <a:pt x="1071562" y="8930"/>
                </a:lnTo>
                <a:lnTo>
                  <a:pt x="1143000" y="8930"/>
                </a:lnTo>
                <a:lnTo>
                  <a:pt x="1214437" y="8930"/>
                </a:lnTo>
                <a:lnTo>
                  <a:pt x="1285875" y="8930"/>
                </a:lnTo>
                <a:lnTo>
                  <a:pt x="1366242" y="0"/>
                </a:lnTo>
                <a:lnTo>
                  <a:pt x="1437679" y="0"/>
                </a:lnTo>
                <a:lnTo>
                  <a:pt x="1518047" y="0"/>
                </a:lnTo>
                <a:lnTo>
                  <a:pt x="1607343" y="0"/>
                </a:lnTo>
                <a:lnTo>
                  <a:pt x="1687711" y="0"/>
                </a:lnTo>
                <a:lnTo>
                  <a:pt x="1777007" y="0"/>
                </a:lnTo>
                <a:lnTo>
                  <a:pt x="1857375" y="8930"/>
                </a:lnTo>
                <a:lnTo>
                  <a:pt x="1946672" y="8930"/>
                </a:lnTo>
                <a:lnTo>
                  <a:pt x="2027039" y="8930"/>
                </a:lnTo>
                <a:lnTo>
                  <a:pt x="2116336" y="8930"/>
                </a:lnTo>
                <a:lnTo>
                  <a:pt x="2196703" y="17860"/>
                </a:lnTo>
                <a:lnTo>
                  <a:pt x="2268140" y="26789"/>
                </a:lnTo>
                <a:lnTo>
                  <a:pt x="2348507" y="35719"/>
                </a:lnTo>
                <a:lnTo>
                  <a:pt x="2428875" y="44649"/>
                </a:lnTo>
                <a:lnTo>
                  <a:pt x="2509242" y="53578"/>
                </a:lnTo>
                <a:lnTo>
                  <a:pt x="2598539" y="62508"/>
                </a:lnTo>
                <a:lnTo>
                  <a:pt x="2678906" y="62508"/>
                </a:lnTo>
                <a:lnTo>
                  <a:pt x="2759273" y="71438"/>
                </a:lnTo>
                <a:lnTo>
                  <a:pt x="2830710" y="71438"/>
                </a:lnTo>
                <a:lnTo>
                  <a:pt x="2893218" y="80367"/>
                </a:lnTo>
                <a:lnTo>
                  <a:pt x="2937866" y="80367"/>
                </a:lnTo>
                <a:lnTo>
                  <a:pt x="2982514" y="80367"/>
                </a:lnTo>
                <a:lnTo>
                  <a:pt x="3018233" y="80367"/>
                </a:lnTo>
                <a:lnTo>
                  <a:pt x="3062882" y="80367"/>
                </a:lnTo>
                <a:lnTo>
                  <a:pt x="3098600" y="80367"/>
                </a:lnTo>
                <a:lnTo>
                  <a:pt x="3098600" y="8036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6518672" y="3089671"/>
            <a:ext cx="2205633" cy="80369"/>
          </a:xfrm>
          <a:custGeom>
            <a:avLst/>
            <a:gdLst/>
            <a:ahLst/>
            <a:cxnLst/>
            <a:rect l="0" t="0" r="0" b="0"/>
            <a:pathLst>
              <a:path w="2205633" h="80369">
                <a:moveTo>
                  <a:pt x="0" y="80368"/>
                </a:moveTo>
                <a:lnTo>
                  <a:pt x="0" y="80368"/>
                </a:lnTo>
                <a:lnTo>
                  <a:pt x="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17859" y="62508"/>
                </a:lnTo>
                <a:lnTo>
                  <a:pt x="26789" y="62508"/>
                </a:lnTo>
                <a:lnTo>
                  <a:pt x="44648" y="62508"/>
                </a:lnTo>
                <a:lnTo>
                  <a:pt x="53578" y="53579"/>
                </a:lnTo>
                <a:lnTo>
                  <a:pt x="80367" y="53579"/>
                </a:lnTo>
                <a:lnTo>
                  <a:pt x="98226" y="44649"/>
                </a:lnTo>
                <a:lnTo>
                  <a:pt x="133945" y="35719"/>
                </a:lnTo>
                <a:lnTo>
                  <a:pt x="169664" y="35719"/>
                </a:lnTo>
                <a:lnTo>
                  <a:pt x="205383" y="26790"/>
                </a:lnTo>
                <a:lnTo>
                  <a:pt x="250031" y="26790"/>
                </a:lnTo>
                <a:lnTo>
                  <a:pt x="303609" y="17860"/>
                </a:lnTo>
                <a:lnTo>
                  <a:pt x="357187" y="17860"/>
                </a:lnTo>
                <a:lnTo>
                  <a:pt x="419695" y="8930"/>
                </a:lnTo>
                <a:lnTo>
                  <a:pt x="482203" y="8930"/>
                </a:lnTo>
                <a:lnTo>
                  <a:pt x="553641" y="8930"/>
                </a:lnTo>
                <a:lnTo>
                  <a:pt x="625078" y="8930"/>
                </a:lnTo>
                <a:lnTo>
                  <a:pt x="696516" y="8930"/>
                </a:lnTo>
                <a:lnTo>
                  <a:pt x="776883" y="0"/>
                </a:lnTo>
                <a:lnTo>
                  <a:pt x="857250" y="0"/>
                </a:lnTo>
                <a:lnTo>
                  <a:pt x="937617" y="0"/>
                </a:lnTo>
                <a:lnTo>
                  <a:pt x="1026914" y="0"/>
                </a:lnTo>
                <a:lnTo>
                  <a:pt x="1116211" y="0"/>
                </a:lnTo>
                <a:lnTo>
                  <a:pt x="1205508" y="0"/>
                </a:lnTo>
                <a:lnTo>
                  <a:pt x="1303734" y="0"/>
                </a:lnTo>
                <a:lnTo>
                  <a:pt x="1410891" y="0"/>
                </a:lnTo>
                <a:lnTo>
                  <a:pt x="1526976" y="0"/>
                </a:lnTo>
                <a:lnTo>
                  <a:pt x="1643062" y="0"/>
                </a:lnTo>
                <a:lnTo>
                  <a:pt x="1741288" y="0"/>
                </a:lnTo>
                <a:lnTo>
                  <a:pt x="1812726" y="8930"/>
                </a:lnTo>
                <a:lnTo>
                  <a:pt x="1875233" y="8930"/>
                </a:lnTo>
                <a:lnTo>
                  <a:pt x="1937741" y="8930"/>
                </a:lnTo>
                <a:lnTo>
                  <a:pt x="1991319" y="8930"/>
                </a:lnTo>
                <a:lnTo>
                  <a:pt x="2044898" y="8930"/>
                </a:lnTo>
                <a:lnTo>
                  <a:pt x="2098476" y="0"/>
                </a:lnTo>
                <a:lnTo>
                  <a:pt x="2143124" y="8930"/>
                </a:lnTo>
                <a:lnTo>
                  <a:pt x="2169913" y="8930"/>
                </a:lnTo>
                <a:lnTo>
                  <a:pt x="2205632" y="17860"/>
                </a:lnTo>
                <a:lnTo>
                  <a:pt x="2205632" y="178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6331148" y="4116586"/>
            <a:ext cx="2205633" cy="89297"/>
          </a:xfrm>
          <a:custGeom>
            <a:avLst/>
            <a:gdLst/>
            <a:ahLst/>
            <a:cxnLst/>
            <a:rect l="0" t="0" r="0" b="0"/>
            <a:pathLst>
              <a:path w="2205633" h="89297">
                <a:moveTo>
                  <a:pt x="0" y="89296"/>
                </a:moveTo>
                <a:lnTo>
                  <a:pt x="8930" y="80367"/>
                </a:lnTo>
                <a:lnTo>
                  <a:pt x="26790" y="80367"/>
                </a:lnTo>
                <a:lnTo>
                  <a:pt x="44649" y="71437"/>
                </a:lnTo>
                <a:lnTo>
                  <a:pt x="80368" y="71437"/>
                </a:lnTo>
                <a:lnTo>
                  <a:pt x="125016" y="62507"/>
                </a:lnTo>
                <a:lnTo>
                  <a:pt x="169665" y="62507"/>
                </a:lnTo>
                <a:lnTo>
                  <a:pt x="223243" y="53578"/>
                </a:lnTo>
                <a:lnTo>
                  <a:pt x="276821" y="44648"/>
                </a:lnTo>
                <a:lnTo>
                  <a:pt x="339329" y="35718"/>
                </a:lnTo>
                <a:lnTo>
                  <a:pt x="410766" y="26789"/>
                </a:lnTo>
                <a:lnTo>
                  <a:pt x="491133" y="17859"/>
                </a:lnTo>
                <a:lnTo>
                  <a:pt x="562571" y="8929"/>
                </a:lnTo>
                <a:lnTo>
                  <a:pt x="642938" y="8929"/>
                </a:lnTo>
                <a:lnTo>
                  <a:pt x="723305" y="0"/>
                </a:lnTo>
                <a:lnTo>
                  <a:pt x="803672" y="0"/>
                </a:lnTo>
                <a:lnTo>
                  <a:pt x="892969" y="0"/>
                </a:lnTo>
                <a:lnTo>
                  <a:pt x="982266" y="0"/>
                </a:lnTo>
                <a:lnTo>
                  <a:pt x="1071563" y="8929"/>
                </a:lnTo>
                <a:lnTo>
                  <a:pt x="1169790" y="8929"/>
                </a:lnTo>
                <a:lnTo>
                  <a:pt x="1259086" y="8929"/>
                </a:lnTo>
                <a:lnTo>
                  <a:pt x="1357313" y="8929"/>
                </a:lnTo>
                <a:lnTo>
                  <a:pt x="1446610" y="8929"/>
                </a:lnTo>
                <a:lnTo>
                  <a:pt x="1535907" y="8929"/>
                </a:lnTo>
                <a:lnTo>
                  <a:pt x="1634133" y="8929"/>
                </a:lnTo>
                <a:lnTo>
                  <a:pt x="1732360" y="0"/>
                </a:lnTo>
                <a:lnTo>
                  <a:pt x="1821657" y="0"/>
                </a:lnTo>
                <a:lnTo>
                  <a:pt x="1910953" y="0"/>
                </a:lnTo>
                <a:lnTo>
                  <a:pt x="1973461" y="0"/>
                </a:lnTo>
                <a:lnTo>
                  <a:pt x="2035968" y="8929"/>
                </a:lnTo>
                <a:lnTo>
                  <a:pt x="2089547" y="17859"/>
                </a:lnTo>
                <a:lnTo>
                  <a:pt x="2134195" y="35718"/>
                </a:lnTo>
                <a:lnTo>
                  <a:pt x="2169914" y="44648"/>
                </a:lnTo>
                <a:lnTo>
                  <a:pt x="2205632" y="62507"/>
                </a:lnTo>
                <a:lnTo>
                  <a:pt x="2205632" y="6250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41164" y="3554015"/>
            <a:ext cx="3116462" cy="89298"/>
          </a:xfrm>
          <a:custGeom>
            <a:avLst/>
            <a:gdLst/>
            <a:ahLst/>
            <a:cxnLst/>
            <a:rect l="0" t="0" r="0" b="0"/>
            <a:pathLst>
              <a:path w="3116462" h="89298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0" y="80367"/>
                </a:lnTo>
                <a:lnTo>
                  <a:pt x="8930" y="71438"/>
                </a:lnTo>
                <a:lnTo>
                  <a:pt x="17860" y="62508"/>
                </a:lnTo>
                <a:lnTo>
                  <a:pt x="35719" y="44649"/>
                </a:lnTo>
                <a:lnTo>
                  <a:pt x="53578" y="35719"/>
                </a:lnTo>
                <a:lnTo>
                  <a:pt x="80367" y="35719"/>
                </a:lnTo>
                <a:lnTo>
                  <a:pt x="116086" y="35719"/>
                </a:lnTo>
                <a:lnTo>
                  <a:pt x="151805" y="44649"/>
                </a:lnTo>
                <a:lnTo>
                  <a:pt x="187524" y="44649"/>
                </a:lnTo>
                <a:lnTo>
                  <a:pt x="232172" y="53578"/>
                </a:lnTo>
                <a:lnTo>
                  <a:pt x="285750" y="62508"/>
                </a:lnTo>
                <a:lnTo>
                  <a:pt x="348258" y="71438"/>
                </a:lnTo>
                <a:lnTo>
                  <a:pt x="419695" y="71438"/>
                </a:lnTo>
                <a:lnTo>
                  <a:pt x="491133" y="71438"/>
                </a:lnTo>
                <a:lnTo>
                  <a:pt x="571500" y="71438"/>
                </a:lnTo>
                <a:lnTo>
                  <a:pt x="660797" y="71438"/>
                </a:lnTo>
                <a:lnTo>
                  <a:pt x="759024" y="62508"/>
                </a:lnTo>
                <a:lnTo>
                  <a:pt x="857250" y="53578"/>
                </a:lnTo>
                <a:lnTo>
                  <a:pt x="964406" y="44649"/>
                </a:lnTo>
                <a:lnTo>
                  <a:pt x="1071563" y="35719"/>
                </a:lnTo>
                <a:lnTo>
                  <a:pt x="1178719" y="35719"/>
                </a:lnTo>
                <a:lnTo>
                  <a:pt x="1294805" y="26789"/>
                </a:lnTo>
                <a:lnTo>
                  <a:pt x="1410891" y="26789"/>
                </a:lnTo>
                <a:lnTo>
                  <a:pt x="1518047" y="26789"/>
                </a:lnTo>
                <a:lnTo>
                  <a:pt x="1634133" y="26789"/>
                </a:lnTo>
                <a:lnTo>
                  <a:pt x="1759149" y="26789"/>
                </a:lnTo>
                <a:lnTo>
                  <a:pt x="1893094" y="17860"/>
                </a:lnTo>
                <a:lnTo>
                  <a:pt x="2027039" y="8930"/>
                </a:lnTo>
                <a:lnTo>
                  <a:pt x="2160984" y="8930"/>
                </a:lnTo>
                <a:lnTo>
                  <a:pt x="2286000" y="0"/>
                </a:lnTo>
                <a:lnTo>
                  <a:pt x="2411016" y="0"/>
                </a:lnTo>
                <a:lnTo>
                  <a:pt x="2527102" y="8930"/>
                </a:lnTo>
                <a:lnTo>
                  <a:pt x="2643188" y="26789"/>
                </a:lnTo>
                <a:lnTo>
                  <a:pt x="2741414" y="35719"/>
                </a:lnTo>
                <a:lnTo>
                  <a:pt x="2830711" y="62508"/>
                </a:lnTo>
                <a:lnTo>
                  <a:pt x="2911078" y="80367"/>
                </a:lnTo>
                <a:lnTo>
                  <a:pt x="2982516" y="89297"/>
                </a:lnTo>
                <a:lnTo>
                  <a:pt x="3053953" y="89297"/>
                </a:lnTo>
                <a:lnTo>
                  <a:pt x="3116461" y="62508"/>
                </a:lnTo>
                <a:lnTo>
                  <a:pt x="3116461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791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Not an acronym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Term from rugby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Scrum is an agile approach for developing innovative products and services.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Rubin, Kenneth S.. Essential Scrum: A Practical Guide to the Most Popular Agile Process (Addison-Wesley Signature Series (Cohn)) (p. 1). Pearson Education. Kindle Edition.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6269593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642938" y="3750468"/>
            <a:ext cx="7786687" cy="2339579"/>
          </a:xfrm>
          <a:custGeom>
            <a:avLst/>
            <a:gdLst/>
            <a:ahLst/>
            <a:cxnLst/>
            <a:rect l="0" t="0" r="0" b="0"/>
            <a:pathLst>
              <a:path w="7786687" h="2339579">
                <a:moveTo>
                  <a:pt x="7134820" y="196453"/>
                </a:moveTo>
                <a:lnTo>
                  <a:pt x="7134820" y="196453"/>
                </a:lnTo>
                <a:lnTo>
                  <a:pt x="7134820" y="196453"/>
                </a:lnTo>
                <a:lnTo>
                  <a:pt x="7134820" y="196453"/>
                </a:lnTo>
                <a:lnTo>
                  <a:pt x="7125890" y="196453"/>
                </a:lnTo>
                <a:lnTo>
                  <a:pt x="7125890" y="196453"/>
                </a:lnTo>
                <a:lnTo>
                  <a:pt x="7116960" y="196453"/>
                </a:lnTo>
                <a:lnTo>
                  <a:pt x="7108031" y="196453"/>
                </a:lnTo>
                <a:lnTo>
                  <a:pt x="7099101" y="187524"/>
                </a:lnTo>
                <a:lnTo>
                  <a:pt x="7090171" y="187524"/>
                </a:lnTo>
                <a:lnTo>
                  <a:pt x="7081242" y="178594"/>
                </a:lnTo>
                <a:lnTo>
                  <a:pt x="7081242" y="169664"/>
                </a:lnTo>
                <a:lnTo>
                  <a:pt x="7072312" y="169664"/>
                </a:lnTo>
                <a:lnTo>
                  <a:pt x="7063382" y="160735"/>
                </a:lnTo>
                <a:lnTo>
                  <a:pt x="7054453" y="160735"/>
                </a:lnTo>
                <a:lnTo>
                  <a:pt x="7036593" y="160735"/>
                </a:lnTo>
                <a:lnTo>
                  <a:pt x="7009804" y="160735"/>
                </a:lnTo>
                <a:lnTo>
                  <a:pt x="6974085" y="160735"/>
                </a:lnTo>
                <a:lnTo>
                  <a:pt x="6938367" y="160735"/>
                </a:lnTo>
                <a:lnTo>
                  <a:pt x="6893718" y="160735"/>
                </a:lnTo>
                <a:lnTo>
                  <a:pt x="6840140" y="160735"/>
                </a:lnTo>
                <a:lnTo>
                  <a:pt x="6786562" y="160735"/>
                </a:lnTo>
                <a:lnTo>
                  <a:pt x="6724054" y="151805"/>
                </a:lnTo>
                <a:lnTo>
                  <a:pt x="6661546" y="142875"/>
                </a:lnTo>
                <a:lnTo>
                  <a:pt x="6590109" y="133946"/>
                </a:lnTo>
                <a:lnTo>
                  <a:pt x="6518671" y="125016"/>
                </a:lnTo>
                <a:lnTo>
                  <a:pt x="6429375" y="125016"/>
                </a:lnTo>
                <a:lnTo>
                  <a:pt x="6340078" y="116086"/>
                </a:lnTo>
                <a:lnTo>
                  <a:pt x="6241851" y="116086"/>
                </a:lnTo>
                <a:lnTo>
                  <a:pt x="6134695" y="107157"/>
                </a:lnTo>
                <a:lnTo>
                  <a:pt x="6027539" y="107157"/>
                </a:lnTo>
                <a:lnTo>
                  <a:pt x="5920382" y="107157"/>
                </a:lnTo>
                <a:lnTo>
                  <a:pt x="5804296" y="107157"/>
                </a:lnTo>
                <a:lnTo>
                  <a:pt x="5688210" y="98227"/>
                </a:lnTo>
                <a:lnTo>
                  <a:pt x="5572125" y="89297"/>
                </a:lnTo>
                <a:lnTo>
                  <a:pt x="5456039" y="80368"/>
                </a:lnTo>
                <a:lnTo>
                  <a:pt x="5331023" y="71438"/>
                </a:lnTo>
                <a:lnTo>
                  <a:pt x="5206007" y="62508"/>
                </a:lnTo>
                <a:lnTo>
                  <a:pt x="5072062" y="62508"/>
                </a:lnTo>
                <a:lnTo>
                  <a:pt x="4947046" y="53578"/>
                </a:lnTo>
                <a:lnTo>
                  <a:pt x="4813101" y="53578"/>
                </a:lnTo>
                <a:lnTo>
                  <a:pt x="4688085" y="44649"/>
                </a:lnTo>
                <a:lnTo>
                  <a:pt x="4554140" y="35719"/>
                </a:lnTo>
                <a:lnTo>
                  <a:pt x="4429125" y="35719"/>
                </a:lnTo>
                <a:lnTo>
                  <a:pt x="4304109" y="26789"/>
                </a:lnTo>
                <a:lnTo>
                  <a:pt x="4179093" y="17860"/>
                </a:lnTo>
                <a:lnTo>
                  <a:pt x="4054078" y="8930"/>
                </a:lnTo>
                <a:lnTo>
                  <a:pt x="3929062" y="0"/>
                </a:lnTo>
                <a:lnTo>
                  <a:pt x="3804046" y="0"/>
                </a:lnTo>
                <a:lnTo>
                  <a:pt x="3670101" y="0"/>
                </a:lnTo>
                <a:lnTo>
                  <a:pt x="3536156" y="0"/>
                </a:lnTo>
                <a:lnTo>
                  <a:pt x="3411140" y="8930"/>
                </a:lnTo>
                <a:lnTo>
                  <a:pt x="3277195" y="17860"/>
                </a:lnTo>
                <a:lnTo>
                  <a:pt x="3143250" y="26789"/>
                </a:lnTo>
                <a:lnTo>
                  <a:pt x="3009304" y="35719"/>
                </a:lnTo>
                <a:lnTo>
                  <a:pt x="2884289" y="44649"/>
                </a:lnTo>
                <a:lnTo>
                  <a:pt x="2759273" y="53578"/>
                </a:lnTo>
                <a:lnTo>
                  <a:pt x="2643187" y="53578"/>
                </a:lnTo>
                <a:lnTo>
                  <a:pt x="2518171" y="62508"/>
                </a:lnTo>
                <a:lnTo>
                  <a:pt x="2402085" y="62508"/>
                </a:lnTo>
                <a:lnTo>
                  <a:pt x="2286000" y="71438"/>
                </a:lnTo>
                <a:lnTo>
                  <a:pt x="2178843" y="71438"/>
                </a:lnTo>
                <a:lnTo>
                  <a:pt x="2062757" y="80368"/>
                </a:lnTo>
                <a:lnTo>
                  <a:pt x="1946671" y="98227"/>
                </a:lnTo>
                <a:lnTo>
                  <a:pt x="1839515" y="107157"/>
                </a:lnTo>
                <a:lnTo>
                  <a:pt x="1732359" y="116086"/>
                </a:lnTo>
                <a:lnTo>
                  <a:pt x="1634132" y="133946"/>
                </a:lnTo>
                <a:lnTo>
                  <a:pt x="1526976" y="142875"/>
                </a:lnTo>
                <a:lnTo>
                  <a:pt x="1428750" y="151805"/>
                </a:lnTo>
                <a:lnTo>
                  <a:pt x="1339453" y="160735"/>
                </a:lnTo>
                <a:lnTo>
                  <a:pt x="1250156" y="160735"/>
                </a:lnTo>
                <a:lnTo>
                  <a:pt x="1160859" y="169664"/>
                </a:lnTo>
                <a:lnTo>
                  <a:pt x="1071562" y="187524"/>
                </a:lnTo>
                <a:lnTo>
                  <a:pt x="982265" y="205383"/>
                </a:lnTo>
                <a:lnTo>
                  <a:pt x="901898" y="223243"/>
                </a:lnTo>
                <a:lnTo>
                  <a:pt x="812601" y="241102"/>
                </a:lnTo>
                <a:lnTo>
                  <a:pt x="732234" y="267891"/>
                </a:lnTo>
                <a:lnTo>
                  <a:pt x="660796" y="285750"/>
                </a:lnTo>
                <a:lnTo>
                  <a:pt x="589359" y="303610"/>
                </a:lnTo>
                <a:lnTo>
                  <a:pt x="526851" y="321469"/>
                </a:lnTo>
                <a:lnTo>
                  <a:pt x="464343" y="339328"/>
                </a:lnTo>
                <a:lnTo>
                  <a:pt x="401836" y="348258"/>
                </a:lnTo>
                <a:lnTo>
                  <a:pt x="348257" y="366118"/>
                </a:lnTo>
                <a:lnTo>
                  <a:pt x="294679" y="383977"/>
                </a:lnTo>
                <a:lnTo>
                  <a:pt x="250031" y="401836"/>
                </a:lnTo>
                <a:lnTo>
                  <a:pt x="205382" y="419696"/>
                </a:lnTo>
                <a:lnTo>
                  <a:pt x="160734" y="446485"/>
                </a:lnTo>
                <a:lnTo>
                  <a:pt x="125015" y="473274"/>
                </a:lnTo>
                <a:lnTo>
                  <a:pt x="98226" y="508993"/>
                </a:lnTo>
                <a:lnTo>
                  <a:pt x="80367" y="544711"/>
                </a:lnTo>
                <a:lnTo>
                  <a:pt x="62507" y="580430"/>
                </a:lnTo>
                <a:lnTo>
                  <a:pt x="53578" y="616149"/>
                </a:lnTo>
                <a:lnTo>
                  <a:pt x="35718" y="660797"/>
                </a:lnTo>
                <a:lnTo>
                  <a:pt x="35718" y="696516"/>
                </a:lnTo>
                <a:lnTo>
                  <a:pt x="26789" y="741164"/>
                </a:lnTo>
                <a:lnTo>
                  <a:pt x="17859" y="785813"/>
                </a:lnTo>
                <a:lnTo>
                  <a:pt x="17859" y="839391"/>
                </a:lnTo>
                <a:lnTo>
                  <a:pt x="8929" y="884039"/>
                </a:lnTo>
                <a:lnTo>
                  <a:pt x="8929" y="946547"/>
                </a:lnTo>
                <a:lnTo>
                  <a:pt x="0" y="1009055"/>
                </a:lnTo>
                <a:lnTo>
                  <a:pt x="0" y="1071563"/>
                </a:lnTo>
                <a:lnTo>
                  <a:pt x="0" y="1143001"/>
                </a:lnTo>
                <a:lnTo>
                  <a:pt x="8929" y="1214438"/>
                </a:lnTo>
                <a:lnTo>
                  <a:pt x="8929" y="1276946"/>
                </a:lnTo>
                <a:lnTo>
                  <a:pt x="17859" y="1339454"/>
                </a:lnTo>
                <a:lnTo>
                  <a:pt x="26789" y="1393032"/>
                </a:lnTo>
                <a:lnTo>
                  <a:pt x="35718" y="1455540"/>
                </a:lnTo>
                <a:lnTo>
                  <a:pt x="44648" y="1509118"/>
                </a:lnTo>
                <a:lnTo>
                  <a:pt x="53578" y="1562696"/>
                </a:lnTo>
                <a:lnTo>
                  <a:pt x="71437" y="1616274"/>
                </a:lnTo>
                <a:lnTo>
                  <a:pt x="80367" y="1669852"/>
                </a:lnTo>
                <a:lnTo>
                  <a:pt x="89296" y="1723430"/>
                </a:lnTo>
                <a:lnTo>
                  <a:pt x="98226" y="1768079"/>
                </a:lnTo>
                <a:lnTo>
                  <a:pt x="107156" y="1821657"/>
                </a:lnTo>
                <a:lnTo>
                  <a:pt x="116086" y="1875234"/>
                </a:lnTo>
                <a:lnTo>
                  <a:pt x="125015" y="1919883"/>
                </a:lnTo>
                <a:lnTo>
                  <a:pt x="133945" y="1964531"/>
                </a:lnTo>
                <a:lnTo>
                  <a:pt x="142875" y="2000250"/>
                </a:lnTo>
                <a:lnTo>
                  <a:pt x="160734" y="2035969"/>
                </a:lnTo>
                <a:lnTo>
                  <a:pt x="169664" y="2062758"/>
                </a:lnTo>
                <a:lnTo>
                  <a:pt x="196453" y="2080617"/>
                </a:lnTo>
                <a:lnTo>
                  <a:pt x="214312" y="2089547"/>
                </a:lnTo>
                <a:lnTo>
                  <a:pt x="241101" y="2098477"/>
                </a:lnTo>
                <a:lnTo>
                  <a:pt x="267890" y="2107406"/>
                </a:lnTo>
                <a:lnTo>
                  <a:pt x="294679" y="2116336"/>
                </a:lnTo>
                <a:lnTo>
                  <a:pt x="330398" y="2116336"/>
                </a:lnTo>
                <a:lnTo>
                  <a:pt x="366117" y="2125266"/>
                </a:lnTo>
                <a:lnTo>
                  <a:pt x="410765" y="2134195"/>
                </a:lnTo>
                <a:lnTo>
                  <a:pt x="455414" y="2143125"/>
                </a:lnTo>
                <a:lnTo>
                  <a:pt x="500062" y="2143125"/>
                </a:lnTo>
                <a:lnTo>
                  <a:pt x="544711" y="2143125"/>
                </a:lnTo>
                <a:lnTo>
                  <a:pt x="589359" y="2143125"/>
                </a:lnTo>
                <a:lnTo>
                  <a:pt x="642937" y="2143125"/>
                </a:lnTo>
                <a:lnTo>
                  <a:pt x="696515" y="2143125"/>
                </a:lnTo>
                <a:lnTo>
                  <a:pt x="750093" y="2143125"/>
                </a:lnTo>
                <a:lnTo>
                  <a:pt x="812601" y="2143125"/>
                </a:lnTo>
                <a:lnTo>
                  <a:pt x="866179" y="2143125"/>
                </a:lnTo>
                <a:lnTo>
                  <a:pt x="928687" y="2143125"/>
                </a:lnTo>
                <a:lnTo>
                  <a:pt x="991195" y="2160984"/>
                </a:lnTo>
                <a:lnTo>
                  <a:pt x="1053703" y="2160984"/>
                </a:lnTo>
                <a:lnTo>
                  <a:pt x="1125140" y="2169914"/>
                </a:lnTo>
                <a:lnTo>
                  <a:pt x="1205507" y="2169914"/>
                </a:lnTo>
                <a:lnTo>
                  <a:pt x="1294804" y="2169914"/>
                </a:lnTo>
                <a:lnTo>
                  <a:pt x="1384101" y="2169914"/>
                </a:lnTo>
                <a:lnTo>
                  <a:pt x="1482328" y="2160984"/>
                </a:lnTo>
                <a:lnTo>
                  <a:pt x="1589484" y="2160984"/>
                </a:lnTo>
                <a:lnTo>
                  <a:pt x="1696640" y="2152055"/>
                </a:lnTo>
                <a:lnTo>
                  <a:pt x="1803796" y="2152055"/>
                </a:lnTo>
                <a:lnTo>
                  <a:pt x="1919882" y="2143125"/>
                </a:lnTo>
                <a:lnTo>
                  <a:pt x="2044898" y="2143125"/>
                </a:lnTo>
                <a:lnTo>
                  <a:pt x="2160984" y="2134195"/>
                </a:lnTo>
                <a:lnTo>
                  <a:pt x="2286000" y="2125266"/>
                </a:lnTo>
                <a:lnTo>
                  <a:pt x="2411015" y="2116336"/>
                </a:lnTo>
                <a:lnTo>
                  <a:pt x="2536031" y="2116336"/>
                </a:lnTo>
                <a:lnTo>
                  <a:pt x="2669976" y="2098477"/>
                </a:lnTo>
                <a:lnTo>
                  <a:pt x="2794992" y="2089547"/>
                </a:lnTo>
                <a:lnTo>
                  <a:pt x="2928937" y="2071687"/>
                </a:lnTo>
                <a:lnTo>
                  <a:pt x="3071812" y="2062758"/>
                </a:lnTo>
                <a:lnTo>
                  <a:pt x="3205757" y="2053828"/>
                </a:lnTo>
                <a:lnTo>
                  <a:pt x="3348632" y="2044898"/>
                </a:lnTo>
                <a:lnTo>
                  <a:pt x="3482578" y="2044898"/>
                </a:lnTo>
                <a:lnTo>
                  <a:pt x="3625453" y="2053828"/>
                </a:lnTo>
                <a:lnTo>
                  <a:pt x="3759398" y="2053828"/>
                </a:lnTo>
                <a:lnTo>
                  <a:pt x="3893343" y="2062758"/>
                </a:lnTo>
                <a:lnTo>
                  <a:pt x="4027289" y="2071687"/>
                </a:lnTo>
                <a:lnTo>
                  <a:pt x="4161234" y="2071687"/>
                </a:lnTo>
                <a:lnTo>
                  <a:pt x="4286250" y="2071687"/>
                </a:lnTo>
                <a:lnTo>
                  <a:pt x="4411265" y="2071687"/>
                </a:lnTo>
                <a:lnTo>
                  <a:pt x="4545210" y="2062758"/>
                </a:lnTo>
                <a:lnTo>
                  <a:pt x="4670226" y="2062758"/>
                </a:lnTo>
                <a:lnTo>
                  <a:pt x="4804171" y="2062758"/>
                </a:lnTo>
                <a:lnTo>
                  <a:pt x="4929187" y="2071687"/>
                </a:lnTo>
                <a:lnTo>
                  <a:pt x="5054203" y="2089547"/>
                </a:lnTo>
                <a:lnTo>
                  <a:pt x="5179218" y="2098477"/>
                </a:lnTo>
                <a:lnTo>
                  <a:pt x="5304234" y="2116336"/>
                </a:lnTo>
                <a:lnTo>
                  <a:pt x="5420320" y="2143125"/>
                </a:lnTo>
                <a:lnTo>
                  <a:pt x="5536406" y="2160984"/>
                </a:lnTo>
                <a:lnTo>
                  <a:pt x="5652492" y="2187773"/>
                </a:lnTo>
                <a:lnTo>
                  <a:pt x="5768578" y="2205633"/>
                </a:lnTo>
                <a:lnTo>
                  <a:pt x="5875734" y="2223492"/>
                </a:lnTo>
                <a:lnTo>
                  <a:pt x="5982890" y="2241352"/>
                </a:lnTo>
                <a:lnTo>
                  <a:pt x="6098976" y="2250281"/>
                </a:lnTo>
                <a:lnTo>
                  <a:pt x="6206132" y="2250281"/>
                </a:lnTo>
                <a:lnTo>
                  <a:pt x="6313289" y="2259211"/>
                </a:lnTo>
                <a:lnTo>
                  <a:pt x="6420445" y="2259211"/>
                </a:lnTo>
                <a:lnTo>
                  <a:pt x="6518671" y="2268141"/>
                </a:lnTo>
                <a:lnTo>
                  <a:pt x="6607968" y="2277070"/>
                </a:lnTo>
                <a:lnTo>
                  <a:pt x="6706195" y="2294930"/>
                </a:lnTo>
                <a:lnTo>
                  <a:pt x="6786562" y="2303859"/>
                </a:lnTo>
                <a:lnTo>
                  <a:pt x="6858000" y="2312789"/>
                </a:lnTo>
                <a:lnTo>
                  <a:pt x="6929437" y="2330648"/>
                </a:lnTo>
                <a:lnTo>
                  <a:pt x="7000875" y="2339578"/>
                </a:lnTo>
                <a:lnTo>
                  <a:pt x="7063382" y="2339578"/>
                </a:lnTo>
                <a:lnTo>
                  <a:pt x="7134820" y="2339578"/>
                </a:lnTo>
                <a:lnTo>
                  <a:pt x="7215187" y="2339578"/>
                </a:lnTo>
                <a:lnTo>
                  <a:pt x="7295554" y="2339578"/>
                </a:lnTo>
                <a:lnTo>
                  <a:pt x="7375921" y="2330648"/>
                </a:lnTo>
                <a:lnTo>
                  <a:pt x="7456289" y="2339578"/>
                </a:lnTo>
                <a:lnTo>
                  <a:pt x="7518796" y="2330648"/>
                </a:lnTo>
                <a:lnTo>
                  <a:pt x="7581303" y="2330648"/>
                </a:lnTo>
                <a:lnTo>
                  <a:pt x="7617022" y="2330648"/>
                </a:lnTo>
                <a:lnTo>
                  <a:pt x="7652741" y="2330648"/>
                </a:lnTo>
                <a:lnTo>
                  <a:pt x="7679530" y="2330648"/>
                </a:lnTo>
                <a:lnTo>
                  <a:pt x="7688460" y="2321719"/>
                </a:lnTo>
                <a:lnTo>
                  <a:pt x="7706319" y="2321719"/>
                </a:lnTo>
                <a:lnTo>
                  <a:pt x="7715249" y="2312789"/>
                </a:lnTo>
                <a:lnTo>
                  <a:pt x="7733108" y="2303859"/>
                </a:lnTo>
                <a:lnTo>
                  <a:pt x="7733108" y="2294930"/>
                </a:lnTo>
                <a:lnTo>
                  <a:pt x="7742038" y="2277070"/>
                </a:lnTo>
                <a:lnTo>
                  <a:pt x="7750967" y="2259211"/>
                </a:lnTo>
                <a:lnTo>
                  <a:pt x="7759897" y="2232422"/>
                </a:lnTo>
                <a:lnTo>
                  <a:pt x="7759897" y="2205633"/>
                </a:lnTo>
                <a:lnTo>
                  <a:pt x="7768827" y="2169914"/>
                </a:lnTo>
                <a:lnTo>
                  <a:pt x="7768827" y="2134195"/>
                </a:lnTo>
                <a:lnTo>
                  <a:pt x="7777757" y="2089547"/>
                </a:lnTo>
                <a:lnTo>
                  <a:pt x="7777757" y="2053828"/>
                </a:lnTo>
                <a:lnTo>
                  <a:pt x="7786686" y="2009180"/>
                </a:lnTo>
                <a:lnTo>
                  <a:pt x="7786686" y="1955602"/>
                </a:lnTo>
                <a:lnTo>
                  <a:pt x="7786686" y="1902023"/>
                </a:lnTo>
                <a:lnTo>
                  <a:pt x="7786686" y="1839516"/>
                </a:lnTo>
                <a:lnTo>
                  <a:pt x="7786686" y="1768079"/>
                </a:lnTo>
                <a:lnTo>
                  <a:pt x="7777757" y="1687712"/>
                </a:lnTo>
                <a:lnTo>
                  <a:pt x="7777757" y="1598415"/>
                </a:lnTo>
                <a:lnTo>
                  <a:pt x="7768827" y="1509118"/>
                </a:lnTo>
                <a:lnTo>
                  <a:pt x="7768827" y="1419821"/>
                </a:lnTo>
                <a:lnTo>
                  <a:pt x="7768827" y="1330524"/>
                </a:lnTo>
                <a:lnTo>
                  <a:pt x="7768827" y="1241227"/>
                </a:lnTo>
                <a:lnTo>
                  <a:pt x="7768827" y="1160860"/>
                </a:lnTo>
                <a:lnTo>
                  <a:pt x="7768827" y="1071563"/>
                </a:lnTo>
                <a:lnTo>
                  <a:pt x="7759897" y="991196"/>
                </a:lnTo>
                <a:lnTo>
                  <a:pt x="7759897" y="910828"/>
                </a:lnTo>
                <a:lnTo>
                  <a:pt x="7759897" y="830461"/>
                </a:lnTo>
                <a:lnTo>
                  <a:pt x="7750967" y="759024"/>
                </a:lnTo>
                <a:lnTo>
                  <a:pt x="7750967" y="687586"/>
                </a:lnTo>
                <a:lnTo>
                  <a:pt x="7750967" y="616149"/>
                </a:lnTo>
                <a:lnTo>
                  <a:pt x="7750967" y="553641"/>
                </a:lnTo>
                <a:lnTo>
                  <a:pt x="7750967" y="500063"/>
                </a:lnTo>
                <a:lnTo>
                  <a:pt x="7750967" y="446485"/>
                </a:lnTo>
                <a:lnTo>
                  <a:pt x="7750967" y="401836"/>
                </a:lnTo>
                <a:lnTo>
                  <a:pt x="7750967" y="366118"/>
                </a:lnTo>
                <a:lnTo>
                  <a:pt x="7742038" y="330399"/>
                </a:lnTo>
                <a:lnTo>
                  <a:pt x="7733108" y="303610"/>
                </a:lnTo>
                <a:lnTo>
                  <a:pt x="7715249" y="276821"/>
                </a:lnTo>
                <a:lnTo>
                  <a:pt x="7706319" y="258961"/>
                </a:lnTo>
                <a:lnTo>
                  <a:pt x="7679530" y="250032"/>
                </a:lnTo>
                <a:lnTo>
                  <a:pt x="7652741" y="241102"/>
                </a:lnTo>
                <a:lnTo>
                  <a:pt x="7625952" y="223243"/>
                </a:lnTo>
                <a:lnTo>
                  <a:pt x="7581303" y="214313"/>
                </a:lnTo>
                <a:lnTo>
                  <a:pt x="7536656" y="205383"/>
                </a:lnTo>
                <a:lnTo>
                  <a:pt x="7483078" y="187524"/>
                </a:lnTo>
                <a:lnTo>
                  <a:pt x="7429500" y="169664"/>
                </a:lnTo>
                <a:lnTo>
                  <a:pt x="7366992" y="160735"/>
                </a:lnTo>
                <a:lnTo>
                  <a:pt x="7304484" y="151805"/>
                </a:lnTo>
                <a:lnTo>
                  <a:pt x="7233046" y="142875"/>
                </a:lnTo>
                <a:lnTo>
                  <a:pt x="7152679" y="133946"/>
                </a:lnTo>
                <a:lnTo>
                  <a:pt x="7072312" y="133946"/>
                </a:lnTo>
                <a:lnTo>
                  <a:pt x="6983015" y="125016"/>
                </a:lnTo>
                <a:lnTo>
                  <a:pt x="6893718" y="116086"/>
                </a:lnTo>
                <a:lnTo>
                  <a:pt x="6786562" y="98227"/>
                </a:lnTo>
                <a:lnTo>
                  <a:pt x="6670476" y="71438"/>
                </a:lnTo>
                <a:lnTo>
                  <a:pt x="6670476" y="7143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393156" y="5554266"/>
            <a:ext cx="2303861" cy="89297"/>
          </a:xfrm>
          <a:custGeom>
            <a:avLst/>
            <a:gdLst/>
            <a:ahLst/>
            <a:cxnLst/>
            <a:rect l="0" t="0" r="0" b="0"/>
            <a:pathLst>
              <a:path w="2303861" h="89297">
                <a:moveTo>
                  <a:pt x="160735" y="35718"/>
                </a:moveTo>
                <a:lnTo>
                  <a:pt x="160735" y="35718"/>
                </a:lnTo>
                <a:lnTo>
                  <a:pt x="142875" y="44647"/>
                </a:lnTo>
                <a:lnTo>
                  <a:pt x="133946" y="44647"/>
                </a:lnTo>
                <a:lnTo>
                  <a:pt x="116086" y="53577"/>
                </a:lnTo>
                <a:lnTo>
                  <a:pt x="107157" y="53577"/>
                </a:lnTo>
                <a:lnTo>
                  <a:pt x="89297" y="53577"/>
                </a:lnTo>
                <a:lnTo>
                  <a:pt x="71438" y="53577"/>
                </a:lnTo>
                <a:lnTo>
                  <a:pt x="62508" y="53577"/>
                </a:lnTo>
                <a:lnTo>
                  <a:pt x="44649" y="53577"/>
                </a:lnTo>
                <a:lnTo>
                  <a:pt x="35719" y="44647"/>
                </a:lnTo>
                <a:lnTo>
                  <a:pt x="26789" y="44647"/>
                </a:lnTo>
                <a:lnTo>
                  <a:pt x="8930" y="44647"/>
                </a:lnTo>
                <a:lnTo>
                  <a:pt x="8930" y="44647"/>
                </a:lnTo>
                <a:lnTo>
                  <a:pt x="0" y="53577"/>
                </a:lnTo>
                <a:lnTo>
                  <a:pt x="8930" y="62507"/>
                </a:lnTo>
                <a:lnTo>
                  <a:pt x="26789" y="71436"/>
                </a:lnTo>
                <a:lnTo>
                  <a:pt x="44649" y="80366"/>
                </a:lnTo>
                <a:lnTo>
                  <a:pt x="80367" y="89296"/>
                </a:lnTo>
                <a:lnTo>
                  <a:pt x="133946" y="89296"/>
                </a:lnTo>
                <a:lnTo>
                  <a:pt x="187524" y="89296"/>
                </a:lnTo>
                <a:lnTo>
                  <a:pt x="258961" y="89296"/>
                </a:lnTo>
                <a:lnTo>
                  <a:pt x="330399" y="89296"/>
                </a:lnTo>
                <a:lnTo>
                  <a:pt x="410766" y="80366"/>
                </a:lnTo>
                <a:lnTo>
                  <a:pt x="491133" y="80366"/>
                </a:lnTo>
                <a:lnTo>
                  <a:pt x="571500" y="71436"/>
                </a:lnTo>
                <a:lnTo>
                  <a:pt x="660797" y="62507"/>
                </a:lnTo>
                <a:lnTo>
                  <a:pt x="750094" y="62507"/>
                </a:lnTo>
                <a:lnTo>
                  <a:pt x="848321" y="53577"/>
                </a:lnTo>
                <a:lnTo>
                  <a:pt x="946547" y="53577"/>
                </a:lnTo>
                <a:lnTo>
                  <a:pt x="1062633" y="53577"/>
                </a:lnTo>
                <a:lnTo>
                  <a:pt x="1187649" y="53577"/>
                </a:lnTo>
                <a:lnTo>
                  <a:pt x="1321594" y="53577"/>
                </a:lnTo>
                <a:lnTo>
                  <a:pt x="1464469" y="44647"/>
                </a:lnTo>
                <a:lnTo>
                  <a:pt x="1616274" y="26788"/>
                </a:lnTo>
                <a:lnTo>
                  <a:pt x="1768078" y="17859"/>
                </a:lnTo>
                <a:lnTo>
                  <a:pt x="1919883" y="8929"/>
                </a:lnTo>
                <a:lnTo>
                  <a:pt x="2071688" y="0"/>
                </a:lnTo>
                <a:lnTo>
                  <a:pt x="2205633" y="0"/>
                </a:lnTo>
                <a:lnTo>
                  <a:pt x="2303860" y="8929"/>
                </a:lnTo>
                <a:lnTo>
                  <a:pt x="2303860" y="892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366367" y="5956101"/>
            <a:ext cx="3303986" cy="875110"/>
          </a:xfrm>
          <a:custGeom>
            <a:avLst/>
            <a:gdLst/>
            <a:ahLst/>
            <a:cxnLst/>
            <a:rect l="0" t="0" r="0" b="0"/>
            <a:pathLst>
              <a:path w="3303986" h="875110">
                <a:moveTo>
                  <a:pt x="3303985" y="348258"/>
                </a:moveTo>
                <a:lnTo>
                  <a:pt x="3303985" y="348258"/>
                </a:lnTo>
                <a:lnTo>
                  <a:pt x="3295055" y="348258"/>
                </a:lnTo>
                <a:lnTo>
                  <a:pt x="3295055" y="348258"/>
                </a:lnTo>
                <a:lnTo>
                  <a:pt x="3295055" y="339328"/>
                </a:lnTo>
                <a:lnTo>
                  <a:pt x="3286125" y="339328"/>
                </a:lnTo>
                <a:lnTo>
                  <a:pt x="3295055" y="339328"/>
                </a:lnTo>
                <a:lnTo>
                  <a:pt x="3295055" y="330398"/>
                </a:lnTo>
                <a:lnTo>
                  <a:pt x="3295055" y="321469"/>
                </a:lnTo>
                <a:lnTo>
                  <a:pt x="3295055" y="321469"/>
                </a:lnTo>
                <a:lnTo>
                  <a:pt x="3286125" y="321469"/>
                </a:lnTo>
                <a:lnTo>
                  <a:pt x="3286125" y="321469"/>
                </a:lnTo>
                <a:lnTo>
                  <a:pt x="3277196" y="321469"/>
                </a:lnTo>
                <a:lnTo>
                  <a:pt x="3268266" y="321469"/>
                </a:lnTo>
                <a:lnTo>
                  <a:pt x="3259336" y="312539"/>
                </a:lnTo>
                <a:lnTo>
                  <a:pt x="3250406" y="312539"/>
                </a:lnTo>
                <a:lnTo>
                  <a:pt x="3241477" y="312539"/>
                </a:lnTo>
                <a:lnTo>
                  <a:pt x="3223617" y="303609"/>
                </a:lnTo>
                <a:lnTo>
                  <a:pt x="3214688" y="303609"/>
                </a:lnTo>
                <a:lnTo>
                  <a:pt x="3196828" y="294679"/>
                </a:lnTo>
                <a:lnTo>
                  <a:pt x="3170039" y="285750"/>
                </a:lnTo>
                <a:lnTo>
                  <a:pt x="3143250" y="285750"/>
                </a:lnTo>
                <a:lnTo>
                  <a:pt x="3116461" y="285750"/>
                </a:lnTo>
                <a:lnTo>
                  <a:pt x="3089672" y="276820"/>
                </a:lnTo>
                <a:lnTo>
                  <a:pt x="3053953" y="276820"/>
                </a:lnTo>
                <a:lnTo>
                  <a:pt x="3018235" y="267890"/>
                </a:lnTo>
                <a:lnTo>
                  <a:pt x="2982516" y="258961"/>
                </a:lnTo>
                <a:lnTo>
                  <a:pt x="2946797" y="232172"/>
                </a:lnTo>
                <a:lnTo>
                  <a:pt x="2911078" y="214312"/>
                </a:lnTo>
                <a:lnTo>
                  <a:pt x="2875360" y="187523"/>
                </a:lnTo>
                <a:lnTo>
                  <a:pt x="2839641" y="169664"/>
                </a:lnTo>
                <a:lnTo>
                  <a:pt x="2794992" y="151804"/>
                </a:lnTo>
                <a:lnTo>
                  <a:pt x="2750344" y="133945"/>
                </a:lnTo>
                <a:lnTo>
                  <a:pt x="2705696" y="116086"/>
                </a:lnTo>
                <a:lnTo>
                  <a:pt x="2661047" y="98226"/>
                </a:lnTo>
                <a:lnTo>
                  <a:pt x="2607469" y="89297"/>
                </a:lnTo>
                <a:lnTo>
                  <a:pt x="2553891" y="80367"/>
                </a:lnTo>
                <a:lnTo>
                  <a:pt x="2500313" y="71437"/>
                </a:lnTo>
                <a:lnTo>
                  <a:pt x="2446735" y="53578"/>
                </a:lnTo>
                <a:lnTo>
                  <a:pt x="2393156" y="44648"/>
                </a:lnTo>
                <a:lnTo>
                  <a:pt x="2339578" y="26789"/>
                </a:lnTo>
                <a:lnTo>
                  <a:pt x="2277071" y="17859"/>
                </a:lnTo>
                <a:lnTo>
                  <a:pt x="2223492" y="8929"/>
                </a:lnTo>
                <a:lnTo>
                  <a:pt x="2160985" y="8929"/>
                </a:lnTo>
                <a:lnTo>
                  <a:pt x="2098477" y="8929"/>
                </a:lnTo>
                <a:lnTo>
                  <a:pt x="2027039" y="8929"/>
                </a:lnTo>
                <a:lnTo>
                  <a:pt x="1955602" y="17859"/>
                </a:lnTo>
                <a:lnTo>
                  <a:pt x="1893094" y="17859"/>
                </a:lnTo>
                <a:lnTo>
                  <a:pt x="1821656" y="26789"/>
                </a:lnTo>
                <a:lnTo>
                  <a:pt x="1759149" y="26789"/>
                </a:lnTo>
                <a:lnTo>
                  <a:pt x="1696641" y="26789"/>
                </a:lnTo>
                <a:lnTo>
                  <a:pt x="1634133" y="26789"/>
                </a:lnTo>
                <a:lnTo>
                  <a:pt x="1580555" y="17859"/>
                </a:lnTo>
                <a:lnTo>
                  <a:pt x="1518047" y="8929"/>
                </a:lnTo>
                <a:lnTo>
                  <a:pt x="1455539" y="0"/>
                </a:lnTo>
                <a:lnTo>
                  <a:pt x="1401961" y="0"/>
                </a:lnTo>
                <a:lnTo>
                  <a:pt x="1339453" y="0"/>
                </a:lnTo>
                <a:lnTo>
                  <a:pt x="1276946" y="0"/>
                </a:lnTo>
                <a:lnTo>
                  <a:pt x="1214438" y="0"/>
                </a:lnTo>
                <a:lnTo>
                  <a:pt x="1151930" y="8929"/>
                </a:lnTo>
                <a:lnTo>
                  <a:pt x="1080492" y="8929"/>
                </a:lnTo>
                <a:lnTo>
                  <a:pt x="1026914" y="17859"/>
                </a:lnTo>
                <a:lnTo>
                  <a:pt x="964406" y="17859"/>
                </a:lnTo>
                <a:lnTo>
                  <a:pt x="901899" y="17859"/>
                </a:lnTo>
                <a:lnTo>
                  <a:pt x="848321" y="26789"/>
                </a:lnTo>
                <a:lnTo>
                  <a:pt x="794742" y="26789"/>
                </a:lnTo>
                <a:lnTo>
                  <a:pt x="732235" y="35719"/>
                </a:lnTo>
                <a:lnTo>
                  <a:pt x="678656" y="44648"/>
                </a:lnTo>
                <a:lnTo>
                  <a:pt x="625078" y="53578"/>
                </a:lnTo>
                <a:lnTo>
                  <a:pt x="562571" y="71437"/>
                </a:lnTo>
                <a:lnTo>
                  <a:pt x="517922" y="98226"/>
                </a:lnTo>
                <a:lnTo>
                  <a:pt x="464344" y="116086"/>
                </a:lnTo>
                <a:lnTo>
                  <a:pt x="419696" y="133945"/>
                </a:lnTo>
                <a:lnTo>
                  <a:pt x="375047" y="151804"/>
                </a:lnTo>
                <a:lnTo>
                  <a:pt x="330399" y="169664"/>
                </a:lnTo>
                <a:lnTo>
                  <a:pt x="294680" y="178594"/>
                </a:lnTo>
                <a:lnTo>
                  <a:pt x="250031" y="205383"/>
                </a:lnTo>
                <a:lnTo>
                  <a:pt x="214313" y="223242"/>
                </a:lnTo>
                <a:lnTo>
                  <a:pt x="178594" y="250031"/>
                </a:lnTo>
                <a:lnTo>
                  <a:pt x="133946" y="276820"/>
                </a:lnTo>
                <a:lnTo>
                  <a:pt x="107156" y="303609"/>
                </a:lnTo>
                <a:lnTo>
                  <a:pt x="71438" y="339328"/>
                </a:lnTo>
                <a:lnTo>
                  <a:pt x="44649" y="375047"/>
                </a:lnTo>
                <a:lnTo>
                  <a:pt x="26789" y="401836"/>
                </a:lnTo>
                <a:lnTo>
                  <a:pt x="17860" y="428625"/>
                </a:lnTo>
                <a:lnTo>
                  <a:pt x="8930" y="446484"/>
                </a:lnTo>
                <a:lnTo>
                  <a:pt x="0" y="473273"/>
                </a:lnTo>
                <a:lnTo>
                  <a:pt x="0" y="491133"/>
                </a:lnTo>
                <a:lnTo>
                  <a:pt x="0" y="517922"/>
                </a:lnTo>
                <a:lnTo>
                  <a:pt x="0" y="535781"/>
                </a:lnTo>
                <a:lnTo>
                  <a:pt x="0" y="553640"/>
                </a:lnTo>
                <a:lnTo>
                  <a:pt x="8930" y="571500"/>
                </a:lnTo>
                <a:lnTo>
                  <a:pt x="17860" y="589359"/>
                </a:lnTo>
                <a:lnTo>
                  <a:pt x="26789" y="616148"/>
                </a:lnTo>
                <a:lnTo>
                  <a:pt x="35719" y="642937"/>
                </a:lnTo>
                <a:lnTo>
                  <a:pt x="53578" y="669726"/>
                </a:lnTo>
                <a:lnTo>
                  <a:pt x="71438" y="696515"/>
                </a:lnTo>
                <a:lnTo>
                  <a:pt x="89297" y="723304"/>
                </a:lnTo>
                <a:lnTo>
                  <a:pt x="107156" y="732234"/>
                </a:lnTo>
                <a:lnTo>
                  <a:pt x="125016" y="741164"/>
                </a:lnTo>
                <a:lnTo>
                  <a:pt x="142875" y="750094"/>
                </a:lnTo>
                <a:lnTo>
                  <a:pt x="169664" y="767953"/>
                </a:lnTo>
                <a:lnTo>
                  <a:pt x="196453" y="776883"/>
                </a:lnTo>
                <a:lnTo>
                  <a:pt x="223242" y="785812"/>
                </a:lnTo>
                <a:lnTo>
                  <a:pt x="258961" y="794742"/>
                </a:lnTo>
                <a:lnTo>
                  <a:pt x="285750" y="794742"/>
                </a:lnTo>
                <a:lnTo>
                  <a:pt x="321469" y="803672"/>
                </a:lnTo>
                <a:lnTo>
                  <a:pt x="366117" y="812601"/>
                </a:lnTo>
                <a:lnTo>
                  <a:pt x="410766" y="821531"/>
                </a:lnTo>
                <a:lnTo>
                  <a:pt x="446485" y="830461"/>
                </a:lnTo>
                <a:lnTo>
                  <a:pt x="491133" y="839390"/>
                </a:lnTo>
                <a:lnTo>
                  <a:pt x="535781" y="848320"/>
                </a:lnTo>
                <a:lnTo>
                  <a:pt x="580430" y="857250"/>
                </a:lnTo>
                <a:lnTo>
                  <a:pt x="634008" y="866179"/>
                </a:lnTo>
                <a:lnTo>
                  <a:pt x="678656" y="866179"/>
                </a:lnTo>
                <a:lnTo>
                  <a:pt x="732235" y="875109"/>
                </a:lnTo>
                <a:lnTo>
                  <a:pt x="776883" y="875109"/>
                </a:lnTo>
                <a:lnTo>
                  <a:pt x="830461" y="875109"/>
                </a:lnTo>
                <a:lnTo>
                  <a:pt x="892969" y="875109"/>
                </a:lnTo>
                <a:lnTo>
                  <a:pt x="946547" y="875109"/>
                </a:lnTo>
                <a:lnTo>
                  <a:pt x="1009055" y="875109"/>
                </a:lnTo>
                <a:lnTo>
                  <a:pt x="1071563" y="866179"/>
                </a:lnTo>
                <a:lnTo>
                  <a:pt x="1134071" y="866179"/>
                </a:lnTo>
                <a:lnTo>
                  <a:pt x="1196578" y="866179"/>
                </a:lnTo>
                <a:lnTo>
                  <a:pt x="1259086" y="866179"/>
                </a:lnTo>
                <a:lnTo>
                  <a:pt x="1321594" y="857250"/>
                </a:lnTo>
                <a:lnTo>
                  <a:pt x="1384102" y="857250"/>
                </a:lnTo>
                <a:lnTo>
                  <a:pt x="1446610" y="857250"/>
                </a:lnTo>
                <a:lnTo>
                  <a:pt x="1509117" y="848320"/>
                </a:lnTo>
                <a:lnTo>
                  <a:pt x="1580555" y="848320"/>
                </a:lnTo>
                <a:lnTo>
                  <a:pt x="1643063" y="848320"/>
                </a:lnTo>
                <a:lnTo>
                  <a:pt x="1714500" y="848320"/>
                </a:lnTo>
                <a:lnTo>
                  <a:pt x="1777008" y="848320"/>
                </a:lnTo>
                <a:lnTo>
                  <a:pt x="1848446" y="848320"/>
                </a:lnTo>
                <a:lnTo>
                  <a:pt x="1910953" y="848320"/>
                </a:lnTo>
                <a:lnTo>
                  <a:pt x="1982391" y="848320"/>
                </a:lnTo>
                <a:lnTo>
                  <a:pt x="2053828" y="848320"/>
                </a:lnTo>
                <a:lnTo>
                  <a:pt x="2125266" y="848320"/>
                </a:lnTo>
                <a:lnTo>
                  <a:pt x="2205633" y="848320"/>
                </a:lnTo>
                <a:lnTo>
                  <a:pt x="2277071" y="848320"/>
                </a:lnTo>
                <a:lnTo>
                  <a:pt x="2348508" y="848320"/>
                </a:lnTo>
                <a:lnTo>
                  <a:pt x="2348508" y="84832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857750" y="6116835"/>
            <a:ext cx="1178720" cy="687587"/>
          </a:xfrm>
          <a:custGeom>
            <a:avLst/>
            <a:gdLst/>
            <a:ahLst/>
            <a:cxnLst/>
            <a:rect l="0" t="0" r="0" b="0"/>
            <a:pathLst>
              <a:path w="1178720" h="687587">
                <a:moveTo>
                  <a:pt x="0" y="678656"/>
                </a:moveTo>
                <a:lnTo>
                  <a:pt x="71438" y="678656"/>
                </a:lnTo>
                <a:lnTo>
                  <a:pt x="133945" y="678656"/>
                </a:lnTo>
                <a:lnTo>
                  <a:pt x="196453" y="687586"/>
                </a:lnTo>
                <a:lnTo>
                  <a:pt x="258961" y="687586"/>
                </a:lnTo>
                <a:lnTo>
                  <a:pt x="312539" y="687586"/>
                </a:lnTo>
                <a:lnTo>
                  <a:pt x="375047" y="687586"/>
                </a:lnTo>
                <a:lnTo>
                  <a:pt x="428625" y="687586"/>
                </a:lnTo>
                <a:lnTo>
                  <a:pt x="482203" y="687586"/>
                </a:lnTo>
                <a:lnTo>
                  <a:pt x="535781" y="687586"/>
                </a:lnTo>
                <a:lnTo>
                  <a:pt x="589359" y="678656"/>
                </a:lnTo>
                <a:lnTo>
                  <a:pt x="634008" y="678656"/>
                </a:lnTo>
                <a:lnTo>
                  <a:pt x="687586" y="669727"/>
                </a:lnTo>
                <a:lnTo>
                  <a:pt x="732234" y="660797"/>
                </a:lnTo>
                <a:lnTo>
                  <a:pt x="776883" y="651867"/>
                </a:lnTo>
                <a:lnTo>
                  <a:pt x="821531" y="642938"/>
                </a:lnTo>
                <a:lnTo>
                  <a:pt x="866180" y="634008"/>
                </a:lnTo>
                <a:lnTo>
                  <a:pt x="901898" y="625078"/>
                </a:lnTo>
                <a:lnTo>
                  <a:pt x="937617" y="616149"/>
                </a:lnTo>
                <a:lnTo>
                  <a:pt x="973336" y="598289"/>
                </a:lnTo>
                <a:lnTo>
                  <a:pt x="1044773" y="562570"/>
                </a:lnTo>
                <a:lnTo>
                  <a:pt x="1098352" y="508992"/>
                </a:lnTo>
                <a:lnTo>
                  <a:pt x="1143000" y="464344"/>
                </a:lnTo>
                <a:lnTo>
                  <a:pt x="1169789" y="410766"/>
                </a:lnTo>
                <a:lnTo>
                  <a:pt x="1178719" y="366117"/>
                </a:lnTo>
                <a:lnTo>
                  <a:pt x="1178719" y="339328"/>
                </a:lnTo>
                <a:lnTo>
                  <a:pt x="1169789" y="312539"/>
                </a:lnTo>
                <a:lnTo>
                  <a:pt x="1151930" y="285750"/>
                </a:lnTo>
                <a:lnTo>
                  <a:pt x="1134070" y="258961"/>
                </a:lnTo>
                <a:lnTo>
                  <a:pt x="1107281" y="223242"/>
                </a:lnTo>
                <a:lnTo>
                  <a:pt x="1071563" y="196453"/>
                </a:lnTo>
                <a:lnTo>
                  <a:pt x="1035844" y="151805"/>
                </a:lnTo>
                <a:lnTo>
                  <a:pt x="1000125" y="116086"/>
                </a:lnTo>
                <a:lnTo>
                  <a:pt x="964406" y="89297"/>
                </a:lnTo>
                <a:lnTo>
                  <a:pt x="919758" y="62508"/>
                </a:lnTo>
                <a:lnTo>
                  <a:pt x="866180" y="35719"/>
                </a:lnTo>
                <a:lnTo>
                  <a:pt x="803672" y="17860"/>
                </a:lnTo>
                <a:lnTo>
                  <a:pt x="741164" y="0"/>
                </a:lnTo>
                <a:lnTo>
                  <a:pt x="669727" y="0"/>
                </a:lnTo>
                <a:lnTo>
                  <a:pt x="589359" y="0"/>
                </a:lnTo>
                <a:lnTo>
                  <a:pt x="500063" y="8930"/>
                </a:lnTo>
                <a:lnTo>
                  <a:pt x="410766" y="17860"/>
                </a:lnTo>
                <a:lnTo>
                  <a:pt x="410766" y="178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3260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Software development overview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814" y="1066800"/>
            <a:ext cx="8205786" cy="52739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64124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 bwMode="auto">
          <a:xfrm>
            <a:off x="2152055" y="1866304"/>
            <a:ext cx="125016" cy="125017"/>
          </a:xfrm>
          <a:custGeom>
            <a:avLst/>
            <a:gdLst/>
            <a:ahLst/>
            <a:cxnLst/>
            <a:rect l="0" t="0" r="0" b="0"/>
            <a:pathLst>
              <a:path w="125016" h="125017">
                <a:moveTo>
                  <a:pt x="17859" y="125016"/>
                </a:moveTo>
                <a:lnTo>
                  <a:pt x="17859" y="116086"/>
                </a:lnTo>
                <a:lnTo>
                  <a:pt x="8929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07157"/>
                </a:lnTo>
                <a:lnTo>
                  <a:pt x="8929" y="98227"/>
                </a:lnTo>
                <a:lnTo>
                  <a:pt x="17859" y="80368"/>
                </a:lnTo>
                <a:lnTo>
                  <a:pt x="35718" y="62508"/>
                </a:lnTo>
                <a:lnTo>
                  <a:pt x="53578" y="53579"/>
                </a:lnTo>
                <a:lnTo>
                  <a:pt x="80367" y="35719"/>
                </a:lnTo>
                <a:lnTo>
                  <a:pt x="98226" y="1786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143125" y="2125265"/>
            <a:ext cx="125017" cy="107158"/>
          </a:xfrm>
          <a:custGeom>
            <a:avLst/>
            <a:gdLst/>
            <a:ahLst/>
            <a:cxnLst/>
            <a:rect l="0" t="0" r="0" b="0"/>
            <a:pathLst>
              <a:path w="125017" h="107158">
                <a:moveTo>
                  <a:pt x="0" y="107157"/>
                </a:moveTo>
                <a:lnTo>
                  <a:pt x="0" y="107157"/>
                </a:lnTo>
                <a:lnTo>
                  <a:pt x="0" y="107157"/>
                </a:lnTo>
                <a:lnTo>
                  <a:pt x="0" y="98227"/>
                </a:lnTo>
                <a:lnTo>
                  <a:pt x="0" y="98227"/>
                </a:lnTo>
                <a:lnTo>
                  <a:pt x="8930" y="89297"/>
                </a:lnTo>
                <a:lnTo>
                  <a:pt x="17859" y="80368"/>
                </a:lnTo>
                <a:lnTo>
                  <a:pt x="35719" y="62508"/>
                </a:lnTo>
                <a:lnTo>
                  <a:pt x="62508" y="44649"/>
                </a:lnTo>
                <a:lnTo>
                  <a:pt x="80367" y="26789"/>
                </a:lnTo>
                <a:lnTo>
                  <a:pt x="107156" y="1786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125266" y="2357437"/>
            <a:ext cx="133946" cy="98228"/>
          </a:xfrm>
          <a:custGeom>
            <a:avLst/>
            <a:gdLst/>
            <a:ahLst/>
            <a:cxnLst/>
            <a:rect l="0" t="0" r="0" b="0"/>
            <a:pathLst>
              <a:path w="133946" h="98228">
                <a:moveTo>
                  <a:pt x="8929" y="98227"/>
                </a:moveTo>
                <a:lnTo>
                  <a:pt x="8929" y="98227"/>
                </a:lnTo>
                <a:lnTo>
                  <a:pt x="0" y="98227"/>
                </a:lnTo>
                <a:lnTo>
                  <a:pt x="8929" y="89297"/>
                </a:lnTo>
                <a:lnTo>
                  <a:pt x="8929" y="89297"/>
                </a:lnTo>
                <a:lnTo>
                  <a:pt x="26789" y="80367"/>
                </a:lnTo>
                <a:lnTo>
                  <a:pt x="44648" y="62508"/>
                </a:lnTo>
                <a:lnTo>
                  <a:pt x="71437" y="44649"/>
                </a:lnTo>
                <a:lnTo>
                  <a:pt x="107156" y="1786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357438" y="1250156"/>
            <a:ext cx="250032" cy="419696"/>
          </a:xfrm>
          <a:custGeom>
            <a:avLst/>
            <a:gdLst/>
            <a:ahLst/>
            <a:cxnLst/>
            <a:rect l="0" t="0" r="0" b="0"/>
            <a:pathLst>
              <a:path w="250032" h="419696">
                <a:moveTo>
                  <a:pt x="8929" y="133946"/>
                </a:moveTo>
                <a:lnTo>
                  <a:pt x="8929" y="125016"/>
                </a:lnTo>
                <a:lnTo>
                  <a:pt x="8929" y="125016"/>
                </a:lnTo>
                <a:lnTo>
                  <a:pt x="0" y="116086"/>
                </a:lnTo>
                <a:lnTo>
                  <a:pt x="8929" y="116086"/>
                </a:lnTo>
                <a:lnTo>
                  <a:pt x="8929" y="125016"/>
                </a:lnTo>
                <a:lnTo>
                  <a:pt x="8929" y="133946"/>
                </a:lnTo>
                <a:lnTo>
                  <a:pt x="8929" y="169664"/>
                </a:lnTo>
                <a:lnTo>
                  <a:pt x="17859" y="205383"/>
                </a:lnTo>
                <a:lnTo>
                  <a:pt x="26789" y="250031"/>
                </a:lnTo>
                <a:lnTo>
                  <a:pt x="35718" y="303609"/>
                </a:lnTo>
                <a:lnTo>
                  <a:pt x="35718" y="357188"/>
                </a:lnTo>
                <a:lnTo>
                  <a:pt x="44648" y="392906"/>
                </a:lnTo>
                <a:lnTo>
                  <a:pt x="53578" y="419695"/>
                </a:lnTo>
                <a:lnTo>
                  <a:pt x="62507" y="419695"/>
                </a:lnTo>
                <a:lnTo>
                  <a:pt x="71437" y="410766"/>
                </a:lnTo>
                <a:lnTo>
                  <a:pt x="80367" y="383977"/>
                </a:lnTo>
                <a:lnTo>
                  <a:pt x="89296" y="348258"/>
                </a:lnTo>
                <a:lnTo>
                  <a:pt x="98226" y="294680"/>
                </a:lnTo>
                <a:lnTo>
                  <a:pt x="107156" y="250031"/>
                </a:lnTo>
                <a:lnTo>
                  <a:pt x="116085" y="205383"/>
                </a:lnTo>
                <a:lnTo>
                  <a:pt x="116085" y="151805"/>
                </a:lnTo>
                <a:lnTo>
                  <a:pt x="116085" y="107157"/>
                </a:lnTo>
                <a:lnTo>
                  <a:pt x="116085" y="71438"/>
                </a:lnTo>
                <a:lnTo>
                  <a:pt x="116085" y="35719"/>
                </a:lnTo>
                <a:lnTo>
                  <a:pt x="116085" y="17860"/>
                </a:lnTo>
                <a:lnTo>
                  <a:pt x="116085" y="0"/>
                </a:lnTo>
                <a:lnTo>
                  <a:pt x="116085" y="0"/>
                </a:lnTo>
                <a:lnTo>
                  <a:pt x="116085" y="8930"/>
                </a:lnTo>
                <a:lnTo>
                  <a:pt x="116085" y="26789"/>
                </a:lnTo>
                <a:lnTo>
                  <a:pt x="116085" y="62508"/>
                </a:lnTo>
                <a:lnTo>
                  <a:pt x="116085" y="116086"/>
                </a:lnTo>
                <a:lnTo>
                  <a:pt x="116085" y="178594"/>
                </a:lnTo>
                <a:lnTo>
                  <a:pt x="125015" y="241102"/>
                </a:lnTo>
                <a:lnTo>
                  <a:pt x="142875" y="294680"/>
                </a:lnTo>
                <a:lnTo>
                  <a:pt x="160734" y="330398"/>
                </a:lnTo>
                <a:lnTo>
                  <a:pt x="178593" y="357188"/>
                </a:lnTo>
                <a:lnTo>
                  <a:pt x="196453" y="366117"/>
                </a:lnTo>
                <a:lnTo>
                  <a:pt x="214312" y="357188"/>
                </a:lnTo>
                <a:lnTo>
                  <a:pt x="232171" y="348258"/>
                </a:lnTo>
                <a:lnTo>
                  <a:pt x="241101" y="321469"/>
                </a:lnTo>
                <a:lnTo>
                  <a:pt x="250031" y="285750"/>
                </a:lnTo>
                <a:lnTo>
                  <a:pt x="250031" y="28575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607469" y="1259086"/>
            <a:ext cx="125016" cy="258962"/>
          </a:xfrm>
          <a:custGeom>
            <a:avLst/>
            <a:gdLst/>
            <a:ahLst/>
            <a:cxnLst/>
            <a:rect l="0" t="0" r="0" b="0"/>
            <a:pathLst>
              <a:path w="125016" h="258962">
                <a:moveTo>
                  <a:pt x="80367" y="8930"/>
                </a:moveTo>
                <a:lnTo>
                  <a:pt x="71437" y="8930"/>
                </a:lnTo>
                <a:lnTo>
                  <a:pt x="71437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8" y="26789"/>
                </a:lnTo>
                <a:lnTo>
                  <a:pt x="44648" y="35719"/>
                </a:lnTo>
                <a:lnTo>
                  <a:pt x="44648" y="53578"/>
                </a:lnTo>
                <a:lnTo>
                  <a:pt x="44648" y="71437"/>
                </a:lnTo>
                <a:lnTo>
                  <a:pt x="53578" y="80367"/>
                </a:lnTo>
                <a:lnTo>
                  <a:pt x="71437" y="89297"/>
                </a:lnTo>
                <a:lnTo>
                  <a:pt x="80367" y="98227"/>
                </a:lnTo>
                <a:lnTo>
                  <a:pt x="89297" y="98227"/>
                </a:lnTo>
                <a:lnTo>
                  <a:pt x="107156" y="107156"/>
                </a:lnTo>
                <a:lnTo>
                  <a:pt x="116086" y="116086"/>
                </a:lnTo>
                <a:lnTo>
                  <a:pt x="116086" y="133945"/>
                </a:lnTo>
                <a:lnTo>
                  <a:pt x="125015" y="151804"/>
                </a:lnTo>
                <a:lnTo>
                  <a:pt x="116086" y="169664"/>
                </a:lnTo>
                <a:lnTo>
                  <a:pt x="116086" y="196453"/>
                </a:lnTo>
                <a:lnTo>
                  <a:pt x="107156" y="214312"/>
                </a:lnTo>
                <a:lnTo>
                  <a:pt x="98226" y="232172"/>
                </a:lnTo>
                <a:lnTo>
                  <a:pt x="89297" y="241101"/>
                </a:lnTo>
                <a:lnTo>
                  <a:pt x="71437" y="250031"/>
                </a:lnTo>
                <a:lnTo>
                  <a:pt x="62508" y="258961"/>
                </a:lnTo>
                <a:lnTo>
                  <a:pt x="35719" y="258961"/>
                </a:lnTo>
                <a:lnTo>
                  <a:pt x="17859" y="258961"/>
                </a:lnTo>
                <a:lnTo>
                  <a:pt x="8929" y="250031"/>
                </a:lnTo>
                <a:lnTo>
                  <a:pt x="0" y="241101"/>
                </a:lnTo>
                <a:lnTo>
                  <a:pt x="0" y="232172"/>
                </a:lnTo>
                <a:lnTo>
                  <a:pt x="8929" y="214312"/>
                </a:lnTo>
                <a:lnTo>
                  <a:pt x="8929" y="21431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786063" y="1259086"/>
            <a:ext cx="133946" cy="241102"/>
          </a:xfrm>
          <a:custGeom>
            <a:avLst/>
            <a:gdLst/>
            <a:ahLst/>
            <a:cxnLst/>
            <a:rect l="0" t="0" r="0" b="0"/>
            <a:pathLst>
              <a:path w="133946" h="241102">
                <a:moveTo>
                  <a:pt x="44648" y="53578"/>
                </a:moveTo>
                <a:lnTo>
                  <a:pt x="44648" y="53578"/>
                </a:lnTo>
                <a:lnTo>
                  <a:pt x="35718" y="53578"/>
                </a:lnTo>
                <a:lnTo>
                  <a:pt x="35718" y="71437"/>
                </a:lnTo>
                <a:lnTo>
                  <a:pt x="35718" y="80367"/>
                </a:lnTo>
                <a:lnTo>
                  <a:pt x="35718" y="98227"/>
                </a:lnTo>
                <a:lnTo>
                  <a:pt x="44648" y="107156"/>
                </a:lnTo>
                <a:lnTo>
                  <a:pt x="53578" y="107156"/>
                </a:lnTo>
                <a:lnTo>
                  <a:pt x="71437" y="107156"/>
                </a:lnTo>
                <a:lnTo>
                  <a:pt x="89296" y="98227"/>
                </a:lnTo>
                <a:lnTo>
                  <a:pt x="98226" y="89297"/>
                </a:lnTo>
                <a:lnTo>
                  <a:pt x="107156" y="71437"/>
                </a:lnTo>
                <a:lnTo>
                  <a:pt x="116085" y="53578"/>
                </a:lnTo>
                <a:lnTo>
                  <a:pt x="116085" y="35719"/>
                </a:lnTo>
                <a:lnTo>
                  <a:pt x="116085" y="17859"/>
                </a:lnTo>
                <a:lnTo>
                  <a:pt x="98226" y="8930"/>
                </a:lnTo>
                <a:lnTo>
                  <a:pt x="89296" y="0"/>
                </a:lnTo>
                <a:lnTo>
                  <a:pt x="71437" y="0"/>
                </a:lnTo>
                <a:lnTo>
                  <a:pt x="53578" y="8930"/>
                </a:lnTo>
                <a:lnTo>
                  <a:pt x="35718" y="44648"/>
                </a:lnTo>
                <a:lnTo>
                  <a:pt x="26789" y="80367"/>
                </a:lnTo>
                <a:lnTo>
                  <a:pt x="8929" y="133945"/>
                </a:lnTo>
                <a:lnTo>
                  <a:pt x="0" y="178593"/>
                </a:lnTo>
                <a:lnTo>
                  <a:pt x="8929" y="214312"/>
                </a:lnTo>
                <a:lnTo>
                  <a:pt x="17859" y="241101"/>
                </a:lnTo>
                <a:lnTo>
                  <a:pt x="35718" y="241101"/>
                </a:lnTo>
                <a:lnTo>
                  <a:pt x="62507" y="232172"/>
                </a:lnTo>
                <a:lnTo>
                  <a:pt x="89296" y="214312"/>
                </a:lnTo>
                <a:lnTo>
                  <a:pt x="116085" y="178593"/>
                </a:lnTo>
                <a:lnTo>
                  <a:pt x="133945" y="133945"/>
                </a:lnTo>
                <a:lnTo>
                  <a:pt x="133945" y="13394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018234" y="1134070"/>
            <a:ext cx="133947" cy="241103"/>
          </a:xfrm>
          <a:custGeom>
            <a:avLst/>
            <a:gdLst/>
            <a:ahLst/>
            <a:cxnLst/>
            <a:rect l="0" t="0" r="0" b="0"/>
            <a:pathLst>
              <a:path w="133947" h="241103">
                <a:moveTo>
                  <a:pt x="0" y="89297"/>
                </a:moveTo>
                <a:lnTo>
                  <a:pt x="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42875"/>
                </a:lnTo>
                <a:lnTo>
                  <a:pt x="17860" y="151805"/>
                </a:lnTo>
                <a:lnTo>
                  <a:pt x="35719" y="178594"/>
                </a:lnTo>
                <a:lnTo>
                  <a:pt x="53579" y="196453"/>
                </a:lnTo>
                <a:lnTo>
                  <a:pt x="71438" y="223243"/>
                </a:lnTo>
                <a:lnTo>
                  <a:pt x="80368" y="232172"/>
                </a:lnTo>
                <a:lnTo>
                  <a:pt x="98227" y="241102"/>
                </a:lnTo>
                <a:lnTo>
                  <a:pt x="107157" y="241102"/>
                </a:lnTo>
                <a:lnTo>
                  <a:pt x="107157" y="232172"/>
                </a:lnTo>
                <a:lnTo>
                  <a:pt x="107157" y="214313"/>
                </a:lnTo>
                <a:lnTo>
                  <a:pt x="98227" y="178594"/>
                </a:lnTo>
                <a:lnTo>
                  <a:pt x="80368" y="142875"/>
                </a:lnTo>
                <a:lnTo>
                  <a:pt x="71438" y="98227"/>
                </a:lnTo>
                <a:lnTo>
                  <a:pt x="62508" y="62508"/>
                </a:lnTo>
                <a:lnTo>
                  <a:pt x="71438" y="35719"/>
                </a:lnTo>
                <a:lnTo>
                  <a:pt x="80368" y="17860"/>
                </a:lnTo>
                <a:lnTo>
                  <a:pt x="89297" y="0"/>
                </a:lnTo>
                <a:lnTo>
                  <a:pt x="107157" y="0"/>
                </a:lnTo>
                <a:lnTo>
                  <a:pt x="125016" y="0"/>
                </a:lnTo>
                <a:lnTo>
                  <a:pt x="133946" y="0"/>
                </a:lnTo>
                <a:lnTo>
                  <a:pt x="13394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170039" y="1071562"/>
            <a:ext cx="178595" cy="223244"/>
          </a:xfrm>
          <a:custGeom>
            <a:avLst/>
            <a:gdLst/>
            <a:ahLst/>
            <a:cxnLst/>
            <a:rect l="0" t="0" r="0" b="0"/>
            <a:pathLst>
              <a:path w="178595" h="223244">
                <a:moveTo>
                  <a:pt x="142875" y="26789"/>
                </a:moveTo>
                <a:lnTo>
                  <a:pt x="142875" y="26789"/>
                </a:lnTo>
                <a:lnTo>
                  <a:pt x="142875" y="17860"/>
                </a:lnTo>
                <a:lnTo>
                  <a:pt x="133945" y="8930"/>
                </a:lnTo>
                <a:lnTo>
                  <a:pt x="133945" y="893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25016" y="8930"/>
                </a:lnTo>
                <a:lnTo>
                  <a:pt x="116086" y="17860"/>
                </a:lnTo>
                <a:lnTo>
                  <a:pt x="107156" y="35719"/>
                </a:lnTo>
                <a:lnTo>
                  <a:pt x="98227" y="62508"/>
                </a:lnTo>
                <a:lnTo>
                  <a:pt x="80367" y="80368"/>
                </a:lnTo>
                <a:lnTo>
                  <a:pt x="71438" y="98227"/>
                </a:lnTo>
                <a:lnTo>
                  <a:pt x="71438" y="107157"/>
                </a:lnTo>
                <a:lnTo>
                  <a:pt x="62508" y="116086"/>
                </a:lnTo>
                <a:lnTo>
                  <a:pt x="62508" y="125016"/>
                </a:lnTo>
                <a:lnTo>
                  <a:pt x="62508" y="125016"/>
                </a:lnTo>
                <a:lnTo>
                  <a:pt x="80367" y="125016"/>
                </a:lnTo>
                <a:lnTo>
                  <a:pt x="89297" y="116086"/>
                </a:lnTo>
                <a:lnTo>
                  <a:pt x="107156" y="125016"/>
                </a:lnTo>
                <a:lnTo>
                  <a:pt x="133945" y="125016"/>
                </a:lnTo>
                <a:lnTo>
                  <a:pt x="160734" y="133946"/>
                </a:lnTo>
                <a:lnTo>
                  <a:pt x="178594" y="151805"/>
                </a:lnTo>
                <a:lnTo>
                  <a:pt x="178594" y="169665"/>
                </a:lnTo>
                <a:lnTo>
                  <a:pt x="169664" y="187524"/>
                </a:lnTo>
                <a:lnTo>
                  <a:pt x="151805" y="205383"/>
                </a:lnTo>
                <a:lnTo>
                  <a:pt x="116086" y="214313"/>
                </a:lnTo>
                <a:lnTo>
                  <a:pt x="71438" y="223243"/>
                </a:lnTo>
                <a:lnTo>
                  <a:pt x="35719" y="223243"/>
                </a:lnTo>
                <a:lnTo>
                  <a:pt x="8930" y="223243"/>
                </a:lnTo>
                <a:lnTo>
                  <a:pt x="0" y="214313"/>
                </a:lnTo>
                <a:lnTo>
                  <a:pt x="0" y="21431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3232547" y="1044773"/>
            <a:ext cx="89298" cy="321470"/>
          </a:xfrm>
          <a:custGeom>
            <a:avLst/>
            <a:gdLst/>
            <a:ahLst/>
            <a:cxnLst/>
            <a:rect l="0" t="0" r="0" b="0"/>
            <a:pathLst>
              <a:path w="89298" h="321470">
                <a:moveTo>
                  <a:pt x="35719" y="71438"/>
                </a:moveTo>
                <a:lnTo>
                  <a:pt x="35719" y="71438"/>
                </a:lnTo>
                <a:lnTo>
                  <a:pt x="26789" y="62508"/>
                </a:lnTo>
                <a:lnTo>
                  <a:pt x="26789" y="62508"/>
                </a:lnTo>
                <a:lnTo>
                  <a:pt x="26789" y="6250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35719" y="62508"/>
                </a:lnTo>
                <a:lnTo>
                  <a:pt x="44648" y="53578"/>
                </a:lnTo>
                <a:lnTo>
                  <a:pt x="53578" y="44649"/>
                </a:lnTo>
                <a:lnTo>
                  <a:pt x="62508" y="35719"/>
                </a:lnTo>
                <a:lnTo>
                  <a:pt x="62508" y="17860"/>
                </a:lnTo>
                <a:lnTo>
                  <a:pt x="71437" y="8930"/>
                </a:lnTo>
                <a:lnTo>
                  <a:pt x="71437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8" y="26789"/>
                </a:lnTo>
                <a:lnTo>
                  <a:pt x="26789" y="53578"/>
                </a:lnTo>
                <a:lnTo>
                  <a:pt x="17859" y="98227"/>
                </a:lnTo>
                <a:lnTo>
                  <a:pt x="0" y="133946"/>
                </a:lnTo>
                <a:lnTo>
                  <a:pt x="0" y="160735"/>
                </a:lnTo>
                <a:lnTo>
                  <a:pt x="0" y="187524"/>
                </a:lnTo>
                <a:lnTo>
                  <a:pt x="0" y="187524"/>
                </a:lnTo>
                <a:lnTo>
                  <a:pt x="17859" y="187524"/>
                </a:lnTo>
                <a:lnTo>
                  <a:pt x="26789" y="169664"/>
                </a:lnTo>
                <a:lnTo>
                  <a:pt x="35719" y="151805"/>
                </a:lnTo>
                <a:lnTo>
                  <a:pt x="44648" y="125016"/>
                </a:lnTo>
                <a:lnTo>
                  <a:pt x="53578" y="98227"/>
                </a:lnTo>
                <a:lnTo>
                  <a:pt x="53578" y="71438"/>
                </a:lnTo>
                <a:lnTo>
                  <a:pt x="53578" y="62508"/>
                </a:lnTo>
                <a:lnTo>
                  <a:pt x="44648" y="62508"/>
                </a:lnTo>
                <a:lnTo>
                  <a:pt x="35719" y="71438"/>
                </a:lnTo>
                <a:lnTo>
                  <a:pt x="17859" y="107157"/>
                </a:lnTo>
                <a:lnTo>
                  <a:pt x="8930" y="151805"/>
                </a:lnTo>
                <a:lnTo>
                  <a:pt x="0" y="196454"/>
                </a:lnTo>
                <a:lnTo>
                  <a:pt x="0" y="241102"/>
                </a:lnTo>
                <a:lnTo>
                  <a:pt x="8930" y="267891"/>
                </a:lnTo>
                <a:lnTo>
                  <a:pt x="8930" y="285750"/>
                </a:lnTo>
                <a:lnTo>
                  <a:pt x="26789" y="285750"/>
                </a:lnTo>
                <a:lnTo>
                  <a:pt x="35719" y="267891"/>
                </a:lnTo>
                <a:lnTo>
                  <a:pt x="53578" y="250032"/>
                </a:lnTo>
                <a:lnTo>
                  <a:pt x="62508" y="223243"/>
                </a:lnTo>
                <a:lnTo>
                  <a:pt x="62508" y="187524"/>
                </a:lnTo>
                <a:lnTo>
                  <a:pt x="71437" y="160735"/>
                </a:lnTo>
                <a:lnTo>
                  <a:pt x="62508" y="133946"/>
                </a:lnTo>
                <a:lnTo>
                  <a:pt x="62508" y="125016"/>
                </a:lnTo>
                <a:lnTo>
                  <a:pt x="53578" y="125016"/>
                </a:lnTo>
                <a:lnTo>
                  <a:pt x="44648" y="142875"/>
                </a:lnTo>
                <a:lnTo>
                  <a:pt x="26789" y="178594"/>
                </a:lnTo>
                <a:lnTo>
                  <a:pt x="26789" y="223243"/>
                </a:lnTo>
                <a:lnTo>
                  <a:pt x="17859" y="258961"/>
                </a:lnTo>
                <a:lnTo>
                  <a:pt x="26789" y="294680"/>
                </a:lnTo>
                <a:lnTo>
                  <a:pt x="35719" y="312540"/>
                </a:lnTo>
                <a:lnTo>
                  <a:pt x="53578" y="321469"/>
                </a:lnTo>
                <a:lnTo>
                  <a:pt x="62508" y="312540"/>
                </a:lnTo>
                <a:lnTo>
                  <a:pt x="71437" y="285750"/>
                </a:lnTo>
                <a:lnTo>
                  <a:pt x="80367" y="258961"/>
                </a:lnTo>
                <a:lnTo>
                  <a:pt x="89297" y="223243"/>
                </a:lnTo>
                <a:lnTo>
                  <a:pt x="80367" y="196454"/>
                </a:lnTo>
                <a:lnTo>
                  <a:pt x="80367" y="160735"/>
                </a:lnTo>
                <a:lnTo>
                  <a:pt x="71437" y="142875"/>
                </a:lnTo>
                <a:lnTo>
                  <a:pt x="62508" y="133946"/>
                </a:lnTo>
                <a:lnTo>
                  <a:pt x="44648" y="142875"/>
                </a:lnTo>
                <a:lnTo>
                  <a:pt x="35719" y="160735"/>
                </a:lnTo>
                <a:lnTo>
                  <a:pt x="26789" y="187524"/>
                </a:lnTo>
                <a:lnTo>
                  <a:pt x="26789" y="214313"/>
                </a:lnTo>
                <a:lnTo>
                  <a:pt x="35719" y="241102"/>
                </a:lnTo>
                <a:lnTo>
                  <a:pt x="44648" y="241102"/>
                </a:lnTo>
                <a:lnTo>
                  <a:pt x="62508" y="232172"/>
                </a:lnTo>
                <a:lnTo>
                  <a:pt x="62508" y="205383"/>
                </a:lnTo>
                <a:lnTo>
                  <a:pt x="62508" y="160735"/>
                </a:lnTo>
                <a:lnTo>
                  <a:pt x="62508" y="16073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3402211" y="928687"/>
            <a:ext cx="241103" cy="339330"/>
          </a:xfrm>
          <a:custGeom>
            <a:avLst/>
            <a:gdLst/>
            <a:ahLst/>
            <a:cxnLst/>
            <a:rect l="0" t="0" r="0" b="0"/>
            <a:pathLst>
              <a:path w="241103" h="339330">
                <a:moveTo>
                  <a:pt x="241102" y="26789"/>
                </a:moveTo>
                <a:lnTo>
                  <a:pt x="241102" y="17860"/>
                </a:lnTo>
                <a:lnTo>
                  <a:pt x="232172" y="8930"/>
                </a:lnTo>
                <a:lnTo>
                  <a:pt x="223242" y="8930"/>
                </a:lnTo>
                <a:lnTo>
                  <a:pt x="205383" y="0"/>
                </a:lnTo>
                <a:lnTo>
                  <a:pt x="187523" y="0"/>
                </a:lnTo>
                <a:lnTo>
                  <a:pt x="160734" y="17860"/>
                </a:lnTo>
                <a:lnTo>
                  <a:pt x="142875" y="35719"/>
                </a:lnTo>
                <a:lnTo>
                  <a:pt x="116086" y="71438"/>
                </a:lnTo>
                <a:lnTo>
                  <a:pt x="98227" y="107157"/>
                </a:lnTo>
                <a:lnTo>
                  <a:pt x="89297" y="142875"/>
                </a:lnTo>
                <a:lnTo>
                  <a:pt x="89297" y="178594"/>
                </a:lnTo>
                <a:lnTo>
                  <a:pt x="98227" y="196454"/>
                </a:lnTo>
                <a:lnTo>
                  <a:pt x="116086" y="196454"/>
                </a:lnTo>
                <a:lnTo>
                  <a:pt x="133945" y="196454"/>
                </a:lnTo>
                <a:lnTo>
                  <a:pt x="160734" y="187524"/>
                </a:lnTo>
                <a:lnTo>
                  <a:pt x="187523" y="178594"/>
                </a:lnTo>
                <a:lnTo>
                  <a:pt x="205383" y="178594"/>
                </a:lnTo>
                <a:lnTo>
                  <a:pt x="223242" y="187524"/>
                </a:lnTo>
                <a:lnTo>
                  <a:pt x="232172" y="196454"/>
                </a:lnTo>
                <a:lnTo>
                  <a:pt x="232172" y="223243"/>
                </a:lnTo>
                <a:lnTo>
                  <a:pt x="214312" y="250032"/>
                </a:lnTo>
                <a:lnTo>
                  <a:pt x="178594" y="285750"/>
                </a:lnTo>
                <a:lnTo>
                  <a:pt x="133945" y="312540"/>
                </a:lnTo>
                <a:lnTo>
                  <a:pt x="98227" y="330399"/>
                </a:lnTo>
                <a:lnTo>
                  <a:pt x="53578" y="339329"/>
                </a:lnTo>
                <a:lnTo>
                  <a:pt x="26789" y="330399"/>
                </a:lnTo>
                <a:lnTo>
                  <a:pt x="8930" y="312540"/>
                </a:lnTo>
                <a:lnTo>
                  <a:pt x="0" y="285750"/>
                </a:lnTo>
                <a:lnTo>
                  <a:pt x="8930" y="250032"/>
                </a:lnTo>
                <a:lnTo>
                  <a:pt x="8930" y="25003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3750469" y="759023"/>
            <a:ext cx="62509" cy="392908"/>
          </a:xfrm>
          <a:custGeom>
            <a:avLst/>
            <a:gdLst/>
            <a:ahLst/>
            <a:cxnLst/>
            <a:rect l="0" t="0" r="0" b="0"/>
            <a:pathLst>
              <a:path w="62509" h="392908">
                <a:moveTo>
                  <a:pt x="0" y="0"/>
                </a:moveTo>
                <a:lnTo>
                  <a:pt x="0" y="0"/>
                </a:lnTo>
                <a:lnTo>
                  <a:pt x="8929" y="8930"/>
                </a:lnTo>
                <a:lnTo>
                  <a:pt x="8929" y="17860"/>
                </a:lnTo>
                <a:lnTo>
                  <a:pt x="17859" y="35719"/>
                </a:lnTo>
                <a:lnTo>
                  <a:pt x="17859" y="62508"/>
                </a:lnTo>
                <a:lnTo>
                  <a:pt x="17859" y="107157"/>
                </a:lnTo>
                <a:lnTo>
                  <a:pt x="17859" y="151805"/>
                </a:lnTo>
                <a:lnTo>
                  <a:pt x="26789" y="196453"/>
                </a:lnTo>
                <a:lnTo>
                  <a:pt x="26789" y="250032"/>
                </a:lnTo>
                <a:lnTo>
                  <a:pt x="35719" y="294680"/>
                </a:lnTo>
                <a:lnTo>
                  <a:pt x="44648" y="339328"/>
                </a:lnTo>
                <a:lnTo>
                  <a:pt x="53578" y="366118"/>
                </a:lnTo>
                <a:lnTo>
                  <a:pt x="62508" y="383977"/>
                </a:lnTo>
                <a:lnTo>
                  <a:pt x="62508" y="392907"/>
                </a:lnTo>
                <a:lnTo>
                  <a:pt x="53578" y="392907"/>
                </a:lnTo>
                <a:lnTo>
                  <a:pt x="35719" y="383977"/>
                </a:lnTo>
                <a:lnTo>
                  <a:pt x="35719" y="38397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607594" y="973336"/>
            <a:ext cx="160735" cy="53579"/>
          </a:xfrm>
          <a:custGeom>
            <a:avLst/>
            <a:gdLst/>
            <a:ahLst/>
            <a:cxnLst/>
            <a:rect l="0" t="0" r="0" b="0"/>
            <a:pathLst>
              <a:path w="160735" h="53579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44648"/>
                </a:lnTo>
                <a:lnTo>
                  <a:pt x="17859" y="44648"/>
                </a:lnTo>
                <a:lnTo>
                  <a:pt x="44648" y="35719"/>
                </a:lnTo>
                <a:lnTo>
                  <a:pt x="71437" y="26789"/>
                </a:lnTo>
                <a:lnTo>
                  <a:pt x="107156" y="17859"/>
                </a:lnTo>
                <a:lnTo>
                  <a:pt x="133945" y="893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777258" y="937617"/>
            <a:ext cx="142876" cy="169665"/>
          </a:xfrm>
          <a:custGeom>
            <a:avLst/>
            <a:gdLst/>
            <a:ahLst/>
            <a:cxnLst/>
            <a:rect l="0" t="0" r="0" b="0"/>
            <a:pathLst>
              <a:path w="142876" h="169665">
                <a:moveTo>
                  <a:pt x="44648" y="44649"/>
                </a:moveTo>
                <a:lnTo>
                  <a:pt x="44648" y="53578"/>
                </a:lnTo>
                <a:lnTo>
                  <a:pt x="44648" y="71438"/>
                </a:lnTo>
                <a:lnTo>
                  <a:pt x="44648" y="98227"/>
                </a:lnTo>
                <a:lnTo>
                  <a:pt x="53578" y="133945"/>
                </a:lnTo>
                <a:lnTo>
                  <a:pt x="62508" y="151805"/>
                </a:lnTo>
                <a:lnTo>
                  <a:pt x="71437" y="169664"/>
                </a:lnTo>
                <a:lnTo>
                  <a:pt x="89297" y="169664"/>
                </a:lnTo>
                <a:lnTo>
                  <a:pt x="107156" y="160734"/>
                </a:lnTo>
                <a:lnTo>
                  <a:pt x="116086" y="151805"/>
                </a:lnTo>
                <a:lnTo>
                  <a:pt x="133945" y="125016"/>
                </a:lnTo>
                <a:lnTo>
                  <a:pt x="133945" y="98227"/>
                </a:lnTo>
                <a:lnTo>
                  <a:pt x="142875" y="71438"/>
                </a:lnTo>
                <a:lnTo>
                  <a:pt x="142875" y="44649"/>
                </a:lnTo>
                <a:lnTo>
                  <a:pt x="133945" y="17859"/>
                </a:lnTo>
                <a:lnTo>
                  <a:pt x="133945" y="0"/>
                </a:lnTo>
                <a:lnTo>
                  <a:pt x="116086" y="0"/>
                </a:lnTo>
                <a:lnTo>
                  <a:pt x="98226" y="0"/>
                </a:lnTo>
                <a:lnTo>
                  <a:pt x="80367" y="26789"/>
                </a:lnTo>
                <a:lnTo>
                  <a:pt x="53578" y="53578"/>
                </a:lnTo>
                <a:lnTo>
                  <a:pt x="26789" y="89297"/>
                </a:lnTo>
                <a:lnTo>
                  <a:pt x="8930" y="125016"/>
                </a:lnTo>
                <a:lnTo>
                  <a:pt x="0" y="142875"/>
                </a:lnTo>
                <a:lnTo>
                  <a:pt x="8930" y="151805"/>
                </a:lnTo>
                <a:lnTo>
                  <a:pt x="8930" y="15180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3937992" y="866180"/>
            <a:ext cx="107157" cy="151805"/>
          </a:xfrm>
          <a:custGeom>
            <a:avLst/>
            <a:gdLst/>
            <a:ahLst/>
            <a:cxnLst/>
            <a:rect l="0" t="0" r="0" b="0"/>
            <a:pathLst>
              <a:path w="107157" h="151805">
                <a:moveTo>
                  <a:pt x="0" y="107156"/>
                </a:moveTo>
                <a:lnTo>
                  <a:pt x="8930" y="107156"/>
                </a:lnTo>
                <a:lnTo>
                  <a:pt x="8930" y="107156"/>
                </a:lnTo>
                <a:lnTo>
                  <a:pt x="17860" y="107156"/>
                </a:lnTo>
                <a:lnTo>
                  <a:pt x="26789" y="107156"/>
                </a:lnTo>
                <a:lnTo>
                  <a:pt x="26789" y="116086"/>
                </a:lnTo>
                <a:lnTo>
                  <a:pt x="35719" y="125015"/>
                </a:lnTo>
                <a:lnTo>
                  <a:pt x="35719" y="133945"/>
                </a:lnTo>
                <a:lnTo>
                  <a:pt x="35719" y="142875"/>
                </a:lnTo>
                <a:lnTo>
                  <a:pt x="35719" y="151804"/>
                </a:lnTo>
                <a:lnTo>
                  <a:pt x="35719" y="151804"/>
                </a:lnTo>
                <a:lnTo>
                  <a:pt x="44649" y="142875"/>
                </a:lnTo>
                <a:lnTo>
                  <a:pt x="44649" y="125015"/>
                </a:lnTo>
                <a:lnTo>
                  <a:pt x="53578" y="107156"/>
                </a:lnTo>
                <a:lnTo>
                  <a:pt x="62508" y="80367"/>
                </a:lnTo>
                <a:lnTo>
                  <a:pt x="62508" y="53578"/>
                </a:lnTo>
                <a:lnTo>
                  <a:pt x="71438" y="26789"/>
                </a:lnTo>
                <a:lnTo>
                  <a:pt x="80367" y="8929"/>
                </a:lnTo>
                <a:lnTo>
                  <a:pt x="80367" y="0"/>
                </a:lnTo>
                <a:lnTo>
                  <a:pt x="89297" y="0"/>
                </a:lnTo>
                <a:lnTo>
                  <a:pt x="98227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4098727" y="937617"/>
            <a:ext cx="26790" cy="71439"/>
          </a:xfrm>
          <a:custGeom>
            <a:avLst/>
            <a:gdLst/>
            <a:ahLst/>
            <a:cxnLst/>
            <a:rect l="0" t="0" r="0" b="0"/>
            <a:pathLst>
              <a:path w="26790" h="71439">
                <a:moveTo>
                  <a:pt x="8929" y="0"/>
                </a:moveTo>
                <a:lnTo>
                  <a:pt x="8929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8929" y="53578"/>
                </a:lnTo>
                <a:lnTo>
                  <a:pt x="8929" y="71438"/>
                </a:lnTo>
                <a:lnTo>
                  <a:pt x="26789" y="71438"/>
                </a:lnTo>
                <a:lnTo>
                  <a:pt x="26789" y="62508"/>
                </a:lnTo>
                <a:lnTo>
                  <a:pt x="26789" y="44649"/>
                </a:lnTo>
                <a:lnTo>
                  <a:pt x="26789" y="4464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4063008" y="687586"/>
            <a:ext cx="53579" cy="53579"/>
          </a:xfrm>
          <a:custGeom>
            <a:avLst/>
            <a:gdLst/>
            <a:ahLst/>
            <a:cxnLst/>
            <a:rect l="0" t="0" r="0" b="0"/>
            <a:pathLst>
              <a:path w="53579" h="53579">
                <a:moveTo>
                  <a:pt x="8930" y="53578"/>
                </a:moveTo>
                <a:lnTo>
                  <a:pt x="0" y="53578"/>
                </a:lnTo>
                <a:lnTo>
                  <a:pt x="0" y="44648"/>
                </a:lnTo>
                <a:lnTo>
                  <a:pt x="0" y="44648"/>
                </a:lnTo>
                <a:lnTo>
                  <a:pt x="8930" y="35719"/>
                </a:lnTo>
                <a:lnTo>
                  <a:pt x="26789" y="35719"/>
                </a:lnTo>
                <a:lnTo>
                  <a:pt x="35719" y="17859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4179094" y="767953"/>
            <a:ext cx="151805" cy="232173"/>
          </a:xfrm>
          <a:custGeom>
            <a:avLst/>
            <a:gdLst/>
            <a:ahLst/>
            <a:cxnLst/>
            <a:rect l="0" t="0" r="0" b="0"/>
            <a:pathLst>
              <a:path w="151805" h="232173">
                <a:moveTo>
                  <a:pt x="0" y="151805"/>
                </a:moveTo>
                <a:lnTo>
                  <a:pt x="0" y="151805"/>
                </a:lnTo>
                <a:lnTo>
                  <a:pt x="8929" y="151805"/>
                </a:lnTo>
                <a:lnTo>
                  <a:pt x="8929" y="151805"/>
                </a:lnTo>
                <a:lnTo>
                  <a:pt x="26789" y="151805"/>
                </a:lnTo>
                <a:lnTo>
                  <a:pt x="35719" y="142875"/>
                </a:lnTo>
                <a:lnTo>
                  <a:pt x="62508" y="133945"/>
                </a:lnTo>
                <a:lnTo>
                  <a:pt x="80367" y="116086"/>
                </a:lnTo>
                <a:lnTo>
                  <a:pt x="98226" y="89297"/>
                </a:lnTo>
                <a:lnTo>
                  <a:pt x="107156" y="71438"/>
                </a:lnTo>
                <a:lnTo>
                  <a:pt x="107156" y="44648"/>
                </a:lnTo>
                <a:lnTo>
                  <a:pt x="98226" y="26789"/>
                </a:lnTo>
                <a:lnTo>
                  <a:pt x="80367" y="8930"/>
                </a:lnTo>
                <a:lnTo>
                  <a:pt x="62508" y="0"/>
                </a:lnTo>
                <a:lnTo>
                  <a:pt x="44648" y="8930"/>
                </a:lnTo>
                <a:lnTo>
                  <a:pt x="26789" y="17859"/>
                </a:lnTo>
                <a:lnTo>
                  <a:pt x="17859" y="53578"/>
                </a:lnTo>
                <a:lnTo>
                  <a:pt x="0" y="98227"/>
                </a:lnTo>
                <a:lnTo>
                  <a:pt x="0" y="142875"/>
                </a:lnTo>
                <a:lnTo>
                  <a:pt x="8929" y="187523"/>
                </a:lnTo>
                <a:lnTo>
                  <a:pt x="26789" y="214313"/>
                </a:lnTo>
                <a:lnTo>
                  <a:pt x="44648" y="232172"/>
                </a:lnTo>
                <a:lnTo>
                  <a:pt x="71437" y="232172"/>
                </a:lnTo>
                <a:lnTo>
                  <a:pt x="107156" y="223242"/>
                </a:lnTo>
                <a:lnTo>
                  <a:pt x="125015" y="205383"/>
                </a:lnTo>
                <a:lnTo>
                  <a:pt x="151804" y="169664"/>
                </a:lnTo>
                <a:lnTo>
                  <a:pt x="151804" y="16966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4366617" y="687586"/>
            <a:ext cx="151806" cy="250032"/>
          </a:xfrm>
          <a:custGeom>
            <a:avLst/>
            <a:gdLst/>
            <a:ahLst/>
            <a:cxnLst/>
            <a:rect l="0" t="0" r="0" b="0"/>
            <a:pathLst>
              <a:path w="151806" h="250032">
                <a:moveTo>
                  <a:pt x="98227" y="17859"/>
                </a:moveTo>
                <a:lnTo>
                  <a:pt x="98227" y="8930"/>
                </a:lnTo>
                <a:lnTo>
                  <a:pt x="98227" y="8930"/>
                </a:lnTo>
                <a:lnTo>
                  <a:pt x="107156" y="893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8930"/>
                </a:lnTo>
                <a:lnTo>
                  <a:pt x="80367" y="26789"/>
                </a:lnTo>
                <a:lnTo>
                  <a:pt x="80367" y="44648"/>
                </a:lnTo>
                <a:lnTo>
                  <a:pt x="89297" y="62508"/>
                </a:lnTo>
                <a:lnTo>
                  <a:pt x="98227" y="80367"/>
                </a:lnTo>
                <a:lnTo>
                  <a:pt x="116086" y="107156"/>
                </a:lnTo>
                <a:lnTo>
                  <a:pt x="133946" y="125015"/>
                </a:lnTo>
                <a:lnTo>
                  <a:pt x="142875" y="151805"/>
                </a:lnTo>
                <a:lnTo>
                  <a:pt x="151805" y="169664"/>
                </a:lnTo>
                <a:lnTo>
                  <a:pt x="151805" y="187523"/>
                </a:lnTo>
                <a:lnTo>
                  <a:pt x="142875" y="214312"/>
                </a:lnTo>
                <a:lnTo>
                  <a:pt x="125016" y="223242"/>
                </a:lnTo>
                <a:lnTo>
                  <a:pt x="89297" y="241101"/>
                </a:lnTo>
                <a:lnTo>
                  <a:pt x="62508" y="241101"/>
                </a:lnTo>
                <a:lnTo>
                  <a:pt x="35719" y="250031"/>
                </a:lnTo>
                <a:lnTo>
                  <a:pt x="17860" y="241101"/>
                </a:lnTo>
                <a:lnTo>
                  <a:pt x="0" y="241101"/>
                </a:lnTo>
                <a:lnTo>
                  <a:pt x="0" y="24110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2571750" y="928687"/>
            <a:ext cx="1964532" cy="848322"/>
          </a:xfrm>
          <a:custGeom>
            <a:avLst/>
            <a:gdLst/>
            <a:ahLst/>
            <a:cxnLst/>
            <a:rect l="0" t="0" r="0" b="0"/>
            <a:pathLst>
              <a:path w="1964532" h="848322">
                <a:moveTo>
                  <a:pt x="8930" y="848321"/>
                </a:moveTo>
                <a:lnTo>
                  <a:pt x="0" y="848321"/>
                </a:lnTo>
                <a:lnTo>
                  <a:pt x="0" y="848321"/>
                </a:lnTo>
                <a:lnTo>
                  <a:pt x="0" y="848321"/>
                </a:lnTo>
                <a:lnTo>
                  <a:pt x="8930" y="848321"/>
                </a:lnTo>
                <a:lnTo>
                  <a:pt x="26789" y="839391"/>
                </a:lnTo>
                <a:lnTo>
                  <a:pt x="44648" y="839391"/>
                </a:lnTo>
                <a:lnTo>
                  <a:pt x="80367" y="830461"/>
                </a:lnTo>
                <a:lnTo>
                  <a:pt x="125016" y="812602"/>
                </a:lnTo>
                <a:lnTo>
                  <a:pt x="187523" y="794742"/>
                </a:lnTo>
                <a:lnTo>
                  <a:pt x="250031" y="776883"/>
                </a:lnTo>
                <a:lnTo>
                  <a:pt x="321469" y="741164"/>
                </a:lnTo>
                <a:lnTo>
                  <a:pt x="410766" y="696516"/>
                </a:lnTo>
                <a:lnTo>
                  <a:pt x="500063" y="642938"/>
                </a:lnTo>
                <a:lnTo>
                  <a:pt x="607219" y="589360"/>
                </a:lnTo>
                <a:lnTo>
                  <a:pt x="714375" y="526852"/>
                </a:lnTo>
                <a:lnTo>
                  <a:pt x="839391" y="464344"/>
                </a:lnTo>
                <a:lnTo>
                  <a:pt x="964406" y="401836"/>
                </a:lnTo>
                <a:lnTo>
                  <a:pt x="1107281" y="339329"/>
                </a:lnTo>
                <a:lnTo>
                  <a:pt x="1241227" y="276821"/>
                </a:lnTo>
                <a:lnTo>
                  <a:pt x="1375172" y="223243"/>
                </a:lnTo>
                <a:lnTo>
                  <a:pt x="1509117" y="169664"/>
                </a:lnTo>
                <a:lnTo>
                  <a:pt x="1625203" y="125016"/>
                </a:lnTo>
                <a:lnTo>
                  <a:pt x="1732359" y="98227"/>
                </a:lnTo>
                <a:lnTo>
                  <a:pt x="1812727" y="71438"/>
                </a:lnTo>
                <a:lnTo>
                  <a:pt x="1884164" y="44649"/>
                </a:lnTo>
                <a:lnTo>
                  <a:pt x="1937742" y="26789"/>
                </a:lnTo>
                <a:lnTo>
                  <a:pt x="1964531" y="0"/>
                </a:lnTo>
                <a:lnTo>
                  <a:pt x="1964531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3589734" y="6331148"/>
            <a:ext cx="3134322" cy="125016"/>
          </a:xfrm>
          <a:custGeom>
            <a:avLst/>
            <a:gdLst/>
            <a:ahLst/>
            <a:cxnLst/>
            <a:rect l="0" t="0" r="0" b="0"/>
            <a:pathLst>
              <a:path w="3134322" h="125016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8929"/>
                </a:lnTo>
                <a:lnTo>
                  <a:pt x="26789" y="17859"/>
                </a:lnTo>
                <a:lnTo>
                  <a:pt x="35719" y="17859"/>
                </a:lnTo>
                <a:lnTo>
                  <a:pt x="44649" y="26789"/>
                </a:lnTo>
                <a:lnTo>
                  <a:pt x="53579" y="26789"/>
                </a:lnTo>
                <a:lnTo>
                  <a:pt x="71438" y="26789"/>
                </a:lnTo>
                <a:lnTo>
                  <a:pt x="98227" y="35718"/>
                </a:lnTo>
                <a:lnTo>
                  <a:pt x="125016" y="35718"/>
                </a:lnTo>
                <a:lnTo>
                  <a:pt x="151805" y="44648"/>
                </a:lnTo>
                <a:lnTo>
                  <a:pt x="178594" y="44648"/>
                </a:lnTo>
                <a:lnTo>
                  <a:pt x="214313" y="53578"/>
                </a:lnTo>
                <a:lnTo>
                  <a:pt x="241102" y="62507"/>
                </a:lnTo>
                <a:lnTo>
                  <a:pt x="276821" y="80367"/>
                </a:lnTo>
                <a:lnTo>
                  <a:pt x="312539" y="89297"/>
                </a:lnTo>
                <a:lnTo>
                  <a:pt x="339329" y="89297"/>
                </a:lnTo>
                <a:lnTo>
                  <a:pt x="375047" y="89297"/>
                </a:lnTo>
                <a:lnTo>
                  <a:pt x="410766" y="89297"/>
                </a:lnTo>
                <a:lnTo>
                  <a:pt x="446485" y="89297"/>
                </a:lnTo>
                <a:lnTo>
                  <a:pt x="473274" y="89297"/>
                </a:lnTo>
                <a:lnTo>
                  <a:pt x="508993" y="89297"/>
                </a:lnTo>
                <a:lnTo>
                  <a:pt x="544711" y="98226"/>
                </a:lnTo>
                <a:lnTo>
                  <a:pt x="580430" y="98226"/>
                </a:lnTo>
                <a:lnTo>
                  <a:pt x="607219" y="107156"/>
                </a:lnTo>
                <a:lnTo>
                  <a:pt x="642938" y="107156"/>
                </a:lnTo>
                <a:lnTo>
                  <a:pt x="678657" y="107156"/>
                </a:lnTo>
                <a:lnTo>
                  <a:pt x="714375" y="107156"/>
                </a:lnTo>
                <a:lnTo>
                  <a:pt x="750094" y="107156"/>
                </a:lnTo>
                <a:lnTo>
                  <a:pt x="794743" y="98226"/>
                </a:lnTo>
                <a:lnTo>
                  <a:pt x="830461" y="98226"/>
                </a:lnTo>
                <a:lnTo>
                  <a:pt x="866180" y="98226"/>
                </a:lnTo>
                <a:lnTo>
                  <a:pt x="901899" y="98226"/>
                </a:lnTo>
                <a:lnTo>
                  <a:pt x="937618" y="107156"/>
                </a:lnTo>
                <a:lnTo>
                  <a:pt x="973336" y="107156"/>
                </a:lnTo>
                <a:lnTo>
                  <a:pt x="1009055" y="107156"/>
                </a:lnTo>
                <a:lnTo>
                  <a:pt x="1053704" y="107156"/>
                </a:lnTo>
                <a:lnTo>
                  <a:pt x="1098352" y="107156"/>
                </a:lnTo>
                <a:lnTo>
                  <a:pt x="1143000" y="98226"/>
                </a:lnTo>
                <a:lnTo>
                  <a:pt x="1187649" y="89297"/>
                </a:lnTo>
                <a:lnTo>
                  <a:pt x="1223368" y="89297"/>
                </a:lnTo>
                <a:lnTo>
                  <a:pt x="1268016" y="80367"/>
                </a:lnTo>
                <a:lnTo>
                  <a:pt x="1303735" y="89297"/>
                </a:lnTo>
                <a:lnTo>
                  <a:pt x="1339454" y="89297"/>
                </a:lnTo>
                <a:lnTo>
                  <a:pt x="1375172" y="98226"/>
                </a:lnTo>
                <a:lnTo>
                  <a:pt x="1410891" y="98226"/>
                </a:lnTo>
                <a:lnTo>
                  <a:pt x="1446610" y="107156"/>
                </a:lnTo>
                <a:lnTo>
                  <a:pt x="1482329" y="107156"/>
                </a:lnTo>
                <a:lnTo>
                  <a:pt x="1518047" y="107156"/>
                </a:lnTo>
                <a:lnTo>
                  <a:pt x="1562696" y="107156"/>
                </a:lnTo>
                <a:lnTo>
                  <a:pt x="1598414" y="98226"/>
                </a:lnTo>
                <a:lnTo>
                  <a:pt x="1634133" y="89297"/>
                </a:lnTo>
                <a:lnTo>
                  <a:pt x="1669852" y="89297"/>
                </a:lnTo>
                <a:lnTo>
                  <a:pt x="1714500" y="80367"/>
                </a:lnTo>
                <a:lnTo>
                  <a:pt x="1750219" y="80367"/>
                </a:lnTo>
                <a:lnTo>
                  <a:pt x="1785938" y="80367"/>
                </a:lnTo>
                <a:lnTo>
                  <a:pt x="1830586" y="80367"/>
                </a:lnTo>
                <a:lnTo>
                  <a:pt x="1866305" y="80367"/>
                </a:lnTo>
                <a:lnTo>
                  <a:pt x="1910954" y="80367"/>
                </a:lnTo>
                <a:lnTo>
                  <a:pt x="1955602" y="80367"/>
                </a:lnTo>
                <a:lnTo>
                  <a:pt x="2000250" y="89297"/>
                </a:lnTo>
                <a:lnTo>
                  <a:pt x="2035969" y="89297"/>
                </a:lnTo>
                <a:lnTo>
                  <a:pt x="2080618" y="98226"/>
                </a:lnTo>
                <a:lnTo>
                  <a:pt x="2125266" y="98226"/>
                </a:lnTo>
                <a:lnTo>
                  <a:pt x="2160985" y="89297"/>
                </a:lnTo>
                <a:lnTo>
                  <a:pt x="2205633" y="89297"/>
                </a:lnTo>
                <a:lnTo>
                  <a:pt x="2259211" y="89297"/>
                </a:lnTo>
                <a:lnTo>
                  <a:pt x="2303860" y="89297"/>
                </a:lnTo>
                <a:lnTo>
                  <a:pt x="2357438" y="89297"/>
                </a:lnTo>
                <a:lnTo>
                  <a:pt x="2411016" y="80367"/>
                </a:lnTo>
                <a:lnTo>
                  <a:pt x="2455664" y="80367"/>
                </a:lnTo>
                <a:lnTo>
                  <a:pt x="2509243" y="80367"/>
                </a:lnTo>
                <a:lnTo>
                  <a:pt x="2553891" y="89297"/>
                </a:lnTo>
                <a:lnTo>
                  <a:pt x="2607469" y="98226"/>
                </a:lnTo>
                <a:lnTo>
                  <a:pt x="2661047" y="98226"/>
                </a:lnTo>
                <a:lnTo>
                  <a:pt x="2705696" y="107156"/>
                </a:lnTo>
                <a:lnTo>
                  <a:pt x="2759274" y="116086"/>
                </a:lnTo>
                <a:lnTo>
                  <a:pt x="2803922" y="125015"/>
                </a:lnTo>
                <a:lnTo>
                  <a:pt x="2848571" y="125015"/>
                </a:lnTo>
                <a:lnTo>
                  <a:pt x="2893219" y="116086"/>
                </a:lnTo>
                <a:lnTo>
                  <a:pt x="2937868" y="107156"/>
                </a:lnTo>
                <a:lnTo>
                  <a:pt x="2973586" y="98226"/>
                </a:lnTo>
                <a:lnTo>
                  <a:pt x="3009305" y="89297"/>
                </a:lnTo>
                <a:lnTo>
                  <a:pt x="3045024" y="80367"/>
                </a:lnTo>
                <a:lnTo>
                  <a:pt x="3080743" y="80367"/>
                </a:lnTo>
                <a:lnTo>
                  <a:pt x="3107532" y="80367"/>
                </a:lnTo>
                <a:lnTo>
                  <a:pt x="3125391" y="80367"/>
                </a:lnTo>
                <a:lnTo>
                  <a:pt x="3134321" y="98226"/>
                </a:lnTo>
                <a:lnTo>
                  <a:pt x="3134321" y="9822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651867" y="1285875"/>
            <a:ext cx="1607345" cy="642938"/>
          </a:xfrm>
          <a:custGeom>
            <a:avLst/>
            <a:gdLst/>
            <a:ahLst/>
            <a:cxnLst/>
            <a:rect l="0" t="0" r="0" b="0"/>
            <a:pathLst>
              <a:path w="1607345" h="642938">
                <a:moveTo>
                  <a:pt x="1491258" y="133945"/>
                </a:moveTo>
                <a:lnTo>
                  <a:pt x="1491258" y="133945"/>
                </a:lnTo>
                <a:lnTo>
                  <a:pt x="1482328" y="125015"/>
                </a:lnTo>
                <a:lnTo>
                  <a:pt x="1464469" y="116086"/>
                </a:lnTo>
                <a:lnTo>
                  <a:pt x="1455539" y="107156"/>
                </a:lnTo>
                <a:lnTo>
                  <a:pt x="1437680" y="107156"/>
                </a:lnTo>
                <a:lnTo>
                  <a:pt x="1419821" y="98227"/>
                </a:lnTo>
                <a:lnTo>
                  <a:pt x="1410891" y="89297"/>
                </a:lnTo>
                <a:lnTo>
                  <a:pt x="1393031" y="80367"/>
                </a:lnTo>
                <a:lnTo>
                  <a:pt x="1375172" y="71438"/>
                </a:lnTo>
                <a:lnTo>
                  <a:pt x="1357313" y="62508"/>
                </a:lnTo>
                <a:lnTo>
                  <a:pt x="1339453" y="53578"/>
                </a:lnTo>
                <a:lnTo>
                  <a:pt x="1312664" y="44648"/>
                </a:lnTo>
                <a:lnTo>
                  <a:pt x="1285875" y="26789"/>
                </a:lnTo>
                <a:lnTo>
                  <a:pt x="1250156" y="17859"/>
                </a:lnTo>
                <a:lnTo>
                  <a:pt x="1214438" y="17859"/>
                </a:lnTo>
                <a:lnTo>
                  <a:pt x="1178719" y="8930"/>
                </a:lnTo>
                <a:lnTo>
                  <a:pt x="1134071" y="8930"/>
                </a:lnTo>
                <a:lnTo>
                  <a:pt x="1089422" y="0"/>
                </a:lnTo>
                <a:lnTo>
                  <a:pt x="1044774" y="0"/>
                </a:lnTo>
                <a:lnTo>
                  <a:pt x="1000125" y="0"/>
                </a:lnTo>
                <a:lnTo>
                  <a:pt x="955477" y="0"/>
                </a:lnTo>
                <a:lnTo>
                  <a:pt x="910828" y="0"/>
                </a:lnTo>
                <a:lnTo>
                  <a:pt x="857250" y="8930"/>
                </a:lnTo>
                <a:lnTo>
                  <a:pt x="803672" y="8930"/>
                </a:lnTo>
                <a:lnTo>
                  <a:pt x="750094" y="17859"/>
                </a:lnTo>
                <a:lnTo>
                  <a:pt x="687586" y="26789"/>
                </a:lnTo>
                <a:lnTo>
                  <a:pt x="634008" y="35719"/>
                </a:lnTo>
                <a:lnTo>
                  <a:pt x="580430" y="53578"/>
                </a:lnTo>
                <a:lnTo>
                  <a:pt x="526852" y="62508"/>
                </a:lnTo>
                <a:lnTo>
                  <a:pt x="473274" y="80367"/>
                </a:lnTo>
                <a:lnTo>
                  <a:pt x="419696" y="89297"/>
                </a:lnTo>
                <a:lnTo>
                  <a:pt x="375047" y="107156"/>
                </a:lnTo>
                <a:lnTo>
                  <a:pt x="330399" y="116086"/>
                </a:lnTo>
                <a:lnTo>
                  <a:pt x="285750" y="125015"/>
                </a:lnTo>
                <a:lnTo>
                  <a:pt x="241102" y="133945"/>
                </a:lnTo>
                <a:lnTo>
                  <a:pt x="205383" y="151804"/>
                </a:lnTo>
                <a:lnTo>
                  <a:pt x="169664" y="160734"/>
                </a:lnTo>
                <a:lnTo>
                  <a:pt x="133946" y="169664"/>
                </a:lnTo>
                <a:lnTo>
                  <a:pt x="107157" y="187523"/>
                </a:lnTo>
                <a:lnTo>
                  <a:pt x="80367" y="205383"/>
                </a:lnTo>
                <a:lnTo>
                  <a:pt x="62508" y="223242"/>
                </a:lnTo>
                <a:lnTo>
                  <a:pt x="44649" y="241101"/>
                </a:lnTo>
                <a:lnTo>
                  <a:pt x="26789" y="258961"/>
                </a:lnTo>
                <a:lnTo>
                  <a:pt x="17860" y="285750"/>
                </a:lnTo>
                <a:lnTo>
                  <a:pt x="8930" y="303609"/>
                </a:lnTo>
                <a:lnTo>
                  <a:pt x="0" y="321469"/>
                </a:lnTo>
                <a:lnTo>
                  <a:pt x="0" y="348258"/>
                </a:lnTo>
                <a:lnTo>
                  <a:pt x="0" y="375047"/>
                </a:lnTo>
                <a:lnTo>
                  <a:pt x="0" y="401836"/>
                </a:lnTo>
                <a:lnTo>
                  <a:pt x="8930" y="428625"/>
                </a:lnTo>
                <a:lnTo>
                  <a:pt x="8930" y="455414"/>
                </a:lnTo>
                <a:lnTo>
                  <a:pt x="17860" y="482203"/>
                </a:lnTo>
                <a:lnTo>
                  <a:pt x="26789" y="508992"/>
                </a:lnTo>
                <a:lnTo>
                  <a:pt x="44649" y="535781"/>
                </a:lnTo>
                <a:lnTo>
                  <a:pt x="62508" y="553640"/>
                </a:lnTo>
                <a:lnTo>
                  <a:pt x="80367" y="571500"/>
                </a:lnTo>
                <a:lnTo>
                  <a:pt x="107157" y="589359"/>
                </a:lnTo>
                <a:lnTo>
                  <a:pt x="142875" y="607219"/>
                </a:lnTo>
                <a:lnTo>
                  <a:pt x="178594" y="616148"/>
                </a:lnTo>
                <a:lnTo>
                  <a:pt x="214313" y="616148"/>
                </a:lnTo>
                <a:lnTo>
                  <a:pt x="258961" y="625078"/>
                </a:lnTo>
                <a:lnTo>
                  <a:pt x="303610" y="625078"/>
                </a:lnTo>
                <a:lnTo>
                  <a:pt x="339328" y="634008"/>
                </a:lnTo>
                <a:lnTo>
                  <a:pt x="383977" y="634008"/>
                </a:lnTo>
                <a:lnTo>
                  <a:pt x="428625" y="642937"/>
                </a:lnTo>
                <a:lnTo>
                  <a:pt x="482203" y="642937"/>
                </a:lnTo>
                <a:lnTo>
                  <a:pt x="535782" y="642937"/>
                </a:lnTo>
                <a:lnTo>
                  <a:pt x="580430" y="634008"/>
                </a:lnTo>
                <a:lnTo>
                  <a:pt x="642938" y="625078"/>
                </a:lnTo>
                <a:lnTo>
                  <a:pt x="696516" y="616148"/>
                </a:lnTo>
                <a:lnTo>
                  <a:pt x="750094" y="607219"/>
                </a:lnTo>
                <a:lnTo>
                  <a:pt x="803672" y="598289"/>
                </a:lnTo>
                <a:lnTo>
                  <a:pt x="857250" y="580429"/>
                </a:lnTo>
                <a:lnTo>
                  <a:pt x="901899" y="571500"/>
                </a:lnTo>
                <a:lnTo>
                  <a:pt x="946547" y="571500"/>
                </a:lnTo>
                <a:lnTo>
                  <a:pt x="991196" y="562570"/>
                </a:lnTo>
                <a:lnTo>
                  <a:pt x="1035844" y="562570"/>
                </a:lnTo>
                <a:lnTo>
                  <a:pt x="1080492" y="562570"/>
                </a:lnTo>
                <a:lnTo>
                  <a:pt x="1125141" y="562570"/>
                </a:lnTo>
                <a:lnTo>
                  <a:pt x="1178719" y="553640"/>
                </a:lnTo>
                <a:lnTo>
                  <a:pt x="1223367" y="544711"/>
                </a:lnTo>
                <a:lnTo>
                  <a:pt x="1268016" y="544711"/>
                </a:lnTo>
                <a:lnTo>
                  <a:pt x="1303735" y="535781"/>
                </a:lnTo>
                <a:lnTo>
                  <a:pt x="1339453" y="535781"/>
                </a:lnTo>
                <a:lnTo>
                  <a:pt x="1375172" y="535781"/>
                </a:lnTo>
                <a:lnTo>
                  <a:pt x="1410891" y="535781"/>
                </a:lnTo>
                <a:lnTo>
                  <a:pt x="1446610" y="535781"/>
                </a:lnTo>
                <a:lnTo>
                  <a:pt x="1464469" y="526851"/>
                </a:lnTo>
                <a:lnTo>
                  <a:pt x="1491258" y="526851"/>
                </a:lnTo>
                <a:lnTo>
                  <a:pt x="1509117" y="526851"/>
                </a:lnTo>
                <a:lnTo>
                  <a:pt x="1526977" y="517922"/>
                </a:lnTo>
                <a:lnTo>
                  <a:pt x="1544836" y="508992"/>
                </a:lnTo>
                <a:lnTo>
                  <a:pt x="1562696" y="508992"/>
                </a:lnTo>
                <a:lnTo>
                  <a:pt x="1571625" y="491133"/>
                </a:lnTo>
                <a:lnTo>
                  <a:pt x="1580555" y="482203"/>
                </a:lnTo>
                <a:lnTo>
                  <a:pt x="1589485" y="464344"/>
                </a:lnTo>
                <a:lnTo>
                  <a:pt x="1598414" y="446484"/>
                </a:lnTo>
                <a:lnTo>
                  <a:pt x="1598414" y="428625"/>
                </a:lnTo>
                <a:lnTo>
                  <a:pt x="1607344" y="410765"/>
                </a:lnTo>
                <a:lnTo>
                  <a:pt x="1607344" y="392906"/>
                </a:lnTo>
                <a:lnTo>
                  <a:pt x="1607344" y="366117"/>
                </a:lnTo>
                <a:lnTo>
                  <a:pt x="1607344" y="339328"/>
                </a:lnTo>
                <a:lnTo>
                  <a:pt x="1598414" y="303609"/>
                </a:lnTo>
                <a:lnTo>
                  <a:pt x="1598414" y="276820"/>
                </a:lnTo>
                <a:lnTo>
                  <a:pt x="1589485" y="241101"/>
                </a:lnTo>
                <a:lnTo>
                  <a:pt x="1580555" y="214312"/>
                </a:lnTo>
                <a:lnTo>
                  <a:pt x="1571625" y="178594"/>
                </a:lnTo>
                <a:lnTo>
                  <a:pt x="1553766" y="151804"/>
                </a:lnTo>
                <a:lnTo>
                  <a:pt x="1526977" y="116086"/>
                </a:lnTo>
                <a:lnTo>
                  <a:pt x="1500188" y="89297"/>
                </a:lnTo>
                <a:lnTo>
                  <a:pt x="1464469" y="62508"/>
                </a:lnTo>
                <a:lnTo>
                  <a:pt x="1428750" y="44648"/>
                </a:lnTo>
                <a:lnTo>
                  <a:pt x="1393031" y="26789"/>
                </a:lnTo>
                <a:lnTo>
                  <a:pt x="1357313" y="17859"/>
                </a:lnTo>
                <a:lnTo>
                  <a:pt x="1330524" y="8930"/>
                </a:lnTo>
                <a:lnTo>
                  <a:pt x="1330524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8786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Sprint</a:t>
            </a:r>
          </a:p>
          <a:p>
            <a:r>
              <a:rPr lang="en-US" dirty="0" smtClean="0"/>
              <a:t>Iterations</a:t>
            </a:r>
          </a:p>
          <a:p>
            <a:r>
              <a:rPr lang="en-US" dirty="0" smtClean="0"/>
              <a:t>Cross-functional team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6269593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4768453" y="1276945"/>
            <a:ext cx="250032" cy="634009"/>
          </a:xfrm>
          <a:custGeom>
            <a:avLst/>
            <a:gdLst/>
            <a:ahLst/>
            <a:cxnLst/>
            <a:rect l="0" t="0" r="0" b="0"/>
            <a:pathLst>
              <a:path w="250032" h="634009">
                <a:moveTo>
                  <a:pt x="250031" y="62508"/>
                </a:moveTo>
                <a:lnTo>
                  <a:pt x="250031" y="62508"/>
                </a:lnTo>
                <a:lnTo>
                  <a:pt x="250031" y="53578"/>
                </a:lnTo>
                <a:lnTo>
                  <a:pt x="250031" y="44649"/>
                </a:lnTo>
                <a:lnTo>
                  <a:pt x="250031" y="35719"/>
                </a:lnTo>
                <a:lnTo>
                  <a:pt x="241102" y="26789"/>
                </a:lnTo>
                <a:lnTo>
                  <a:pt x="232172" y="8930"/>
                </a:lnTo>
                <a:lnTo>
                  <a:pt x="214313" y="0"/>
                </a:lnTo>
                <a:lnTo>
                  <a:pt x="205383" y="0"/>
                </a:lnTo>
                <a:lnTo>
                  <a:pt x="178594" y="0"/>
                </a:lnTo>
                <a:lnTo>
                  <a:pt x="160735" y="0"/>
                </a:lnTo>
                <a:lnTo>
                  <a:pt x="125016" y="17860"/>
                </a:lnTo>
                <a:lnTo>
                  <a:pt x="98227" y="44649"/>
                </a:lnTo>
                <a:lnTo>
                  <a:pt x="62508" y="89297"/>
                </a:lnTo>
                <a:lnTo>
                  <a:pt x="35719" y="142875"/>
                </a:lnTo>
                <a:lnTo>
                  <a:pt x="17860" y="223242"/>
                </a:lnTo>
                <a:lnTo>
                  <a:pt x="0" y="303609"/>
                </a:lnTo>
                <a:lnTo>
                  <a:pt x="0" y="392906"/>
                </a:lnTo>
                <a:lnTo>
                  <a:pt x="0" y="473274"/>
                </a:lnTo>
                <a:lnTo>
                  <a:pt x="17860" y="544711"/>
                </a:lnTo>
                <a:lnTo>
                  <a:pt x="35719" y="589359"/>
                </a:lnTo>
                <a:lnTo>
                  <a:pt x="71438" y="616149"/>
                </a:lnTo>
                <a:lnTo>
                  <a:pt x="107156" y="634008"/>
                </a:lnTo>
                <a:lnTo>
                  <a:pt x="151805" y="625078"/>
                </a:lnTo>
                <a:lnTo>
                  <a:pt x="187524" y="616149"/>
                </a:lnTo>
                <a:lnTo>
                  <a:pt x="232172" y="589359"/>
                </a:lnTo>
                <a:lnTo>
                  <a:pt x="232172" y="5893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080992" y="1571625"/>
            <a:ext cx="160736" cy="267891"/>
          </a:xfrm>
          <a:custGeom>
            <a:avLst/>
            <a:gdLst/>
            <a:ahLst/>
            <a:cxnLst/>
            <a:rect l="0" t="0" r="0" b="0"/>
            <a:pathLst>
              <a:path w="160736" h="267891">
                <a:moveTo>
                  <a:pt x="116086" y="17859"/>
                </a:moveTo>
                <a:lnTo>
                  <a:pt x="98227" y="44648"/>
                </a:lnTo>
                <a:lnTo>
                  <a:pt x="80367" y="80367"/>
                </a:lnTo>
                <a:lnTo>
                  <a:pt x="62508" y="133945"/>
                </a:lnTo>
                <a:lnTo>
                  <a:pt x="35719" y="187523"/>
                </a:lnTo>
                <a:lnTo>
                  <a:pt x="26789" y="223242"/>
                </a:lnTo>
                <a:lnTo>
                  <a:pt x="17860" y="250031"/>
                </a:lnTo>
                <a:lnTo>
                  <a:pt x="26789" y="267890"/>
                </a:lnTo>
                <a:lnTo>
                  <a:pt x="44649" y="267890"/>
                </a:lnTo>
                <a:lnTo>
                  <a:pt x="62508" y="250031"/>
                </a:lnTo>
                <a:lnTo>
                  <a:pt x="98227" y="223242"/>
                </a:lnTo>
                <a:lnTo>
                  <a:pt x="125016" y="178594"/>
                </a:lnTo>
                <a:lnTo>
                  <a:pt x="142875" y="133945"/>
                </a:lnTo>
                <a:lnTo>
                  <a:pt x="160735" y="71437"/>
                </a:lnTo>
                <a:lnTo>
                  <a:pt x="160735" y="26789"/>
                </a:lnTo>
                <a:lnTo>
                  <a:pt x="142875" y="0"/>
                </a:lnTo>
                <a:lnTo>
                  <a:pt x="116086" y="0"/>
                </a:lnTo>
                <a:lnTo>
                  <a:pt x="71438" y="26789"/>
                </a:lnTo>
                <a:lnTo>
                  <a:pt x="44649" y="62508"/>
                </a:lnTo>
                <a:lnTo>
                  <a:pt x="8930" y="107156"/>
                </a:lnTo>
                <a:lnTo>
                  <a:pt x="0" y="142875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331023" y="1187648"/>
            <a:ext cx="410767" cy="607220"/>
          </a:xfrm>
          <a:custGeom>
            <a:avLst/>
            <a:gdLst/>
            <a:ahLst/>
            <a:cxnLst/>
            <a:rect l="0" t="0" r="0" b="0"/>
            <a:pathLst>
              <a:path w="410767" h="607220">
                <a:moveTo>
                  <a:pt x="53579" y="321469"/>
                </a:moveTo>
                <a:lnTo>
                  <a:pt x="44649" y="330399"/>
                </a:lnTo>
                <a:lnTo>
                  <a:pt x="35719" y="348258"/>
                </a:lnTo>
                <a:lnTo>
                  <a:pt x="17860" y="383977"/>
                </a:lnTo>
                <a:lnTo>
                  <a:pt x="8930" y="419696"/>
                </a:lnTo>
                <a:lnTo>
                  <a:pt x="0" y="473274"/>
                </a:lnTo>
                <a:lnTo>
                  <a:pt x="0" y="517922"/>
                </a:lnTo>
                <a:lnTo>
                  <a:pt x="0" y="562571"/>
                </a:lnTo>
                <a:lnTo>
                  <a:pt x="8930" y="589360"/>
                </a:lnTo>
                <a:lnTo>
                  <a:pt x="26790" y="607219"/>
                </a:lnTo>
                <a:lnTo>
                  <a:pt x="44649" y="607219"/>
                </a:lnTo>
                <a:lnTo>
                  <a:pt x="71438" y="598289"/>
                </a:lnTo>
                <a:lnTo>
                  <a:pt x="98227" y="571500"/>
                </a:lnTo>
                <a:lnTo>
                  <a:pt x="116086" y="526852"/>
                </a:lnTo>
                <a:lnTo>
                  <a:pt x="133946" y="473274"/>
                </a:lnTo>
                <a:lnTo>
                  <a:pt x="151805" y="392906"/>
                </a:lnTo>
                <a:lnTo>
                  <a:pt x="151805" y="303610"/>
                </a:lnTo>
                <a:lnTo>
                  <a:pt x="160735" y="214313"/>
                </a:lnTo>
                <a:lnTo>
                  <a:pt x="169665" y="125016"/>
                </a:lnTo>
                <a:lnTo>
                  <a:pt x="169665" y="53579"/>
                </a:lnTo>
                <a:lnTo>
                  <a:pt x="169665" y="8930"/>
                </a:lnTo>
                <a:lnTo>
                  <a:pt x="169665" y="0"/>
                </a:lnTo>
                <a:lnTo>
                  <a:pt x="160735" y="17860"/>
                </a:lnTo>
                <a:lnTo>
                  <a:pt x="151805" y="71438"/>
                </a:lnTo>
                <a:lnTo>
                  <a:pt x="142875" y="142875"/>
                </a:lnTo>
                <a:lnTo>
                  <a:pt x="116086" y="232172"/>
                </a:lnTo>
                <a:lnTo>
                  <a:pt x="107157" y="321469"/>
                </a:lnTo>
                <a:lnTo>
                  <a:pt x="98227" y="401836"/>
                </a:lnTo>
                <a:lnTo>
                  <a:pt x="89297" y="473274"/>
                </a:lnTo>
                <a:lnTo>
                  <a:pt x="98227" y="526852"/>
                </a:lnTo>
                <a:lnTo>
                  <a:pt x="116086" y="553641"/>
                </a:lnTo>
                <a:lnTo>
                  <a:pt x="142875" y="571500"/>
                </a:lnTo>
                <a:lnTo>
                  <a:pt x="178594" y="562571"/>
                </a:lnTo>
                <a:lnTo>
                  <a:pt x="232172" y="544711"/>
                </a:lnTo>
                <a:lnTo>
                  <a:pt x="276821" y="500063"/>
                </a:lnTo>
                <a:lnTo>
                  <a:pt x="330399" y="455414"/>
                </a:lnTo>
                <a:lnTo>
                  <a:pt x="366118" y="410766"/>
                </a:lnTo>
                <a:lnTo>
                  <a:pt x="401836" y="375047"/>
                </a:lnTo>
                <a:lnTo>
                  <a:pt x="410766" y="339328"/>
                </a:lnTo>
                <a:lnTo>
                  <a:pt x="410766" y="330399"/>
                </a:lnTo>
                <a:lnTo>
                  <a:pt x="383977" y="339328"/>
                </a:lnTo>
                <a:lnTo>
                  <a:pt x="357188" y="357188"/>
                </a:lnTo>
                <a:lnTo>
                  <a:pt x="321469" y="392906"/>
                </a:lnTo>
                <a:lnTo>
                  <a:pt x="285750" y="437555"/>
                </a:lnTo>
                <a:lnTo>
                  <a:pt x="258961" y="473274"/>
                </a:lnTo>
                <a:lnTo>
                  <a:pt x="250032" y="500063"/>
                </a:lnTo>
                <a:lnTo>
                  <a:pt x="250032" y="517922"/>
                </a:lnTo>
                <a:lnTo>
                  <a:pt x="276821" y="526852"/>
                </a:lnTo>
                <a:lnTo>
                  <a:pt x="303610" y="508992"/>
                </a:lnTo>
                <a:lnTo>
                  <a:pt x="339329" y="491133"/>
                </a:lnTo>
                <a:lnTo>
                  <a:pt x="339329" y="49113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045398" y="1098351"/>
            <a:ext cx="366119" cy="401837"/>
          </a:xfrm>
          <a:custGeom>
            <a:avLst/>
            <a:gdLst/>
            <a:ahLst/>
            <a:cxnLst/>
            <a:rect l="0" t="0" r="0" b="0"/>
            <a:pathLst>
              <a:path w="366119" h="401837">
                <a:moveTo>
                  <a:pt x="348258" y="0"/>
                </a:moveTo>
                <a:lnTo>
                  <a:pt x="330399" y="8930"/>
                </a:lnTo>
                <a:lnTo>
                  <a:pt x="303610" y="17860"/>
                </a:lnTo>
                <a:lnTo>
                  <a:pt x="267891" y="26790"/>
                </a:lnTo>
                <a:lnTo>
                  <a:pt x="241102" y="53579"/>
                </a:lnTo>
                <a:lnTo>
                  <a:pt x="205383" y="71438"/>
                </a:lnTo>
                <a:lnTo>
                  <a:pt x="187524" y="89297"/>
                </a:lnTo>
                <a:lnTo>
                  <a:pt x="178594" y="107157"/>
                </a:lnTo>
                <a:lnTo>
                  <a:pt x="187524" y="125016"/>
                </a:lnTo>
                <a:lnTo>
                  <a:pt x="205383" y="142876"/>
                </a:lnTo>
                <a:lnTo>
                  <a:pt x="241102" y="160735"/>
                </a:lnTo>
                <a:lnTo>
                  <a:pt x="276821" y="187524"/>
                </a:lnTo>
                <a:lnTo>
                  <a:pt x="312540" y="214313"/>
                </a:lnTo>
                <a:lnTo>
                  <a:pt x="348258" y="241102"/>
                </a:lnTo>
                <a:lnTo>
                  <a:pt x="366118" y="267891"/>
                </a:lnTo>
                <a:lnTo>
                  <a:pt x="357188" y="294680"/>
                </a:lnTo>
                <a:lnTo>
                  <a:pt x="330399" y="330399"/>
                </a:lnTo>
                <a:lnTo>
                  <a:pt x="285750" y="357188"/>
                </a:lnTo>
                <a:lnTo>
                  <a:pt x="223243" y="383977"/>
                </a:lnTo>
                <a:lnTo>
                  <a:pt x="151805" y="392907"/>
                </a:lnTo>
                <a:lnTo>
                  <a:pt x="89297" y="401836"/>
                </a:lnTo>
                <a:lnTo>
                  <a:pt x="35719" y="401836"/>
                </a:lnTo>
                <a:lnTo>
                  <a:pt x="8930" y="392907"/>
                </a:lnTo>
                <a:lnTo>
                  <a:pt x="0" y="375047"/>
                </a:lnTo>
                <a:lnTo>
                  <a:pt x="8930" y="366118"/>
                </a:lnTo>
                <a:lnTo>
                  <a:pt x="35719" y="348258"/>
                </a:lnTo>
                <a:lnTo>
                  <a:pt x="89297" y="330399"/>
                </a:lnTo>
                <a:lnTo>
                  <a:pt x="151805" y="303610"/>
                </a:lnTo>
                <a:lnTo>
                  <a:pt x="151805" y="30361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474023" y="1035844"/>
            <a:ext cx="544712" cy="392907"/>
          </a:xfrm>
          <a:custGeom>
            <a:avLst/>
            <a:gdLst/>
            <a:ahLst/>
            <a:cxnLst/>
            <a:rect l="0" t="0" r="0" b="0"/>
            <a:pathLst>
              <a:path w="544712" h="392907">
                <a:moveTo>
                  <a:pt x="98227" y="71437"/>
                </a:moveTo>
                <a:lnTo>
                  <a:pt x="98227" y="80367"/>
                </a:lnTo>
                <a:lnTo>
                  <a:pt x="98227" y="89297"/>
                </a:lnTo>
                <a:lnTo>
                  <a:pt x="98227" y="116086"/>
                </a:lnTo>
                <a:lnTo>
                  <a:pt x="98227" y="151804"/>
                </a:lnTo>
                <a:lnTo>
                  <a:pt x="98227" y="196453"/>
                </a:lnTo>
                <a:lnTo>
                  <a:pt x="89297" y="241101"/>
                </a:lnTo>
                <a:lnTo>
                  <a:pt x="80368" y="285750"/>
                </a:lnTo>
                <a:lnTo>
                  <a:pt x="62508" y="330398"/>
                </a:lnTo>
                <a:lnTo>
                  <a:pt x="44649" y="366117"/>
                </a:lnTo>
                <a:lnTo>
                  <a:pt x="26790" y="383976"/>
                </a:lnTo>
                <a:lnTo>
                  <a:pt x="17860" y="392906"/>
                </a:lnTo>
                <a:lnTo>
                  <a:pt x="8930" y="383976"/>
                </a:lnTo>
                <a:lnTo>
                  <a:pt x="0" y="357187"/>
                </a:lnTo>
                <a:lnTo>
                  <a:pt x="8930" y="312539"/>
                </a:lnTo>
                <a:lnTo>
                  <a:pt x="26790" y="258961"/>
                </a:lnTo>
                <a:lnTo>
                  <a:pt x="53579" y="196453"/>
                </a:lnTo>
                <a:lnTo>
                  <a:pt x="89297" y="151804"/>
                </a:lnTo>
                <a:lnTo>
                  <a:pt x="125016" y="107156"/>
                </a:lnTo>
                <a:lnTo>
                  <a:pt x="160735" y="89297"/>
                </a:lnTo>
                <a:lnTo>
                  <a:pt x="196454" y="89297"/>
                </a:lnTo>
                <a:lnTo>
                  <a:pt x="232172" y="98226"/>
                </a:lnTo>
                <a:lnTo>
                  <a:pt x="258961" y="125015"/>
                </a:lnTo>
                <a:lnTo>
                  <a:pt x="267891" y="160734"/>
                </a:lnTo>
                <a:lnTo>
                  <a:pt x="276821" y="205383"/>
                </a:lnTo>
                <a:lnTo>
                  <a:pt x="276821" y="250031"/>
                </a:lnTo>
                <a:lnTo>
                  <a:pt x="267891" y="294679"/>
                </a:lnTo>
                <a:lnTo>
                  <a:pt x="258961" y="321469"/>
                </a:lnTo>
                <a:lnTo>
                  <a:pt x="250032" y="348258"/>
                </a:lnTo>
                <a:lnTo>
                  <a:pt x="241102" y="357187"/>
                </a:lnTo>
                <a:lnTo>
                  <a:pt x="232172" y="348258"/>
                </a:lnTo>
                <a:lnTo>
                  <a:pt x="241102" y="330398"/>
                </a:lnTo>
                <a:lnTo>
                  <a:pt x="250032" y="294679"/>
                </a:lnTo>
                <a:lnTo>
                  <a:pt x="267891" y="241101"/>
                </a:lnTo>
                <a:lnTo>
                  <a:pt x="294680" y="196453"/>
                </a:lnTo>
                <a:lnTo>
                  <a:pt x="321469" y="142875"/>
                </a:lnTo>
                <a:lnTo>
                  <a:pt x="357188" y="98226"/>
                </a:lnTo>
                <a:lnTo>
                  <a:pt x="392907" y="53578"/>
                </a:lnTo>
                <a:lnTo>
                  <a:pt x="419696" y="26789"/>
                </a:lnTo>
                <a:lnTo>
                  <a:pt x="455415" y="8929"/>
                </a:lnTo>
                <a:lnTo>
                  <a:pt x="482204" y="0"/>
                </a:lnTo>
                <a:lnTo>
                  <a:pt x="508993" y="8929"/>
                </a:lnTo>
                <a:lnTo>
                  <a:pt x="526852" y="26789"/>
                </a:lnTo>
                <a:lnTo>
                  <a:pt x="535782" y="53578"/>
                </a:lnTo>
                <a:lnTo>
                  <a:pt x="535782" y="98226"/>
                </a:lnTo>
                <a:lnTo>
                  <a:pt x="535782" y="151804"/>
                </a:lnTo>
                <a:lnTo>
                  <a:pt x="535782" y="196453"/>
                </a:lnTo>
                <a:lnTo>
                  <a:pt x="526852" y="250031"/>
                </a:lnTo>
                <a:lnTo>
                  <a:pt x="526852" y="285750"/>
                </a:lnTo>
                <a:lnTo>
                  <a:pt x="517922" y="312539"/>
                </a:lnTo>
                <a:lnTo>
                  <a:pt x="517922" y="330398"/>
                </a:lnTo>
                <a:lnTo>
                  <a:pt x="526852" y="321469"/>
                </a:lnTo>
                <a:lnTo>
                  <a:pt x="526852" y="303609"/>
                </a:lnTo>
                <a:lnTo>
                  <a:pt x="544711" y="267890"/>
                </a:lnTo>
                <a:lnTo>
                  <a:pt x="544711" y="26789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7108031" y="500062"/>
            <a:ext cx="678658" cy="830462"/>
          </a:xfrm>
          <a:custGeom>
            <a:avLst/>
            <a:gdLst/>
            <a:ahLst/>
            <a:cxnLst/>
            <a:rect l="0" t="0" r="0" b="0"/>
            <a:pathLst>
              <a:path w="678658" h="830462">
                <a:moveTo>
                  <a:pt x="0" y="669727"/>
                </a:moveTo>
                <a:lnTo>
                  <a:pt x="0" y="678657"/>
                </a:lnTo>
                <a:lnTo>
                  <a:pt x="0" y="687586"/>
                </a:lnTo>
                <a:lnTo>
                  <a:pt x="0" y="696516"/>
                </a:lnTo>
                <a:lnTo>
                  <a:pt x="8930" y="696516"/>
                </a:lnTo>
                <a:lnTo>
                  <a:pt x="17860" y="696516"/>
                </a:lnTo>
                <a:lnTo>
                  <a:pt x="35719" y="696516"/>
                </a:lnTo>
                <a:lnTo>
                  <a:pt x="53578" y="678657"/>
                </a:lnTo>
                <a:lnTo>
                  <a:pt x="62508" y="669727"/>
                </a:lnTo>
                <a:lnTo>
                  <a:pt x="80367" y="651868"/>
                </a:lnTo>
                <a:lnTo>
                  <a:pt x="89297" y="625079"/>
                </a:lnTo>
                <a:lnTo>
                  <a:pt x="98227" y="589360"/>
                </a:lnTo>
                <a:lnTo>
                  <a:pt x="98227" y="553641"/>
                </a:lnTo>
                <a:lnTo>
                  <a:pt x="98227" y="526852"/>
                </a:lnTo>
                <a:lnTo>
                  <a:pt x="89297" y="517922"/>
                </a:lnTo>
                <a:lnTo>
                  <a:pt x="80367" y="526852"/>
                </a:lnTo>
                <a:lnTo>
                  <a:pt x="62508" y="553641"/>
                </a:lnTo>
                <a:lnTo>
                  <a:pt x="44649" y="598289"/>
                </a:lnTo>
                <a:lnTo>
                  <a:pt x="35719" y="651868"/>
                </a:lnTo>
                <a:lnTo>
                  <a:pt x="26789" y="705446"/>
                </a:lnTo>
                <a:lnTo>
                  <a:pt x="26789" y="759024"/>
                </a:lnTo>
                <a:lnTo>
                  <a:pt x="35719" y="794743"/>
                </a:lnTo>
                <a:lnTo>
                  <a:pt x="53578" y="821532"/>
                </a:lnTo>
                <a:lnTo>
                  <a:pt x="80367" y="830461"/>
                </a:lnTo>
                <a:lnTo>
                  <a:pt x="116086" y="830461"/>
                </a:lnTo>
                <a:lnTo>
                  <a:pt x="160735" y="803672"/>
                </a:lnTo>
                <a:lnTo>
                  <a:pt x="205383" y="767954"/>
                </a:lnTo>
                <a:lnTo>
                  <a:pt x="250032" y="705446"/>
                </a:lnTo>
                <a:lnTo>
                  <a:pt x="294680" y="634008"/>
                </a:lnTo>
                <a:lnTo>
                  <a:pt x="339328" y="535782"/>
                </a:lnTo>
                <a:lnTo>
                  <a:pt x="383977" y="428625"/>
                </a:lnTo>
                <a:lnTo>
                  <a:pt x="419696" y="330399"/>
                </a:lnTo>
                <a:lnTo>
                  <a:pt x="437555" y="250032"/>
                </a:lnTo>
                <a:lnTo>
                  <a:pt x="446485" y="196454"/>
                </a:lnTo>
                <a:lnTo>
                  <a:pt x="428625" y="169665"/>
                </a:lnTo>
                <a:lnTo>
                  <a:pt x="401836" y="178594"/>
                </a:lnTo>
                <a:lnTo>
                  <a:pt x="348258" y="214313"/>
                </a:lnTo>
                <a:lnTo>
                  <a:pt x="294680" y="276821"/>
                </a:lnTo>
                <a:lnTo>
                  <a:pt x="232172" y="348258"/>
                </a:lnTo>
                <a:lnTo>
                  <a:pt x="169664" y="428625"/>
                </a:lnTo>
                <a:lnTo>
                  <a:pt x="125016" y="508993"/>
                </a:lnTo>
                <a:lnTo>
                  <a:pt x="89297" y="589360"/>
                </a:lnTo>
                <a:lnTo>
                  <a:pt x="71438" y="651868"/>
                </a:lnTo>
                <a:lnTo>
                  <a:pt x="80367" y="705446"/>
                </a:lnTo>
                <a:lnTo>
                  <a:pt x="107157" y="741165"/>
                </a:lnTo>
                <a:lnTo>
                  <a:pt x="142875" y="750094"/>
                </a:lnTo>
                <a:lnTo>
                  <a:pt x="196453" y="750094"/>
                </a:lnTo>
                <a:lnTo>
                  <a:pt x="258961" y="723305"/>
                </a:lnTo>
                <a:lnTo>
                  <a:pt x="330399" y="678657"/>
                </a:lnTo>
                <a:lnTo>
                  <a:pt x="392907" y="616149"/>
                </a:lnTo>
                <a:lnTo>
                  <a:pt x="464344" y="544711"/>
                </a:lnTo>
                <a:lnTo>
                  <a:pt x="526852" y="455414"/>
                </a:lnTo>
                <a:lnTo>
                  <a:pt x="580430" y="348258"/>
                </a:lnTo>
                <a:lnTo>
                  <a:pt x="625078" y="241102"/>
                </a:lnTo>
                <a:lnTo>
                  <a:pt x="651867" y="142876"/>
                </a:lnTo>
                <a:lnTo>
                  <a:pt x="678657" y="62508"/>
                </a:lnTo>
                <a:lnTo>
                  <a:pt x="678657" y="17860"/>
                </a:lnTo>
                <a:lnTo>
                  <a:pt x="678657" y="0"/>
                </a:lnTo>
                <a:lnTo>
                  <a:pt x="651867" y="8930"/>
                </a:lnTo>
                <a:lnTo>
                  <a:pt x="625078" y="44649"/>
                </a:lnTo>
                <a:lnTo>
                  <a:pt x="580430" y="107157"/>
                </a:lnTo>
                <a:lnTo>
                  <a:pt x="535782" y="196454"/>
                </a:lnTo>
                <a:lnTo>
                  <a:pt x="482203" y="294680"/>
                </a:lnTo>
                <a:lnTo>
                  <a:pt x="428625" y="410766"/>
                </a:lnTo>
                <a:lnTo>
                  <a:pt x="401836" y="517922"/>
                </a:lnTo>
                <a:lnTo>
                  <a:pt x="375047" y="616149"/>
                </a:lnTo>
                <a:lnTo>
                  <a:pt x="366117" y="696516"/>
                </a:lnTo>
                <a:lnTo>
                  <a:pt x="375047" y="750094"/>
                </a:lnTo>
                <a:lnTo>
                  <a:pt x="392907" y="785813"/>
                </a:lnTo>
                <a:lnTo>
                  <a:pt x="419696" y="794743"/>
                </a:lnTo>
                <a:lnTo>
                  <a:pt x="464344" y="785813"/>
                </a:lnTo>
                <a:lnTo>
                  <a:pt x="508992" y="750094"/>
                </a:lnTo>
                <a:lnTo>
                  <a:pt x="553641" y="705446"/>
                </a:lnTo>
                <a:lnTo>
                  <a:pt x="598289" y="651868"/>
                </a:lnTo>
                <a:lnTo>
                  <a:pt x="598289" y="65186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7795617" y="884039"/>
            <a:ext cx="214314" cy="321470"/>
          </a:xfrm>
          <a:custGeom>
            <a:avLst/>
            <a:gdLst/>
            <a:ahLst/>
            <a:cxnLst/>
            <a:rect l="0" t="0" r="0" b="0"/>
            <a:pathLst>
              <a:path w="214314" h="321470">
                <a:moveTo>
                  <a:pt x="142875" y="0"/>
                </a:moveTo>
                <a:lnTo>
                  <a:pt x="142875" y="8930"/>
                </a:lnTo>
                <a:lnTo>
                  <a:pt x="133946" y="26789"/>
                </a:lnTo>
                <a:lnTo>
                  <a:pt x="116086" y="44648"/>
                </a:lnTo>
                <a:lnTo>
                  <a:pt x="98227" y="80367"/>
                </a:lnTo>
                <a:lnTo>
                  <a:pt x="71438" y="107156"/>
                </a:lnTo>
                <a:lnTo>
                  <a:pt x="44649" y="142875"/>
                </a:lnTo>
                <a:lnTo>
                  <a:pt x="26789" y="169664"/>
                </a:lnTo>
                <a:lnTo>
                  <a:pt x="17860" y="187523"/>
                </a:lnTo>
                <a:lnTo>
                  <a:pt x="26789" y="187523"/>
                </a:lnTo>
                <a:lnTo>
                  <a:pt x="53578" y="187523"/>
                </a:lnTo>
                <a:lnTo>
                  <a:pt x="89297" y="187523"/>
                </a:lnTo>
                <a:lnTo>
                  <a:pt x="133946" y="178594"/>
                </a:lnTo>
                <a:lnTo>
                  <a:pt x="178594" y="187523"/>
                </a:lnTo>
                <a:lnTo>
                  <a:pt x="205383" y="205383"/>
                </a:lnTo>
                <a:lnTo>
                  <a:pt x="214313" y="223242"/>
                </a:lnTo>
                <a:lnTo>
                  <a:pt x="196453" y="250031"/>
                </a:lnTo>
                <a:lnTo>
                  <a:pt x="169664" y="276820"/>
                </a:lnTo>
                <a:lnTo>
                  <a:pt x="125016" y="294680"/>
                </a:lnTo>
                <a:lnTo>
                  <a:pt x="71438" y="312539"/>
                </a:lnTo>
                <a:lnTo>
                  <a:pt x="35719" y="321469"/>
                </a:lnTo>
                <a:lnTo>
                  <a:pt x="8930" y="321469"/>
                </a:lnTo>
                <a:lnTo>
                  <a:pt x="0" y="312539"/>
                </a:lnTo>
                <a:lnTo>
                  <a:pt x="0" y="303609"/>
                </a:lnTo>
                <a:lnTo>
                  <a:pt x="0" y="30360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420195" y="1134070"/>
            <a:ext cx="4366618" cy="1214439"/>
          </a:xfrm>
          <a:custGeom>
            <a:avLst/>
            <a:gdLst/>
            <a:ahLst/>
            <a:cxnLst/>
            <a:rect l="0" t="0" r="0" b="0"/>
            <a:pathLst>
              <a:path w="4366618" h="1214439">
                <a:moveTo>
                  <a:pt x="0" y="1214438"/>
                </a:moveTo>
                <a:lnTo>
                  <a:pt x="0" y="1214438"/>
                </a:lnTo>
                <a:lnTo>
                  <a:pt x="8930" y="1205508"/>
                </a:lnTo>
                <a:lnTo>
                  <a:pt x="26789" y="1196578"/>
                </a:lnTo>
                <a:lnTo>
                  <a:pt x="71438" y="1169789"/>
                </a:lnTo>
                <a:lnTo>
                  <a:pt x="125016" y="1151930"/>
                </a:lnTo>
                <a:lnTo>
                  <a:pt x="205383" y="1125141"/>
                </a:lnTo>
                <a:lnTo>
                  <a:pt x="303610" y="1089422"/>
                </a:lnTo>
                <a:lnTo>
                  <a:pt x="419696" y="1062633"/>
                </a:lnTo>
                <a:lnTo>
                  <a:pt x="553641" y="1026914"/>
                </a:lnTo>
                <a:lnTo>
                  <a:pt x="705446" y="982266"/>
                </a:lnTo>
                <a:lnTo>
                  <a:pt x="866180" y="928688"/>
                </a:lnTo>
                <a:lnTo>
                  <a:pt x="1053703" y="866180"/>
                </a:lnTo>
                <a:lnTo>
                  <a:pt x="1241227" y="803672"/>
                </a:lnTo>
                <a:lnTo>
                  <a:pt x="1446610" y="732234"/>
                </a:lnTo>
                <a:lnTo>
                  <a:pt x="1660922" y="669727"/>
                </a:lnTo>
                <a:lnTo>
                  <a:pt x="1893094" y="598289"/>
                </a:lnTo>
                <a:lnTo>
                  <a:pt x="2116336" y="535781"/>
                </a:lnTo>
                <a:lnTo>
                  <a:pt x="2357438" y="473274"/>
                </a:lnTo>
                <a:lnTo>
                  <a:pt x="2598539" y="419695"/>
                </a:lnTo>
                <a:lnTo>
                  <a:pt x="2839641" y="366117"/>
                </a:lnTo>
                <a:lnTo>
                  <a:pt x="3080743" y="321469"/>
                </a:lnTo>
                <a:lnTo>
                  <a:pt x="3321844" y="276820"/>
                </a:lnTo>
                <a:lnTo>
                  <a:pt x="3554016" y="232172"/>
                </a:lnTo>
                <a:lnTo>
                  <a:pt x="3768328" y="196453"/>
                </a:lnTo>
                <a:lnTo>
                  <a:pt x="3946921" y="160735"/>
                </a:lnTo>
                <a:lnTo>
                  <a:pt x="4080867" y="125016"/>
                </a:lnTo>
                <a:lnTo>
                  <a:pt x="4188023" y="98227"/>
                </a:lnTo>
                <a:lnTo>
                  <a:pt x="4259460" y="71438"/>
                </a:lnTo>
                <a:lnTo>
                  <a:pt x="4321968" y="44649"/>
                </a:lnTo>
                <a:lnTo>
                  <a:pt x="4348757" y="17860"/>
                </a:lnTo>
                <a:lnTo>
                  <a:pt x="4366617" y="0"/>
                </a:lnTo>
                <a:lnTo>
                  <a:pt x="4366617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688086" y="2553891"/>
            <a:ext cx="437556" cy="401836"/>
          </a:xfrm>
          <a:custGeom>
            <a:avLst/>
            <a:gdLst/>
            <a:ahLst/>
            <a:cxnLst/>
            <a:rect l="0" t="0" r="0" b="0"/>
            <a:pathLst>
              <a:path w="437556" h="401836">
                <a:moveTo>
                  <a:pt x="0" y="89297"/>
                </a:moveTo>
                <a:lnTo>
                  <a:pt x="0" y="98226"/>
                </a:lnTo>
                <a:lnTo>
                  <a:pt x="0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8930" y="160734"/>
                </a:lnTo>
                <a:lnTo>
                  <a:pt x="8930" y="187523"/>
                </a:lnTo>
                <a:lnTo>
                  <a:pt x="17859" y="223242"/>
                </a:lnTo>
                <a:lnTo>
                  <a:pt x="35719" y="258960"/>
                </a:lnTo>
                <a:lnTo>
                  <a:pt x="44648" y="303609"/>
                </a:lnTo>
                <a:lnTo>
                  <a:pt x="53578" y="348257"/>
                </a:lnTo>
                <a:lnTo>
                  <a:pt x="62508" y="383976"/>
                </a:lnTo>
                <a:lnTo>
                  <a:pt x="71437" y="392905"/>
                </a:lnTo>
                <a:lnTo>
                  <a:pt x="80367" y="401835"/>
                </a:lnTo>
                <a:lnTo>
                  <a:pt x="89297" y="383976"/>
                </a:lnTo>
                <a:lnTo>
                  <a:pt x="89297" y="357187"/>
                </a:lnTo>
                <a:lnTo>
                  <a:pt x="89297" y="312538"/>
                </a:lnTo>
                <a:lnTo>
                  <a:pt x="98227" y="267890"/>
                </a:lnTo>
                <a:lnTo>
                  <a:pt x="107156" y="214312"/>
                </a:lnTo>
                <a:lnTo>
                  <a:pt x="133945" y="160734"/>
                </a:lnTo>
                <a:lnTo>
                  <a:pt x="160734" y="116086"/>
                </a:lnTo>
                <a:lnTo>
                  <a:pt x="196453" y="80367"/>
                </a:lnTo>
                <a:lnTo>
                  <a:pt x="241102" y="53578"/>
                </a:lnTo>
                <a:lnTo>
                  <a:pt x="285750" y="44648"/>
                </a:lnTo>
                <a:lnTo>
                  <a:pt x="330398" y="26789"/>
                </a:lnTo>
                <a:lnTo>
                  <a:pt x="375047" y="26789"/>
                </a:lnTo>
                <a:lnTo>
                  <a:pt x="401836" y="17859"/>
                </a:lnTo>
                <a:lnTo>
                  <a:pt x="419695" y="17859"/>
                </a:lnTo>
                <a:lnTo>
                  <a:pt x="428625" y="8929"/>
                </a:lnTo>
                <a:lnTo>
                  <a:pt x="437555" y="0"/>
                </a:lnTo>
                <a:lnTo>
                  <a:pt x="43755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4947047" y="2571750"/>
            <a:ext cx="232173" cy="366118"/>
          </a:xfrm>
          <a:custGeom>
            <a:avLst/>
            <a:gdLst/>
            <a:ahLst/>
            <a:cxnLst/>
            <a:rect l="0" t="0" r="0" b="0"/>
            <a:pathLst>
              <a:path w="232173" h="366118">
                <a:moveTo>
                  <a:pt x="0" y="250031"/>
                </a:moveTo>
                <a:lnTo>
                  <a:pt x="0" y="250031"/>
                </a:lnTo>
                <a:lnTo>
                  <a:pt x="8930" y="258961"/>
                </a:lnTo>
                <a:lnTo>
                  <a:pt x="8930" y="258961"/>
                </a:lnTo>
                <a:lnTo>
                  <a:pt x="26789" y="258961"/>
                </a:lnTo>
                <a:lnTo>
                  <a:pt x="44648" y="250031"/>
                </a:lnTo>
                <a:lnTo>
                  <a:pt x="62508" y="232171"/>
                </a:lnTo>
                <a:lnTo>
                  <a:pt x="89297" y="205383"/>
                </a:lnTo>
                <a:lnTo>
                  <a:pt x="107156" y="178594"/>
                </a:lnTo>
                <a:lnTo>
                  <a:pt x="125016" y="142875"/>
                </a:lnTo>
                <a:lnTo>
                  <a:pt x="133945" y="98227"/>
                </a:lnTo>
                <a:lnTo>
                  <a:pt x="133945" y="53578"/>
                </a:lnTo>
                <a:lnTo>
                  <a:pt x="125016" y="17859"/>
                </a:lnTo>
                <a:lnTo>
                  <a:pt x="116086" y="0"/>
                </a:lnTo>
                <a:lnTo>
                  <a:pt x="98226" y="0"/>
                </a:lnTo>
                <a:lnTo>
                  <a:pt x="89297" y="26789"/>
                </a:lnTo>
                <a:lnTo>
                  <a:pt x="80367" y="80367"/>
                </a:lnTo>
                <a:lnTo>
                  <a:pt x="71437" y="133945"/>
                </a:lnTo>
                <a:lnTo>
                  <a:pt x="62508" y="205383"/>
                </a:lnTo>
                <a:lnTo>
                  <a:pt x="62508" y="267890"/>
                </a:lnTo>
                <a:lnTo>
                  <a:pt x="71437" y="321468"/>
                </a:lnTo>
                <a:lnTo>
                  <a:pt x="89297" y="357187"/>
                </a:lnTo>
                <a:lnTo>
                  <a:pt x="116086" y="366117"/>
                </a:lnTo>
                <a:lnTo>
                  <a:pt x="151805" y="357187"/>
                </a:lnTo>
                <a:lnTo>
                  <a:pt x="187523" y="321468"/>
                </a:lnTo>
                <a:lnTo>
                  <a:pt x="232172" y="285750"/>
                </a:lnTo>
                <a:lnTo>
                  <a:pt x="232172" y="28575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5259586" y="2125265"/>
            <a:ext cx="375048" cy="750095"/>
          </a:xfrm>
          <a:custGeom>
            <a:avLst/>
            <a:gdLst/>
            <a:ahLst/>
            <a:cxnLst/>
            <a:rect l="0" t="0" r="0" b="0"/>
            <a:pathLst>
              <a:path w="375048" h="750095">
                <a:moveTo>
                  <a:pt x="375047" y="8930"/>
                </a:moveTo>
                <a:lnTo>
                  <a:pt x="366117" y="8930"/>
                </a:lnTo>
                <a:lnTo>
                  <a:pt x="357187" y="8930"/>
                </a:lnTo>
                <a:lnTo>
                  <a:pt x="348258" y="0"/>
                </a:lnTo>
                <a:lnTo>
                  <a:pt x="330398" y="0"/>
                </a:lnTo>
                <a:lnTo>
                  <a:pt x="312539" y="17860"/>
                </a:lnTo>
                <a:lnTo>
                  <a:pt x="285750" y="26789"/>
                </a:lnTo>
                <a:lnTo>
                  <a:pt x="258961" y="53579"/>
                </a:lnTo>
                <a:lnTo>
                  <a:pt x="232172" y="98227"/>
                </a:lnTo>
                <a:lnTo>
                  <a:pt x="214312" y="142875"/>
                </a:lnTo>
                <a:lnTo>
                  <a:pt x="187523" y="205383"/>
                </a:lnTo>
                <a:lnTo>
                  <a:pt x="160734" y="294680"/>
                </a:lnTo>
                <a:lnTo>
                  <a:pt x="133945" y="383977"/>
                </a:lnTo>
                <a:lnTo>
                  <a:pt x="107156" y="482204"/>
                </a:lnTo>
                <a:lnTo>
                  <a:pt x="89297" y="571501"/>
                </a:lnTo>
                <a:lnTo>
                  <a:pt x="71437" y="651868"/>
                </a:lnTo>
                <a:lnTo>
                  <a:pt x="62508" y="705446"/>
                </a:lnTo>
                <a:lnTo>
                  <a:pt x="53578" y="732235"/>
                </a:lnTo>
                <a:lnTo>
                  <a:pt x="44648" y="750094"/>
                </a:lnTo>
                <a:lnTo>
                  <a:pt x="35719" y="741164"/>
                </a:lnTo>
                <a:lnTo>
                  <a:pt x="26789" y="714375"/>
                </a:lnTo>
                <a:lnTo>
                  <a:pt x="0" y="660798"/>
                </a:lnTo>
                <a:lnTo>
                  <a:pt x="0" y="66079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170289" y="2509242"/>
            <a:ext cx="383978" cy="133947"/>
          </a:xfrm>
          <a:custGeom>
            <a:avLst/>
            <a:gdLst/>
            <a:ahLst/>
            <a:cxnLst/>
            <a:rect l="0" t="0" r="0" b="0"/>
            <a:pathLst>
              <a:path w="383978" h="133947">
                <a:moveTo>
                  <a:pt x="0" y="107156"/>
                </a:moveTo>
                <a:lnTo>
                  <a:pt x="8930" y="116086"/>
                </a:lnTo>
                <a:lnTo>
                  <a:pt x="35719" y="125016"/>
                </a:lnTo>
                <a:lnTo>
                  <a:pt x="80367" y="133946"/>
                </a:lnTo>
                <a:lnTo>
                  <a:pt x="125016" y="133946"/>
                </a:lnTo>
                <a:lnTo>
                  <a:pt x="178594" y="125016"/>
                </a:lnTo>
                <a:lnTo>
                  <a:pt x="232172" y="107156"/>
                </a:lnTo>
                <a:lnTo>
                  <a:pt x="285750" y="80367"/>
                </a:lnTo>
                <a:lnTo>
                  <a:pt x="339328" y="44649"/>
                </a:lnTo>
                <a:lnTo>
                  <a:pt x="383977" y="0"/>
                </a:lnTo>
                <a:lnTo>
                  <a:pt x="383977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5616773" y="2312789"/>
            <a:ext cx="330400" cy="437556"/>
          </a:xfrm>
          <a:custGeom>
            <a:avLst/>
            <a:gdLst/>
            <a:ahLst/>
            <a:cxnLst/>
            <a:rect l="0" t="0" r="0" b="0"/>
            <a:pathLst>
              <a:path w="330400" h="437556">
                <a:moveTo>
                  <a:pt x="133946" y="0"/>
                </a:moveTo>
                <a:lnTo>
                  <a:pt x="125016" y="0"/>
                </a:lnTo>
                <a:lnTo>
                  <a:pt x="116086" y="17859"/>
                </a:lnTo>
                <a:lnTo>
                  <a:pt x="107157" y="44648"/>
                </a:lnTo>
                <a:lnTo>
                  <a:pt x="89297" y="89297"/>
                </a:lnTo>
                <a:lnTo>
                  <a:pt x="80368" y="133945"/>
                </a:lnTo>
                <a:lnTo>
                  <a:pt x="62508" y="187524"/>
                </a:lnTo>
                <a:lnTo>
                  <a:pt x="44649" y="250031"/>
                </a:lnTo>
                <a:lnTo>
                  <a:pt x="26790" y="312539"/>
                </a:lnTo>
                <a:lnTo>
                  <a:pt x="8930" y="366117"/>
                </a:lnTo>
                <a:lnTo>
                  <a:pt x="0" y="401836"/>
                </a:lnTo>
                <a:lnTo>
                  <a:pt x="0" y="428625"/>
                </a:lnTo>
                <a:lnTo>
                  <a:pt x="8930" y="428625"/>
                </a:lnTo>
                <a:lnTo>
                  <a:pt x="17860" y="419695"/>
                </a:lnTo>
                <a:lnTo>
                  <a:pt x="44649" y="392906"/>
                </a:lnTo>
                <a:lnTo>
                  <a:pt x="62508" y="348258"/>
                </a:lnTo>
                <a:lnTo>
                  <a:pt x="89297" y="294680"/>
                </a:lnTo>
                <a:lnTo>
                  <a:pt x="116086" y="241102"/>
                </a:lnTo>
                <a:lnTo>
                  <a:pt x="133946" y="196453"/>
                </a:lnTo>
                <a:lnTo>
                  <a:pt x="142875" y="178594"/>
                </a:lnTo>
                <a:lnTo>
                  <a:pt x="151805" y="178594"/>
                </a:lnTo>
                <a:lnTo>
                  <a:pt x="151805" y="214313"/>
                </a:lnTo>
                <a:lnTo>
                  <a:pt x="151805" y="258961"/>
                </a:lnTo>
                <a:lnTo>
                  <a:pt x="151805" y="321469"/>
                </a:lnTo>
                <a:lnTo>
                  <a:pt x="160735" y="375047"/>
                </a:lnTo>
                <a:lnTo>
                  <a:pt x="169665" y="410766"/>
                </a:lnTo>
                <a:lnTo>
                  <a:pt x="187524" y="437555"/>
                </a:lnTo>
                <a:lnTo>
                  <a:pt x="205383" y="437555"/>
                </a:lnTo>
                <a:lnTo>
                  <a:pt x="232172" y="419695"/>
                </a:lnTo>
                <a:lnTo>
                  <a:pt x="267891" y="383977"/>
                </a:lnTo>
                <a:lnTo>
                  <a:pt x="294680" y="330399"/>
                </a:lnTo>
                <a:lnTo>
                  <a:pt x="330399" y="258961"/>
                </a:lnTo>
                <a:lnTo>
                  <a:pt x="330399" y="25896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6045398" y="2277070"/>
            <a:ext cx="348259" cy="428626"/>
          </a:xfrm>
          <a:custGeom>
            <a:avLst/>
            <a:gdLst/>
            <a:ahLst/>
            <a:cxnLst/>
            <a:rect l="0" t="0" r="0" b="0"/>
            <a:pathLst>
              <a:path w="348259" h="428626">
                <a:moveTo>
                  <a:pt x="169665" y="0"/>
                </a:moveTo>
                <a:lnTo>
                  <a:pt x="160735" y="0"/>
                </a:lnTo>
                <a:lnTo>
                  <a:pt x="160735" y="0"/>
                </a:lnTo>
                <a:lnTo>
                  <a:pt x="151805" y="8930"/>
                </a:lnTo>
                <a:lnTo>
                  <a:pt x="133946" y="44649"/>
                </a:lnTo>
                <a:lnTo>
                  <a:pt x="107157" y="89297"/>
                </a:lnTo>
                <a:lnTo>
                  <a:pt x="71438" y="160734"/>
                </a:lnTo>
                <a:lnTo>
                  <a:pt x="44649" y="241102"/>
                </a:lnTo>
                <a:lnTo>
                  <a:pt x="17860" y="312539"/>
                </a:lnTo>
                <a:lnTo>
                  <a:pt x="0" y="366118"/>
                </a:lnTo>
                <a:lnTo>
                  <a:pt x="8930" y="410766"/>
                </a:lnTo>
                <a:lnTo>
                  <a:pt x="26790" y="428625"/>
                </a:lnTo>
                <a:lnTo>
                  <a:pt x="62508" y="428625"/>
                </a:lnTo>
                <a:lnTo>
                  <a:pt x="107157" y="401836"/>
                </a:lnTo>
                <a:lnTo>
                  <a:pt x="169665" y="357188"/>
                </a:lnTo>
                <a:lnTo>
                  <a:pt x="232172" y="294680"/>
                </a:lnTo>
                <a:lnTo>
                  <a:pt x="285750" y="214313"/>
                </a:lnTo>
                <a:lnTo>
                  <a:pt x="348258" y="125016"/>
                </a:lnTo>
                <a:lnTo>
                  <a:pt x="348258" y="12501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6215063" y="1910953"/>
            <a:ext cx="375047" cy="705446"/>
          </a:xfrm>
          <a:custGeom>
            <a:avLst/>
            <a:gdLst/>
            <a:ahLst/>
            <a:cxnLst/>
            <a:rect l="0" t="0" r="0" b="0"/>
            <a:pathLst>
              <a:path w="375047" h="705446">
                <a:moveTo>
                  <a:pt x="321468" y="0"/>
                </a:moveTo>
                <a:lnTo>
                  <a:pt x="312539" y="0"/>
                </a:lnTo>
                <a:lnTo>
                  <a:pt x="294679" y="0"/>
                </a:lnTo>
                <a:lnTo>
                  <a:pt x="267890" y="8930"/>
                </a:lnTo>
                <a:lnTo>
                  <a:pt x="250031" y="17859"/>
                </a:lnTo>
                <a:lnTo>
                  <a:pt x="223242" y="35719"/>
                </a:lnTo>
                <a:lnTo>
                  <a:pt x="205382" y="62508"/>
                </a:lnTo>
                <a:lnTo>
                  <a:pt x="187523" y="98226"/>
                </a:lnTo>
                <a:lnTo>
                  <a:pt x="169664" y="151805"/>
                </a:lnTo>
                <a:lnTo>
                  <a:pt x="151804" y="232172"/>
                </a:lnTo>
                <a:lnTo>
                  <a:pt x="133945" y="321469"/>
                </a:lnTo>
                <a:lnTo>
                  <a:pt x="116085" y="410766"/>
                </a:lnTo>
                <a:lnTo>
                  <a:pt x="116085" y="500062"/>
                </a:lnTo>
                <a:lnTo>
                  <a:pt x="116085" y="571500"/>
                </a:lnTo>
                <a:lnTo>
                  <a:pt x="125015" y="634008"/>
                </a:lnTo>
                <a:lnTo>
                  <a:pt x="142875" y="669727"/>
                </a:lnTo>
                <a:lnTo>
                  <a:pt x="151804" y="687586"/>
                </a:lnTo>
                <a:lnTo>
                  <a:pt x="160734" y="705445"/>
                </a:lnTo>
                <a:lnTo>
                  <a:pt x="160734" y="696516"/>
                </a:lnTo>
                <a:lnTo>
                  <a:pt x="169664" y="678656"/>
                </a:lnTo>
                <a:lnTo>
                  <a:pt x="160734" y="651867"/>
                </a:lnTo>
                <a:lnTo>
                  <a:pt x="142875" y="598289"/>
                </a:lnTo>
                <a:lnTo>
                  <a:pt x="125015" y="535781"/>
                </a:lnTo>
                <a:lnTo>
                  <a:pt x="89296" y="464344"/>
                </a:lnTo>
                <a:lnTo>
                  <a:pt x="62507" y="401836"/>
                </a:lnTo>
                <a:lnTo>
                  <a:pt x="35718" y="348258"/>
                </a:lnTo>
                <a:lnTo>
                  <a:pt x="8929" y="321469"/>
                </a:lnTo>
                <a:lnTo>
                  <a:pt x="0" y="294680"/>
                </a:lnTo>
                <a:lnTo>
                  <a:pt x="0" y="285750"/>
                </a:lnTo>
                <a:lnTo>
                  <a:pt x="0" y="276820"/>
                </a:lnTo>
                <a:lnTo>
                  <a:pt x="17859" y="276820"/>
                </a:lnTo>
                <a:lnTo>
                  <a:pt x="44648" y="267891"/>
                </a:lnTo>
                <a:lnTo>
                  <a:pt x="89296" y="258961"/>
                </a:lnTo>
                <a:lnTo>
                  <a:pt x="142875" y="241101"/>
                </a:lnTo>
                <a:lnTo>
                  <a:pt x="205382" y="232172"/>
                </a:lnTo>
                <a:lnTo>
                  <a:pt x="267890" y="214312"/>
                </a:lnTo>
                <a:lnTo>
                  <a:pt x="321468" y="196453"/>
                </a:lnTo>
                <a:lnTo>
                  <a:pt x="375046" y="178594"/>
                </a:lnTo>
                <a:lnTo>
                  <a:pt x="375046" y="17859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6607969" y="2152054"/>
            <a:ext cx="169665" cy="312541"/>
          </a:xfrm>
          <a:custGeom>
            <a:avLst/>
            <a:gdLst/>
            <a:ahLst/>
            <a:cxnLst/>
            <a:rect l="0" t="0" r="0" b="0"/>
            <a:pathLst>
              <a:path w="169665" h="312541">
                <a:moveTo>
                  <a:pt x="26789" y="133946"/>
                </a:moveTo>
                <a:lnTo>
                  <a:pt x="17859" y="151805"/>
                </a:lnTo>
                <a:lnTo>
                  <a:pt x="8929" y="178594"/>
                </a:lnTo>
                <a:lnTo>
                  <a:pt x="0" y="214313"/>
                </a:lnTo>
                <a:lnTo>
                  <a:pt x="0" y="250032"/>
                </a:lnTo>
                <a:lnTo>
                  <a:pt x="8929" y="285750"/>
                </a:lnTo>
                <a:lnTo>
                  <a:pt x="26789" y="303610"/>
                </a:lnTo>
                <a:lnTo>
                  <a:pt x="53578" y="312540"/>
                </a:lnTo>
                <a:lnTo>
                  <a:pt x="80367" y="312540"/>
                </a:lnTo>
                <a:lnTo>
                  <a:pt x="107156" y="294680"/>
                </a:lnTo>
                <a:lnTo>
                  <a:pt x="133945" y="267891"/>
                </a:lnTo>
                <a:lnTo>
                  <a:pt x="160734" y="223243"/>
                </a:lnTo>
                <a:lnTo>
                  <a:pt x="169664" y="178594"/>
                </a:lnTo>
                <a:lnTo>
                  <a:pt x="169664" y="125016"/>
                </a:lnTo>
                <a:lnTo>
                  <a:pt x="160734" y="71438"/>
                </a:lnTo>
                <a:lnTo>
                  <a:pt x="151804" y="26790"/>
                </a:lnTo>
                <a:lnTo>
                  <a:pt x="133945" y="0"/>
                </a:lnTo>
                <a:lnTo>
                  <a:pt x="116086" y="0"/>
                </a:lnTo>
                <a:lnTo>
                  <a:pt x="98226" y="17860"/>
                </a:lnTo>
                <a:lnTo>
                  <a:pt x="80367" y="35719"/>
                </a:lnTo>
                <a:lnTo>
                  <a:pt x="71437" y="71438"/>
                </a:lnTo>
                <a:lnTo>
                  <a:pt x="71437" y="98227"/>
                </a:lnTo>
                <a:lnTo>
                  <a:pt x="71437" y="116086"/>
                </a:lnTo>
                <a:lnTo>
                  <a:pt x="89297" y="125016"/>
                </a:lnTo>
                <a:lnTo>
                  <a:pt x="89297" y="12501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6902648" y="2018109"/>
            <a:ext cx="339330" cy="348259"/>
          </a:xfrm>
          <a:custGeom>
            <a:avLst/>
            <a:gdLst/>
            <a:ahLst/>
            <a:cxnLst/>
            <a:rect l="0" t="0" r="0" b="0"/>
            <a:pathLst>
              <a:path w="339330" h="348259">
                <a:moveTo>
                  <a:pt x="53579" y="116086"/>
                </a:moveTo>
                <a:lnTo>
                  <a:pt x="62508" y="116086"/>
                </a:lnTo>
                <a:lnTo>
                  <a:pt x="62508" y="116086"/>
                </a:lnTo>
                <a:lnTo>
                  <a:pt x="71438" y="125016"/>
                </a:lnTo>
                <a:lnTo>
                  <a:pt x="62508" y="142875"/>
                </a:lnTo>
                <a:lnTo>
                  <a:pt x="53579" y="169664"/>
                </a:lnTo>
                <a:lnTo>
                  <a:pt x="44649" y="205383"/>
                </a:lnTo>
                <a:lnTo>
                  <a:pt x="26790" y="250031"/>
                </a:lnTo>
                <a:lnTo>
                  <a:pt x="8930" y="294680"/>
                </a:lnTo>
                <a:lnTo>
                  <a:pt x="0" y="321469"/>
                </a:lnTo>
                <a:lnTo>
                  <a:pt x="0" y="348258"/>
                </a:lnTo>
                <a:lnTo>
                  <a:pt x="0" y="348258"/>
                </a:lnTo>
                <a:lnTo>
                  <a:pt x="17860" y="330399"/>
                </a:lnTo>
                <a:lnTo>
                  <a:pt x="44649" y="303610"/>
                </a:lnTo>
                <a:lnTo>
                  <a:pt x="80368" y="250031"/>
                </a:lnTo>
                <a:lnTo>
                  <a:pt x="116086" y="187524"/>
                </a:lnTo>
                <a:lnTo>
                  <a:pt x="169665" y="125016"/>
                </a:lnTo>
                <a:lnTo>
                  <a:pt x="214313" y="71438"/>
                </a:lnTo>
                <a:lnTo>
                  <a:pt x="250032" y="26789"/>
                </a:lnTo>
                <a:lnTo>
                  <a:pt x="285750" y="8930"/>
                </a:lnTo>
                <a:lnTo>
                  <a:pt x="312540" y="0"/>
                </a:lnTo>
                <a:lnTo>
                  <a:pt x="330399" y="0"/>
                </a:lnTo>
                <a:lnTo>
                  <a:pt x="339329" y="8930"/>
                </a:lnTo>
                <a:lnTo>
                  <a:pt x="339329" y="17860"/>
                </a:lnTo>
                <a:lnTo>
                  <a:pt x="339329" y="178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7233047" y="2134195"/>
            <a:ext cx="26790" cy="169665"/>
          </a:xfrm>
          <a:custGeom>
            <a:avLst/>
            <a:gdLst/>
            <a:ahLst/>
            <a:cxnLst/>
            <a:rect l="0" t="0" r="0" b="0"/>
            <a:pathLst>
              <a:path w="26790" h="169665">
                <a:moveTo>
                  <a:pt x="26789" y="0"/>
                </a:moveTo>
                <a:lnTo>
                  <a:pt x="17859" y="17859"/>
                </a:lnTo>
                <a:lnTo>
                  <a:pt x="8930" y="44649"/>
                </a:lnTo>
                <a:lnTo>
                  <a:pt x="8930" y="80367"/>
                </a:lnTo>
                <a:lnTo>
                  <a:pt x="0" y="116086"/>
                </a:lnTo>
                <a:lnTo>
                  <a:pt x="0" y="151805"/>
                </a:lnTo>
                <a:lnTo>
                  <a:pt x="0" y="169664"/>
                </a:lnTo>
                <a:lnTo>
                  <a:pt x="8930" y="169664"/>
                </a:lnTo>
                <a:lnTo>
                  <a:pt x="8930" y="160734"/>
                </a:lnTo>
                <a:lnTo>
                  <a:pt x="17859" y="125016"/>
                </a:lnTo>
                <a:lnTo>
                  <a:pt x="17859" y="12501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375922" y="1741289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17859" y="26789"/>
                </a:moveTo>
                <a:lnTo>
                  <a:pt x="17859" y="26789"/>
                </a:lnTo>
                <a:lnTo>
                  <a:pt x="17859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8930" y="17859"/>
                </a:lnTo>
                <a:lnTo>
                  <a:pt x="8930" y="17859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7483078" y="1946672"/>
            <a:ext cx="339329" cy="258962"/>
          </a:xfrm>
          <a:custGeom>
            <a:avLst/>
            <a:gdLst/>
            <a:ahLst/>
            <a:cxnLst/>
            <a:rect l="0" t="0" r="0" b="0"/>
            <a:pathLst>
              <a:path w="339329" h="258962">
                <a:moveTo>
                  <a:pt x="17860" y="116086"/>
                </a:moveTo>
                <a:lnTo>
                  <a:pt x="17860" y="133945"/>
                </a:lnTo>
                <a:lnTo>
                  <a:pt x="8930" y="160734"/>
                </a:lnTo>
                <a:lnTo>
                  <a:pt x="0" y="187523"/>
                </a:lnTo>
                <a:lnTo>
                  <a:pt x="0" y="223242"/>
                </a:lnTo>
                <a:lnTo>
                  <a:pt x="8930" y="250031"/>
                </a:lnTo>
                <a:lnTo>
                  <a:pt x="8930" y="258961"/>
                </a:lnTo>
                <a:lnTo>
                  <a:pt x="17860" y="250031"/>
                </a:lnTo>
                <a:lnTo>
                  <a:pt x="35719" y="241101"/>
                </a:lnTo>
                <a:lnTo>
                  <a:pt x="44649" y="205382"/>
                </a:lnTo>
                <a:lnTo>
                  <a:pt x="71438" y="160734"/>
                </a:lnTo>
                <a:lnTo>
                  <a:pt x="98227" y="107156"/>
                </a:lnTo>
                <a:lnTo>
                  <a:pt x="125016" y="53578"/>
                </a:lnTo>
                <a:lnTo>
                  <a:pt x="160735" y="17859"/>
                </a:lnTo>
                <a:lnTo>
                  <a:pt x="187524" y="0"/>
                </a:lnTo>
                <a:lnTo>
                  <a:pt x="214313" y="0"/>
                </a:lnTo>
                <a:lnTo>
                  <a:pt x="241102" y="17859"/>
                </a:lnTo>
                <a:lnTo>
                  <a:pt x="250031" y="62507"/>
                </a:lnTo>
                <a:lnTo>
                  <a:pt x="258961" y="107156"/>
                </a:lnTo>
                <a:lnTo>
                  <a:pt x="258961" y="151804"/>
                </a:lnTo>
                <a:lnTo>
                  <a:pt x="250031" y="196453"/>
                </a:lnTo>
                <a:lnTo>
                  <a:pt x="250031" y="223242"/>
                </a:lnTo>
                <a:lnTo>
                  <a:pt x="250031" y="241101"/>
                </a:lnTo>
                <a:lnTo>
                  <a:pt x="250031" y="241101"/>
                </a:lnTo>
                <a:lnTo>
                  <a:pt x="267891" y="223242"/>
                </a:lnTo>
                <a:lnTo>
                  <a:pt x="285750" y="187523"/>
                </a:lnTo>
                <a:lnTo>
                  <a:pt x="312539" y="133945"/>
                </a:lnTo>
                <a:lnTo>
                  <a:pt x="339328" y="80367"/>
                </a:lnTo>
                <a:lnTo>
                  <a:pt x="339328" y="8036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7884914" y="1821656"/>
            <a:ext cx="455414" cy="580431"/>
          </a:xfrm>
          <a:custGeom>
            <a:avLst/>
            <a:gdLst/>
            <a:ahLst/>
            <a:cxnLst/>
            <a:rect l="0" t="0" r="0" b="0"/>
            <a:pathLst>
              <a:path w="455414" h="580431">
                <a:moveTo>
                  <a:pt x="348257" y="8930"/>
                </a:moveTo>
                <a:lnTo>
                  <a:pt x="339327" y="0"/>
                </a:lnTo>
                <a:lnTo>
                  <a:pt x="321468" y="0"/>
                </a:lnTo>
                <a:lnTo>
                  <a:pt x="303609" y="8930"/>
                </a:lnTo>
                <a:lnTo>
                  <a:pt x="267891" y="17859"/>
                </a:lnTo>
                <a:lnTo>
                  <a:pt x="232172" y="35719"/>
                </a:lnTo>
                <a:lnTo>
                  <a:pt x="187524" y="62508"/>
                </a:lnTo>
                <a:lnTo>
                  <a:pt x="142875" y="98227"/>
                </a:lnTo>
                <a:lnTo>
                  <a:pt x="107156" y="133945"/>
                </a:lnTo>
                <a:lnTo>
                  <a:pt x="80367" y="160734"/>
                </a:lnTo>
                <a:lnTo>
                  <a:pt x="71438" y="187523"/>
                </a:lnTo>
                <a:lnTo>
                  <a:pt x="71438" y="205383"/>
                </a:lnTo>
                <a:lnTo>
                  <a:pt x="89297" y="214313"/>
                </a:lnTo>
                <a:lnTo>
                  <a:pt x="125016" y="205383"/>
                </a:lnTo>
                <a:lnTo>
                  <a:pt x="169664" y="187523"/>
                </a:lnTo>
                <a:lnTo>
                  <a:pt x="223242" y="169664"/>
                </a:lnTo>
                <a:lnTo>
                  <a:pt x="276820" y="142875"/>
                </a:lnTo>
                <a:lnTo>
                  <a:pt x="330398" y="116086"/>
                </a:lnTo>
                <a:lnTo>
                  <a:pt x="375046" y="98227"/>
                </a:lnTo>
                <a:lnTo>
                  <a:pt x="410765" y="98227"/>
                </a:lnTo>
                <a:lnTo>
                  <a:pt x="437554" y="107156"/>
                </a:lnTo>
                <a:lnTo>
                  <a:pt x="446484" y="142875"/>
                </a:lnTo>
                <a:lnTo>
                  <a:pt x="455413" y="196453"/>
                </a:lnTo>
                <a:lnTo>
                  <a:pt x="446484" y="258961"/>
                </a:lnTo>
                <a:lnTo>
                  <a:pt x="419695" y="330398"/>
                </a:lnTo>
                <a:lnTo>
                  <a:pt x="383976" y="410766"/>
                </a:lnTo>
                <a:lnTo>
                  <a:pt x="339327" y="482203"/>
                </a:lnTo>
                <a:lnTo>
                  <a:pt x="285750" y="535781"/>
                </a:lnTo>
                <a:lnTo>
                  <a:pt x="223242" y="562570"/>
                </a:lnTo>
                <a:lnTo>
                  <a:pt x="169664" y="580430"/>
                </a:lnTo>
                <a:lnTo>
                  <a:pt x="116086" y="571500"/>
                </a:lnTo>
                <a:lnTo>
                  <a:pt x="71438" y="544711"/>
                </a:lnTo>
                <a:lnTo>
                  <a:pt x="26789" y="508992"/>
                </a:lnTo>
                <a:lnTo>
                  <a:pt x="0" y="455414"/>
                </a:lnTo>
                <a:lnTo>
                  <a:pt x="0" y="45541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3402211" y="187523"/>
            <a:ext cx="5420320" cy="3571876"/>
          </a:xfrm>
          <a:custGeom>
            <a:avLst/>
            <a:gdLst/>
            <a:ahLst/>
            <a:cxnLst/>
            <a:rect l="0" t="0" r="0" b="0"/>
            <a:pathLst>
              <a:path w="5420320" h="3571876">
                <a:moveTo>
                  <a:pt x="5420319" y="250032"/>
                </a:moveTo>
                <a:lnTo>
                  <a:pt x="5411390" y="241102"/>
                </a:lnTo>
                <a:lnTo>
                  <a:pt x="5393530" y="214313"/>
                </a:lnTo>
                <a:lnTo>
                  <a:pt x="5375671" y="187524"/>
                </a:lnTo>
                <a:lnTo>
                  <a:pt x="5348882" y="169664"/>
                </a:lnTo>
                <a:lnTo>
                  <a:pt x="5322093" y="151805"/>
                </a:lnTo>
                <a:lnTo>
                  <a:pt x="5304234" y="133946"/>
                </a:lnTo>
                <a:lnTo>
                  <a:pt x="5259585" y="116086"/>
                </a:lnTo>
                <a:lnTo>
                  <a:pt x="5188148" y="89297"/>
                </a:lnTo>
                <a:lnTo>
                  <a:pt x="5098851" y="62508"/>
                </a:lnTo>
                <a:lnTo>
                  <a:pt x="4991694" y="44649"/>
                </a:lnTo>
                <a:lnTo>
                  <a:pt x="4875609" y="26789"/>
                </a:lnTo>
                <a:lnTo>
                  <a:pt x="4732734" y="8930"/>
                </a:lnTo>
                <a:lnTo>
                  <a:pt x="4652367" y="8930"/>
                </a:lnTo>
                <a:lnTo>
                  <a:pt x="4536281" y="0"/>
                </a:lnTo>
                <a:lnTo>
                  <a:pt x="4411266" y="0"/>
                </a:lnTo>
                <a:lnTo>
                  <a:pt x="4259461" y="0"/>
                </a:lnTo>
                <a:lnTo>
                  <a:pt x="4089797" y="8930"/>
                </a:lnTo>
                <a:lnTo>
                  <a:pt x="3670102" y="35719"/>
                </a:lnTo>
                <a:lnTo>
                  <a:pt x="3286125" y="80368"/>
                </a:lnTo>
                <a:lnTo>
                  <a:pt x="2911078" y="133946"/>
                </a:lnTo>
                <a:lnTo>
                  <a:pt x="2544961" y="214313"/>
                </a:lnTo>
                <a:lnTo>
                  <a:pt x="2232422" y="285750"/>
                </a:lnTo>
                <a:lnTo>
                  <a:pt x="1955602" y="375047"/>
                </a:lnTo>
                <a:lnTo>
                  <a:pt x="1714500" y="482204"/>
                </a:lnTo>
                <a:lnTo>
                  <a:pt x="1473398" y="598289"/>
                </a:lnTo>
                <a:lnTo>
                  <a:pt x="1259086" y="723305"/>
                </a:lnTo>
                <a:lnTo>
                  <a:pt x="1053703" y="857250"/>
                </a:lnTo>
                <a:lnTo>
                  <a:pt x="866180" y="1009055"/>
                </a:lnTo>
                <a:lnTo>
                  <a:pt x="687586" y="1169790"/>
                </a:lnTo>
                <a:lnTo>
                  <a:pt x="526852" y="1339453"/>
                </a:lnTo>
                <a:lnTo>
                  <a:pt x="375047" y="1526977"/>
                </a:lnTo>
                <a:lnTo>
                  <a:pt x="250031" y="1714500"/>
                </a:lnTo>
                <a:lnTo>
                  <a:pt x="151805" y="1902024"/>
                </a:lnTo>
                <a:lnTo>
                  <a:pt x="71437" y="2089547"/>
                </a:lnTo>
                <a:lnTo>
                  <a:pt x="17859" y="2268141"/>
                </a:lnTo>
                <a:lnTo>
                  <a:pt x="0" y="2428875"/>
                </a:lnTo>
                <a:lnTo>
                  <a:pt x="0" y="2589610"/>
                </a:lnTo>
                <a:lnTo>
                  <a:pt x="26789" y="2732484"/>
                </a:lnTo>
                <a:lnTo>
                  <a:pt x="71437" y="2875359"/>
                </a:lnTo>
                <a:lnTo>
                  <a:pt x="151805" y="3000375"/>
                </a:lnTo>
                <a:lnTo>
                  <a:pt x="241102" y="3116461"/>
                </a:lnTo>
                <a:lnTo>
                  <a:pt x="366117" y="3214688"/>
                </a:lnTo>
                <a:lnTo>
                  <a:pt x="508992" y="3303984"/>
                </a:lnTo>
                <a:lnTo>
                  <a:pt x="678656" y="3384352"/>
                </a:lnTo>
                <a:lnTo>
                  <a:pt x="866180" y="3446859"/>
                </a:lnTo>
                <a:lnTo>
                  <a:pt x="1071562" y="3500438"/>
                </a:lnTo>
                <a:lnTo>
                  <a:pt x="1294805" y="3536156"/>
                </a:lnTo>
                <a:lnTo>
                  <a:pt x="1526977" y="3562945"/>
                </a:lnTo>
                <a:lnTo>
                  <a:pt x="1785937" y="3571875"/>
                </a:lnTo>
                <a:lnTo>
                  <a:pt x="2044898" y="3571875"/>
                </a:lnTo>
                <a:lnTo>
                  <a:pt x="2321719" y="3554016"/>
                </a:lnTo>
                <a:lnTo>
                  <a:pt x="2598539" y="3527227"/>
                </a:lnTo>
                <a:lnTo>
                  <a:pt x="2875359" y="3482578"/>
                </a:lnTo>
                <a:lnTo>
                  <a:pt x="3170039" y="3437930"/>
                </a:lnTo>
                <a:lnTo>
                  <a:pt x="3446859" y="3375422"/>
                </a:lnTo>
                <a:lnTo>
                  <a:pt x="3732609" y="3303984"/>
                </a:lnTo>
                <a:lnTo>
                  <a:pt x="4009430" y="3214688"/>
                </a:lnTo>
                <a:lnTo>
                  <a:pt x="4277320" y="3107531"/>
                </a:lnTo>
                <a:lnTo>
                  <a:pt x="4545211" y="2991445"/>
                </a:lnTo>
                <a:lnTo>
                  <a:pt x="4768453" y="2866430"/>
                </a:lnTo>
                <a:lnTo>
                  <a:pt x="4964905" y="2723555"/>
                </a:lnTo>
                <a:lnTo>
                  <a:pt x="4964905" y="272355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4723805" y="0"/>
            <a:ext cx="3696891" cy="964407"/>
          </a:xfrm>
          <a:custGeom>
            <a:avLst/>
            <a:gdLst/>
            <a:ahLst/>
            <a:cxnLst/>
            <a:rect l="0" t="0" r="0" b="0"/>
            <a:pathLst>
              <a:path w="3696891" h="964407">
                <a:moveTo>
                  <a:pt x="3696890" y="0"/>
                </a:moveTo>
                <a:lnTo>
                  <a:pt x="3634382" y="0"/>
                </a:lnTo>
                <a:lnTo>
                  <a:pt x="3527225" y="0"/>
                </a:lnTo>
                <a:lnTo>
                  <a:pt x="3393281" y="0"/>
                </a:lnTo>
                <a:lnTo>
                  <a:pt x="3205758" y="0"/>
                </a:lnTo>
                <a:lnTo>
                  <a:pt x="2982515" y="0"/>
                </a:lnTo>
                <a:lnTo>
                  <a:pt x="2696765" y="0"/>
                </a:lnTo>
                <a:lnTo>
                  <a:pt x="2277070" y="0"/>
                </a:lnTo>
                <a:lnTo>
                  <a:pt x="1750218" y="116086"/>
                </a:lnTo>
                <a:lnTo>
                  <a:pt x="1169789" y="321469"/>
                </a:lnTo>
                <a:lnTo>
                  <a:pt x="544711" y="625078"/>
                </a:lnTo>
                <a:lnTo>
                  <a:pt x="0" y="964406"/>
                </a:lnTo>
                <a:lnTo>
                  <a:pt x="0" y="96440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21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Course Pragmatics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5486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Syllabus</a:t>
            </a:r>
          </a:p>
          <a:p>
            <a:pPr lvl="1" eaLnBrk="1" hangingPunct="1">
              <a:defRPr/>
            </a:pPr>
            <a:r>
              <a:rPr lang="en-US" dirty="0" smtClean="0"/>
              <a:t>Instructor: Manton Matthews</a:t>
            </a:r>
          </a:p>
          <a:p>
            <a:pPr lvl="1" eaLnBrk="1" hangingPunct="1">
              <a:defRPr/>
            </a:pPr>
            <a:r>
              <a:rPr lang="en-US" dirty="0" smtClean="0"/>
              <a:t>Teaching Assistant: none</a:t>
            </a:r>
          </a:p>
          <a:p>
            <a:pPr eaLnBrk="1" hangingPunct="1">
              <a:defRPr/>
            </a:pPr>
            <a:r>
              <a:rPr lang="en-US" dirty="0" smtClean="0"/>
              <a:t>Texts</a:t>
            </a:r>
            <a:endParaRPr lang="en-US" dirty="0"/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Essential </a:t>
            </a:r>
            <a:r>
              <a:rPr lang="en-US" dirty="0">
                <a:effectLst/>
              </a:rPr>
              <a:t>Scrum: A Practical Guide to the </a:t>
            </a:r>
            <a:r>
              <a:rPr lang="en-US" dirty="0" err="1">
                <a:effectLst/>
              </a:rPr>
              <a:t>Mos</a:t>
            </a:r>
            <a:r>
              <a:rPr lang="en-US" dirty="0">
                <a:effectLst/>
              </a:rPr>
              <a:t>… (Paperback) by Kenneth S. Rubin ISBN-13: 978-0-13-704329-3    ISBN-10: </a:t>
            </a:r>
            <a:r>
              <a:rPr lang="en-US" dirty="0" smtClean="0">
                <a:effectLst/>
              </a:rPr>
              <a:t>0-13-704329-5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Pro </a:t>
            </a:r>
            <a:r>
              <a:rPr lang="en-US" dirty="0">
                <a:effectLst/>
              </a:rPr>
              <a:t>Spring Boot 1st ed. Edition by Felipe Gutierrez     ISBN-13: 978-1484214329      ISBN-10: 1484214323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Important Dates</a:t>
            </a:r>
          </a:p>
          <a:p>
            <a:pPr lvl="2" eaLnBrk="1" hangingPunct="1">
              <a:defRPr/>
            </a:pPr>
            <a:r>
              <a:rPr lang="en-US" dirty="0" smtClean="0"/>
              <a:t>http</a:t>
            </a:r>
            <a:r>
              <a:rPr lang="en-US" dirty="0"/>
              <a:t>://registrar.sc.edu/html/calendar5yr/5YrCalendar3.stm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Academic Integrity 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80423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5-9 member </a:t>
            </a:r>
            <a:r>
              <a:rPr lang="en-US" dirty="0" smtClean="0"/>
              <a:t>teams</a:t>
            </a:r>
          </a:p>
          <a:p>
            <a:r>
              <a:rPr lang="en-US" dirty="0" smtClean="0"/>
              <a:t>One room  - minimizing communication “costs”</a:t>
            </a:r>
            <a:endParaRPr lang="en-US" dirty="0"/>
          </a:p>
          <a:p>
            <a:r>
              <a:rPr lang="en-US" dirty="0" smtClean="0"/>
              <a:t>One is the customer (or someone playing their role)</a:t>
            </a:r>
          </a:p>
          <a:p>
            <a:r>
              <a:rPr lang="en-US" dirty="0" smtClean="0"/>
              <a:t>“Daily Standup”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 did yesterday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 am going to do today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Obstacles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507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1986 Harvard Business Review article, “The New </a:t>
            </a:r>
            <a:r>
              <a:rPr lang="en-US" dirty="0" err="1"/>
              <a:t>New</a:t>
            </a:r>
            <a:r>
              <a:rPr lang="en-US" dirty="0"/>
              <a:t> Product Development Game” (Takeuchi and Nonaka 1986).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This </a:t>
            </a:r>
            <a:r>
              <a:rPr lang="en-US" dirty="0"/>
              <a:t>article describes how companies such as Honda, Canon, and Fuji-Xerox produced world-class results using a scalable, team-based approach to </a:t>
            </a:r>
            <a:r>
              <a:rPr lang="en-US" dirty="0">
                <a:solidFill>
                  <a:srgbClr val="FF0000"/>
                </a:solidFill>
              </a:rPr>
              <a:t>all-at-once product development.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6269593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884039" y="1598414"/>
            <a:ext cx="4545212" cy="89298"/>
          </a:xfrm>
          <a:custGeom>
            <a:avLst/>
            <a:gdLst/>
            <a:ahLst/>
            <a:cxnLst/>
            <a:rect l="0" t="0" r="0" b="0"/>
            <a:pathLst>
              <a:path w="4545212" h="89298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8930" y="80367"/>
                </a:lnTo>
                <a:lnTo>
                  <a:pt x="8930" y="80367"/>
                </a:lnTo>
                <a:lnTo>
                  <a:pt x="17860" y="80367"/>
                </a:lnTo>
                <a:lnTo>
                  <a:pt x="26789" y="89297"/>
                </a:lnTo>
                <a:lnTo>
                  <a:pt x="35719" y="89297"/>
                </a:lnTo>
                <a:lnTo>
                  <a:pt x="44649" y="89297"/>
                </a:lnTo>
                <a:lnTo>
                  <a:pt x="53578" y="89297"/>
                </a:lnTo>
                <a:lnTo>
                  <a:pt x="62508" y="89297"/>
                </a:lnTo>
                <a:lnTo>
                  <a:pt x="80367" y="89297"/>
                </a:lnTo>
                <a:lnTo>
                  <a:pt x="98227" y="89297"/>
                </a:lnTo>
                <a:lnTo>
                  <a:pt x="116086" y="89297"/>
                </a:lnTo>
                <a:lnTo>
                  <a:pt x="133945" y="80367"/>
                </a:lnTo>
                <a:lnTo>
                  <a:pt x="151805" y="80367"/>
                </a:lnTo>
                <a:lnTo>
                  <a:pt x="178594" y="71437"/>
                </a:lnTo>
                <a:lnTo>
                  <a:pt x="196453" y="71437"/>
                </a:lnTo>
                <a:lnTo>
                  <a:pt x="223242" y="71437"/>
                </a:lnTo>
                <a:lnTo>
                  <a:pt x="250031" y="71437"/>
                </a:lnTo>
                <a:lnTo>
                  <a:pt x="276820" y="71437"/>
                </a:lnTo>
                <a:lnTo>
                  <a:pt x="303610" y="62508"/>
                </a:lnTo>
                <a:lnTo>
                  <a:pt x="330399" y="62508"/>
                </a:lnTo>
                <a:lnTo>
                  <a:pt x="357188" y="71437"/>
                </a:lnTo>
                <a:lnTo>
                  <a:pt x="392906" y="71437"/>
                </a:lnTo>
                <a:lnTo>
                  <a:pt x="419695" y="71437"/>
                </a:lnTo>
                <a:lnTo>
                  <a:pt x="446484" y="71437"/>
                </a:lnTo>
                <a:lnTo>
                  <a:pt x="482203" y="71437"/>
                </a:lnTo>
                <a:lnTo>
                  <a:pt x="508992" y="80367"/>
                </a:lnTo>
                <a:lnTo>
                  <a:pt x="544711" y="80367"/>
                </a:lnTo>
                <a:lnTo>
                  <a:pt x="580430" y="80367"/>
                </a:lnTo>
                <a:lnTo>
                  <a:pt x="616149" y="80367"/>
                </a:lnTo>
                <a:lnTo>
                  <a:pt x="651867" y="80367"/>
                </a:lnTo>
                <a:lnTo>
                  <a:pt x="696516" y="80367"/>
                </a:lnTo>
                <a:lnTo>
                  <a:pt x="732234" y="80367"/>
                </a:lnTo>
                <a:lnTo>
                  <a:pt x="767953" y="71437"/>
                </a:lnTo>
                <a:lnTo>
                  <a:pt x="803672" y="71437"/>
                </a:lnTo>
                <a:lnTo>
                  <a:pt x="839391" y="80367"/>
                </a:lnTo>
                <a:lnTo>
                  <a:pt x="884039" y="80367"/>
                </a:lnTo>
                <a:lnTo>
                  <a:pt x="919758" y="80367"/>
                </a:lnTo>
                <a:lnTo>
                  <a:pt x="955477" y="80367"/>
                </a:lnTo>
                <a:lnTo>
                  <a:pt x="991195" y="80367"/>
                </a:lnTo>
                <a:lnTo>
                  <a:pt x="1035844" y="80367"/>
                </a:lnTo>
                <a:lnTo>
                  <a:pt x="1080492" y="80367"/>
                </a:lnTo>
                <a:lnTo>
                  <a:pt x="1125141" y="80367"/>
                </a:lnTo>
                <a:lnTo>
                  <a:pt x="1169789" y="71437"/>
                </a:lnTo>
                <a:lnTo>
                  <a:pt x="1214438" y="71437"/>
                </a:lnTo>
                <a:lnTo>
                  <a:pt x="1259086" y="71437"/>
                </a:lnTo>
                <a:lnTo>
                  <a:pt x="1294805" y="71437"/>
                </a:lnTo>
                <a:lnTo>
                  <a:pt x="1348383" y="71437"/>
                </a:lnTo>
                <a:lnTo>
                  <a:pt x="1393031" y="62508"/>
                </a:lnTo>
                <a:lnTo>
                  <a:pt x="1437680" y="62508"/>
                </a:lnTo>
                <a:lnTo>
                  <a:pt x="1482328" y="62508"/>
                </a:lnTo>
                <a:lnTo>
                  <a:pt x="1526977" y="62508"/>
                </a:lnTo>
                <a:lnTo>
                  <a:pt x="1580555" y="62508"/>
                </a:lnTo>
                <a:lnTo>
                  <a:pt x="1625203" y="53578"/>
                </a:lnTo>
                <a:lnTo>
                  <a:pt x="1678781" y="53578"/>
                </a:lnTo>
                <a:lnTo>
                  <a:pt x="1723430" y="53578"/>
                </a:lnTo>
                <a:lnTo>
                  <a:pt x="1768078" y="53578"/>
                </a:lnTo>
                <a:lnTo>
                  <a:pt x="1821656" y="53578"/>
                </a:lnTo>
                <a:lnTo>
                  <a:pt x="1866305" y="53578"/>
                </a:lnTo>
                <a:lnTo>
                  <a:pt x="1910953" y="62508"/>
                </a:lnTo>
                <a:lnTo>
                  <a:pt x="1955602" y="62508"/>
                </a:lnTo>
                <a:lnTo>
                  <a:pt x="2000250" y="62508"/>
                </a:lnTo>
                <a:lnTo>
                  <a:pt x="2053828" y="62508"/>
                </a:lnTo>
                <a:lnTo>
                  <a:pt x="2098477" y="62508"/>
                </a:lnTo>
                <a:lnTo>
                  <a:pt x="2152055" y="62508"/>
                </a:lnTo>
                <a:lnTo>
                  <a:pt x="2205633" y="71437"/>
                </a:lnTo>
                <a:lnTo>
                  <a:pt x="2250281" y="71437"/>
                </a:lnTo>
                <a:lnTo>
                  <a:pt x="2294930" y="71437"/>
                </a:lnTo>
                <a:lnTo>
                  <a:pt x="2348508" y="71437"/>
                </a:lnTo>
                <a:lnTo>
                  <a:pt x="2393156" y="80367"/>
                </a:lnTo>
                <a:lnTo>
                  <a:pt x="2437805" y="80367"/>
                </a:lnTo>
                <a:lnTo>
                  <a:pt x="2491383" y="80367"/>
                </a:lnTo>
                <a:lnTo>
                  <a:pt x="2536031" y="89297"/>
                </a:lnTo>
                <a:lnTo>
                  <a:pt x="2589609" y="89297"/>
                </a:lnTo>
                <a:lnTo>
                  <a:pt x="2634258" y="89297"/>
                </a:lnTo>
                <a:lnTo>
                  <a:pt x="2687836" y="89297"/>
                </a:lnTo>
                <a:lnTo>
                  <a:pt x="2741414" y="89297"/>
                </a:lnTo>
                <a:lnTo>
                  <a:pt x="2794992" y="89297"/>
                </a:lnTo>
                <a:lnTo>
                  <a:pt x="2848570" y="80367"/>
                </a:lnTo>
                <a:lnTo>
                  <a:pt x="2902149" y="80367"/>
                </a:lnTo>
                <a:lnTo>
                  <a:pt x="2955727" y="71437"/>
                </a:lnTo>
                <a:lnTo>
                  <a:pt x="3000375" y="71437"/>
                </a:lnTo>
                <a:lnTo>
                  <a:pt x="3053953" y="71437"/>
                </a:lnTo>
                <a:lnTo>
                  <a:pt x="3107531" y="71437"/>
                </a:lnTo>
                <a:lnTo>
                  <a:pt x="3170039" y="71437"/>
                </a:lnTo>
                <a:lnTo>
                  <a:pt x="3223617" y="71437"/>
                </a:lnTo>
                <a:lnTo>
                  <a:pt x="3286125" y="62508"/>
                </a:lnTo>
                <a:lnTo>
                  <a:pt x="3348633" y="62508"/>
                </a:lnTo>
                <a:lnTo>
                  <a:pt x="3402211" y="53578"/>
                </a:lnTo>
                <a:lnTo>
                  <a:pt x="3464719" y="53578"/>
                </a:lnTo>
                <a:lnTo>
                  <a:pt x="3518297" y="44648"/>
                </a:lnTo>
                <a:lnTo>
                  <a:pt x="3580805" y="35719"/>
                </a:lnTo>
                <a:lnTo>
                  <a:pt x="3634383" y="35719"/>
                </a:lnTo>
                <a:lnTo>
                  <a:pt x="3696891" y="35719"/>
                </a:lnTo>
                <a:lnTo>
                  <a:pt x="3750469" y="26789"/>
                </a:lnTo>
                <a:lnTo>
                  <a:pt x="3812977" y="26789"/>
                </a:lnTo>
                <a:lnTo>
                  <a:pt x="3866555" y="26789"/>
                </a:lnTo>
                <a:lnTo>
                  <a:pt x="3929063" y="17859"/>
                </a:lnTo>
                <a:lnTo>
                  <a:pt x="3991570" y="17859"/>
                </a:lnTo>
                <a:lnTo>
                  <a:pt x="4054078" y="17859"/>
                </a:lnTo>
                <a:lnTo>
                  <a:pt x="4116586" y="8930"/>
                </a:lnTo>
                <a:lnTo>
                  <a:pt x="4179094" y="8930"/>
                </a:lnTo>
                <a:lnTo>
                  <a:pt x="4241602" y="8930"/>
                </a:lnTo>
                <a:lnTo>
                  <a:pt x="4304109" y="0"/>
                </a:lnTo>
                <a:lnTo>
                  <a:pt x="4357688" y="0"/>
                </a:lnTo>
                <a:lnTo>
                  <a:pt x="4420195" y="0"/>
                </a:lnTo>
                <a:lnTo>
                  <a:pt x="4464844" y="8930"/>
                </a:lnTo>
                <a:lnTo>
                  <a:pt x="4509492" y="17859"/>
                </a:lnTo>
                <a:lnTo>
                  <a:pt x="4545211" y="35719"/>
                </a:lnTo>
                <a:lnTo>
                  <a:pt x="4545211" y="357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56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1.1 </a:t>
            </a:r>
            <a:r>
              <a:rPr lang="en-US" dirty="0" err="1" smtClean="0"/>
              <a:t>Genomica</a:t>
            </a:r>
            <a:r>
              <a:rPr lang="en-US" dirty="0" smtClean="0"/>
              <a:t> Scrum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2599" y="1981200"/>
            <a:ext cx="9283627" cy="3581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6269593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 bwMode="auto">
          <a:xfrm>
            <a:off x="2634258" y="991195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634258" y="884039"/>
            <a:ext cx="2589610" cy="125017"/>
          </a:xfrm>
          <a:custGeom>
            <a:avLst/>
            <a:gdLst/>
            <a:ahLst/>
            <a:cxnLst/>
            <a:rect l="0" t="0" r="0" b="0"/>
            <a:pathLst>
              <a:path w="2589610" h="125017">
                <a:moveTo>
                  <a:pt x="0" y="116086"/>
                </a:moveTo>
                <a:lnTo>
                  <a:pt x="17859" y="116086"/>
                </a:lnTo>
                <a:lnTo>
                  <a:pt x="26789" y="116086"/>
                </a:lnTo>
                <a:lnTo>
                  <a:pt x="44648" y="125016"/>
                </a:lnTo>
                <a:lnTo>
                  <a:pt x="71437" y="116086"/>
                </a:lnTo>
                <a:lnTo>
                  <a:pt x="89297" y="116086"/>
                </a:lnTo>
                <a:lnTo>
                  <a:pt x="116086" y="116086"/>
                </a:lnTo>
                <a:lnTo>
                  <a:pt x="142875" y="107156"/>
                </a:lnTo>
                <a:lnTo>
                  <a:pt x="160734" y="107156"/>
                </a:lnTo>
                <a:lnTo>
                  <a:pt x="196453" y="107156"/>
                </a:lnTo>
                <a:lnTo>
                  <a:pt x="223242" y="107156"/>
                </a:lnTo>
                <a:lnTo>
                  <a:pt x="267890" y="98227"/>
                </a:lnTo>
                <a:lnTo>
                  <a:pt x="303609" y="98227"/>
                </a:lnTo>
                <a:lnTo>
                  <a:pt x="348258" y="89297"/>
                </a:lnTo>
                <a:lnTo>
                  <a:pt x="401836" y="80367"/>
                </a:lnTo>
                <a:lnTo>
                  <a:pt x="455414" y="80367"/>
                </a:lnTo>
                <a:lnTo>
                  <a:pt x="500062" y="71437"/>
                </a:lnTo>
                <a:lnTo>
                  <a:pt x="553640" y="62508"/>
                </a:lnTo>
                <a:lnTo>
                  <a:pt x="607219" y="53578"/>
                </a:lnTo>
                <a:lnTo>
                  <a:pt x="660797" y="53578"/>
                </a:lnTo>
                <a:lnTo>
                  <a:pt x="723305" y="44648"/>
                </a:lnTo>
                <a:lnTo>
                  <a:pt x="785812" y="44648"/>
                </a:lnTo>
                <a:lnTo>
                  <a:pt x="848320" y="35719"/>
                </a:lnTo>
                <a:lnTo>
                  <a:pt x="910828" y="35719"/>
                </a:lnTo>
                <a:lnTo>
                  <a:pt x="982265" y="35719"/>
                </a:lnTo>
                <a:lnTo>
                  <a:pt x="1053703" y="26789"/>
                </a:lnTo>
                <a:lnTo>
                  <a:pt x="1116211" y="26789"/>
                </a:lnTo>
                <a:lnTo>
                  <a:pt x="1187648" y="17859"/>
                </a:lnTo>
                <a:lnTo>
                  <a:pt x="1259086" y="17859"/>
                </a:lnTo>
                <a:lnTo>
                  <a:pt x="1321594" y="8930"/>
                </a:lnTo>
                <a:lnTo>
                  <a:pt x="1393031" y="8930"/>
                </a:lnTo>
                <a:lnTo>
                  <a:pt x="1455539" y="8930"/>
                </a:lnTo>
                <a:lnTo>
                  <a:pt x="1526976" y="0"/>
                </a:lnTo>
                <a:lnTo>
                  <a:pt x="1589484" y="8930"/>
                </a:lnTo>
                <a:lnTo>
                  <a:pt x="1660922" y="8930"/>
                </a:lnTo>
                <a:lnTo>
                  <a:pt x="1732359" y="17859"/>
                </a:lnTo>
                <a:lnTo>
                  <a:pt x="1794867" y="17859"/>
                </a:lnTo>
                <a:lnTo>
                  <a:pt x="1866305" y="17859"/>
                </a:lnTo>
                <a:lnTo>
                  <a:pt x="1928812" y="17859"/>
                </a:lnTo>
                <a:lnTo>
                  <a:pt x="2000250" y="26789"/>
                </a:lnTo>
                <a:lnTo>
                  <a:pt x="2071687" y="17859"/>
                </a:lnTo>
                <a:lnTo>
                  <a:pt x="2143125" y="26789"/>
                </a:lnTo>
                <a:lnTo>
                  <a:pt x="2214562" y="26789"/>
                </a:lnTo>
                <a:lnTo>
                  <a:pt x="2277070" y="26789"/>
                </a:lnTo>
                <a:lnTo>
                  <a:pt x="2348508" y="26789"/>
                </a:lnTo>
                <a:lnTo>
                  <a:pt x="2402086" y="17859"/>
                </a:lnTo>
                <a:lnTo>
                  <a:pt x="2455664" y="17859"/>
                </a:lnTo>
                <a:lnTo>
                  <a:pt x="2509242" y="17859"/>
                </a:lnTo>
                <a:lnTo>
                  <a:pt x="2544961" y="17859"/>
                </a:lnTo>
                <a:lnTo>
                  <a:pt x="2571750" y="26789"/>
                </a:lnTo>
                <a:lnTo>
                  <a:pt x="2589609" y="26789"/>
                </a:lnTo>
                <a:lnTo>
                  <a:pt x="2589609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6153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1452562"/>
            <a:ext cx="4495800" cy="3952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6269593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160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962" y="214446"/>
            <a:ext cx="5100638" cy="566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6269593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706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247650"/>
            <a:ext cx="2643187" cy="1657350"/>
          </a:xfrm>
        </p:spPr>
        <p:txBody>
          <a:bodyPr/>
          <a:lstStyle/>
          <a:p>
            <a:r>
              <a:rPr lang="en-US" dirty="0" smtClean="0"/>
              <a:t>Scrum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6269593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337" y="-1450"/>
            <a:ext cx="5224463" cy="6030775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5464969" y="1098351"/>
            <a:ext cx="312540" cy="53580"/>
          </a:xfrm>
          <a:custGeom>
            <a:avLst/>
            <a:gdLst/>
            <a:ahLst/>
            <a:cxnLst/>
            <a:rect l="0" t="0" r="0" b="0"/>
            <a:pathLst>
              <a:path w="312540" h="53580">
                <a:moveTo>
                  <a:pt x="0" y="53579"/>
                </a:moveTo>
                <a:lnTo>
                  <a:pt x="0" y="53579"/>
                </a:lnTo>
                <a:lnTo>
                  <a:pt x="8929" y="53579"/>
                </a:lnTo>
                <a:lnTo>
                  <a:pt x="8929" y="53579"/>
                </a:lnTo>
                <a:lnTo>
                  <a:pt x="17859" y="53579"/>
                </a:lnTo>
                <a:lnTo>
                  <a:pt x="35719" y="53579"/>
                </a:lnTo>
                <a:lnTo>
                  <a:pt x="62508" y="44649"/>
                </a:lnTo>
                <a:lnTo>
                  <a:pt x="89297" y="44649"/>
                </a:lnTo>
                <a:lnTo>
                  <a:pt x="133945" y="35719"/>
                </a:lnTo>
                <a:lnTo>
                  <a:pt x="169664" y="26790"/>
                </a:lnTo>
                <a:lnTo>
                  <a:pt x="214312" y="26790"/>
                </a:lnTo>
                <a:lnTo>
                  <a:pt x="250031" y="17860"/>
                </a:lnTo>
                <a:lnTo>
                  <a:pt x="285750" y="8930"/>
                </a:lnTo>
                <a:lnTo>
                  <a:pt x="312539" y="0"/>
                </a:lnTo>
                <a:lnTo>
                  <a:pt x="31253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7875984" y="285750"/>
            <a:ext cx="187525" cy="44649"/>
          </a:xfrm>
          <a:custGeom>
            <a:avLst/>
            <a:gdLst/>
            <a:ahLst/>
            <a:cxnLst/>
            <a:rect l="0" t="0" r="0" b="0"/>
            <a:pathLst>
              <a:path w="187525" h="44649">
                <a:moveTo>
                  <a:pt x="71438" y="35719"/>
                </a:moveTo>
                <a:lnTo>
                  <a:pt x="62508" y="35719"/>
                </a:lnTo>
                <a:lnTo>
                  <a:pt x="62508" y="35719"/>
                </a:lnTo>
                <a:lnTo>
                  <a:pt x="53579" y="35719"/>
                </a:lnTo>
                <a:lnTo>
                  <a:pt x="53579" y="35719"/>
                </a:lnTo>
                <a:lnTo>
                  <a:pt x="44649" y="35719"/>
                </a:lnTo>
                <a:lnTo>
                  <a:pt x="44649" y="35719"/>
                </a:lnTo>
                <a:lnTo>
                  <a:pt x="35719" y="35719"/>
                </a:lnTo>
                <a:lnTo>
                  <a:pt x="35719" y="35719"/>
                </a:lnTo>
                <a:lnTo>
                  <a:pt x="35719" y="35719"/>
                </a:lnTo>
                <a:lnTo>
                  <a:pt x="35719" y="35719"/>
                </a:lnTo>
                <a:lnTo>
                  <a:pt x="35719" y="35719"/>
                </a:lnTo>
                <a:lnTo>
                  <a:pt x="3571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17860" y="44648"/>
                </a:lnTo>
                <a:lnTo>
                  <a:pt x="1786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30" y="44648"/>
                </a:lnTo>
                <a:lnTo>
                  <a:pt x="26789" y="35719"/>
                </a:lnTo>
                <a:lnTo>
                  <a:pt x="44649" y="35719"/>
                </a:lnTo>
                <a:lnTo>
                  <a:pt x="80368" y="26789"/>
                </a:lnTo>
                <a:lnTo>
                  <a:pt x="125016" y="17859"/>
                </a:lnTo>
                <a:lnTo>
                  <a:pt x="187524" y="0"/>
                </a:lnTo>
                <a:lnTo>
                  <a:pt x="18752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7742039" y="723305"/>
            <a:ext cx="303610" cy="107157"/>
          </a:xfrm>
          <a:custGeom>
            <a:avLst/>
            <a:gdLst/>
            <a:ahLst/>
            <a:cxnLst/>
            <a:rect l="0" t="0" r="0" b="0"/>
            <a:pathLst>
              <a:path w="303610" h="107157">
                <a:moveTo>
                  <a:pt x="8930" y="107156"/>
                </a:moveTo>
                <a:lnTo>
                  <a:pt x="8930" y="98226"/>
                </a:lnTo>
                <a:lnTo>
                  <a:pt x="8930" y="98226"/>
                </a:lnTo>
                <a:lnTo>
                  <a:pt x="0" y="98226"/>
                </a:lnTo>
                <a:lnTo>
                  <a:pt x="0" y="89296"/>
                </a:lnTo>
                <a:lnTo>
                  <a:pt x="0" y="89296"/>
                </a:lnTo>
                <a:lnTo>
                  <a:pt x="0" y="89296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8930" y="80367"/>
                </a:lnTo>
                <a:lnTo>
                  <a:pt x="17859" y="80367"/>
                </a:lnTo>
                <a:lnTo>
                  <a:pt x="44649" y="80367"/>
                </a:lnTo>
                <a:lnTo>
                  <a:pt x="80367" y="71437"/>
                </a:lnTo>
                <a:lnTo>
                  <a:pt x="142875" y="53578"/>
                </a:lnTo>
                <a:lnTo>
                  <a:pt x="214313" y="26789"/>
                </a:lnTo>
                <a:lnTo>
                  <a:pt x="303609" y="0"/>
                </a:lnTo>
                <a:lnTo>
                  <a:pt x="30360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7893844" y="1107281"/>
            <a:ext cx="410766" cy="98228"/>
          </a:xfrm>
          <a:custGeom>
            <a:avLst/>
            <a:gdLst/>
            <a:ahLst/>
            <a:cxnLst/>
            <a:rect l="0" t="0" r="0" b="0"/>
            <a:pathLst>
              <a:path w="410766" h="98228">
                <a:moveTo>
                  <a:pt x="35719" y="89297"/>
                </a:moveTo>
                <a:lnTo>
                  <a:pt x="35719" y="89297"/>
                </a:lnTo>
                <a:lnTo>
                  <a:pt x="35719" y="89297"/>
                </a:lnTo>
                <a:lnTo>
                  <a:pt x="35719" y="89297"/>
                </a:lnTo>
                <a:lnTo>
                  <a:pt x="26789" y="89297"/>
                </a:lnTo>
                <a:lnTo>
                  <a:pt x="26789" y="89297"/>
                </a:lnTo>
                <a:lnTo>
                  <a:pt x="26789" y="80367"/>
                </a:lnTo>
                <a:lnTo>
                  <a:pt x="17859" y="80367"/>
                </a:lnTo>
                <a:lnTo>
                  <a:pt x="17859" y="80367"/>
                </a:lnTo>
                <a:lnTo>
                  <a:pt x="17859" y="80367"/>
                </a:lnTo>
                <a:lnTo>
                  <a:pt x="8929" y="89297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17859" y="98227"/>
                </a:lnTo>
                <a:lnTo>
                  <a:pt x="53578" y="89297"/>
                </a:lnTo>
                <a:lnTo>
                  <a:pt x="125015" y="71438"/>
                </a:lnTo>
                <a:lnTo>
                  <a:pt x="214312" y="53578"/>
                </a:lnTo>
                <a:lnTo>
                  <a:pt x="312538" y="26789"/>
                </a:lnTo>
                <a:lnTo>
                  <a:pt x="410765" y="0"/>
                </a:lnTo>
                <a:lnTo>
                  <a:pt x="41076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7000875" y="4054078"/>
            <a:ext cx="1553766" cy="321469"/>
          </a:xfrm>
          <a:custGeom>
            <a:avLst/>
            <a:gdLst/>
            <a:ahLst/>
            <a:cxnLst/>
            <a:rect l="0" t="0" r="0" b="0"/>
            <a:pathLst>
              <a:path w="1553766" h="321469">
                <a:moveTo>
                  <a:pt x="0" y="196453"/>
                </a:move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0" y="205383"/>
                </a:lnTo>
                <a:lnTo>
                  <a:pt x="8930" y="205383"/>
                </a:lnTo>
                <a:lnTo>
                  <a:pt x="17859" y="214312"/>
                </a:lnTo>
                <a:lnTo>
                  <a:pt x="26789" y="214312"/>
                </a:lnTo>
                <a:lnTo>
                  <a:pt x="35719" y="223242"/>
                </a:lnTo>
                <a:lnTo>
                  <a:pt x="53578" y="223242"/>
                </a:lnTo>
                <a:lnTo>
                  <a:pt x="71438" y="223242"/>
                </a:lnTo>
                <a:lnTo>
                  <a:pt x="80367" y="232172"/>
                </a:lnTo>
                <a:lnTo>
                  <a:pt x="98227" y="232172"/>
                </a:lnTo>
                <a:lnTo>
                  <a:pt x="125016" y="241101"/>
                </a:lnTo>
                <a:lnTo>
                  <a:pt x="142875" y="250031"/>
                </a:lnTo>
                <a:lnTo>
                  <a:pt x="169664" y="258961"/>
                </a:lnTo>
                <a:lnTo>
                  <a:pt x="196453" y="267890"/>
                </a:lnTo>
                <a:lnTo>
                  <a:pt x="223242" y="285750"/>
                </a:lnTo>
                <a:lnTo>
                  <a:pt x="258961" y="294679"/>
                </a:lnTo>
                <a:lnTo>
                  <a:pt x="294680" y="312539"/>
                </a:lnTo>
                <a:lnTo>
                  <a:pt x="330398" y="321468"/>
                </a:lnTo>
                <a:lnTo>
                  <a:pt x="366117" y="321468"/>
                </a:lnTo>
                <a:lnTo>
                  <a:pt x="410766" y="321468"/>
                </a:lnTo>
                <a:lnTo>
                  <a:pt x="464344" y="312539"/>
                </a:lnTo>
                <a:lnTo>
                  <a:pt x="508992" y="312539"/>
                </a:lnTo>
                <a:lnTo>
                  <a:pt x="562570" y="303609"/>
                </a:lnTo>
                <a:lnTo>
                  <a:pt x="607219" y="303609"/>
                </a:lnTo>
                <a:lnTo>
                  <a:pt x="651867" y="294679"/>
                </a:lnTo>
                <a:lnTo>
                  <a:pt x="696516" y="294679"/>
                </a:lnTo>
                <a:lnTo>
                  <a:pt x="741164" y="294679"/>
                </a:lnTo>
                <a:lnTo>
                  <a:pt x="785813" y="294679"/>
                </a:lnTo>
                <a:lnTo>
                  <a:pt x="830461" y="294679"/>
                </a:lnTo>
                <a:lnTo>
                  <a:pt x="884039" y="303609"/>
                </a:lnTo>
                <a:lnTo>
                  <a:pt x="928688" y="303609"/>
                </a:lnTo>
                <a:lnTo>
                  <a:pt x="973336" y="312539"/>
                </a:lnTo>
                <a:lnTo>
                  <a:pt x="1026914" y="312539"/>
                </a:lnTo>
                <a:lnTo>
                  <a:pt x="1071563" y="312539"/>
                </a:lnTo>
                <a:lnTo>
                  <a:pt x="1116211" y="312539"/>
                </a:lnTo>
                <a:lnTo>
                  <a:pt x="1169789" y="303609"/>
                </a:lnTo>
                <a:lnTo>
                  <a:pt x="1214437" y="303609"/>
                </a:lnTo>
                <a:lnTo>
                  <a:pt x="1259085" y="285750"/>
                </a:lnTo>
                <a:lnTo>
                  <a:pt x="1294804" y="276820"/>
                </a:lnTo>
                <a:lnTo>
                  <a:pt x="1321593" y="267890"/>
                </a:lnTo>
                <a:lnTo>
                  <a:pt x="1348382" y="258961"/>
                </a:lnTo>
                <a:lnTo>
                  <a:pt x="1366241" y="241101"/>
                </a:lnTo>
                <a:lnTo>
                  <a:pt x="1384101" y="232172"/>
                </a:lnTo>
                <a:lnTo>
                  <a:pt x="1401960" y="223242"/>
                </a:lnTo>
                <a:lnTo>
                  <a:pt x="1428749" y="214312"/>
                </a:lnTo>
                <a:lnTo>
                  <a:pt x="1455538" y="205383"/>
                </a:lnTo>
                <a:lnTo>
                  <a:pt x="1473398" y="187523"/>
                </a:lnTo>
                <a:lnTo>
                  <a:pt x="1500187" y="169664"/>
                </a:lnTo>
                <a:lnTo>
                  <a:pt x="1509116" y="151804"/>
                </a:lnTo>
                <a:lnTo>
                  <a:pt x="1526976" y="125015"/>
                </a:lnTo>
                <a:lnTo>
                  <a:pt x="1535905" y="98226"/>
                </a:lnTo>
                <a:lnTo>
                  <a:pt x="1544835" y="71437"/>
                </a:lnTo>
                <a:lnTo>
                  <a:pt x="1544835" y="44648"/>
                </a:lnTo>
                <a:lnTo>
                  <a:pt x="1553765" y="17859"/>
                </a:lnTo>
                <a:lnTo>
                  <a:pt x="1553765" y="0"/>
                </a:lnTo>
                <a:lnTo>
                  <a:pt x="155376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8474273" y="3937992"/>
            <a:ext cx="62508" cy="71438"/>
          </a:xfrm>
          <a:custGeom>
            <a:avLst/>
            <a:gdLst/>
            <a:ahLst/>
            <a:cxnLst/>
            <a:rect l="0" t="0" r="0" b="0"/>
            <a:pathLst>
              <a:path w="62508" h="71438">
                <a:moveTo>
                  <a:pt x="62507" y="71437"/>
                </a:moveTo>
                <a:lnTo>
                  <a:pt x="53578" y="53578"/>
                </a:lnTo>
                <a:lnTo>
                  <a:pt x="35718" y="35719"/>
                </a:lnTo>
                <a:lnTo>
                  <a:pt x="17859" y="1785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7465219" y="3795117"/>
            <a:ext cx="982266" cy="116087"/>
          </a:xfrm>
          <a:custGeom>
            <a:avLst/>
            <a:gdLst/>
            <a:ahLst/>
            <a:cxnLst/>
            <a:rect l="0" t="0" r="0" b="0"/>
            <a:pathLst>
              <a:path w="982266" h="116087">
                <a:moveTo>
                  <a:pt x="982265" y="116086"/>
                </a:moveTo>
                <a:lnTo>
                  <a:pt x="955476" y="107156"/>
                </a:lnTo>
                <a:lnTo>
                  <a:pt x="937616" y="98226"/>
                </a:lnTo>
                <a:lnTo>
                  <a:pt x="910827" y="80367"/>
                </a:lnTo>
                <a:lnTo>
                  <a:pt x="884038" y="71437"/>
                </a:lnTo>
                <a:lnTo>
                  <a:pt x="848319" y="62508"/>
                </a:lnTo>
                <a:lnTo>
                  <a:pt x="812601" y="44648"/>
                </a:lnTo>
                <a:lnTo>
                  <a:pt x="759022" y="35719"/>
                </a:lnTo>
                <a:lnTo>
                  <a:pt x="705445" y="26789"/>
                </a:lnTo>
                <a:lnTo>
                  <a:pt x="642937" y="17859"/>
                </a:lnTo>
                <a:lnTo>
                  <a:pt x="571500" y="17859"/>
                </a:lnTo>
                <a:lnTo>
                  <a:pt x="500062" y="8929"/>
                </a:lnTo>
                <a:lnTo>
                  <a:pt x="437554" y="8929"/>
                </a:lnTo>
                <a:lnTo>
                  <a:pt x="375047" y="8929"/>
                </a:lnTo>
                <a:lnTo>
                  <a:pt x="312539" y="0"/>
                </a:lnTo>
                <a:lnTo>
                  <a:pt x="250031" y="0"/>
                </a:lnTo>
                <a:lnTo>
                  <a:pt x="196453" y="0"/>
                </a:lnTo>
                <a:lnTo>
                  <a:pt x="133945" y="0"/>
                </a:lnTo>
                <a:lnTo>
                  <a:pt x="71437" y="0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786563" y="3821906"/>
            <a:ext cx="526852" cy="553641"/>
          </a:xfrm>
          <a:custGeom>
            <a:avLst/>
            <a:gdLst/>
            <a:ahLst/>
            <a:cxnLst/>
            <a:rect l="0" t="0" r="0" b="0"/>
            <a:pathLst>
              <a:path w="526852" h="553641">
                <a:moveTo>
                  <a:pt x="526851" y="0"/>
                </a:moveTo>
                <a:lnTo>
                  <a:pt x="446484" y="26789"/>
                </a:lnTo>
                <a:lnTo>
                  <a:pt x="357187" y="62508"/>
                </a:lnTo>
                <a:lnTo>
                  <a:pt x="267890" y="107156"/>
                </a:lnTo>
                <a:lnTo>
                  <a:pt x="187523" y="160734"/>
                </a:lnTo>
                <a:lnTo>
                  <a:pt x="107156" y="232172"/>
                </a:lnTo>
                <a:lnTo>
                  <a:pt x="53578" y="303609"/>
                </a:lnTo>
                <a:lnTo>
                  <a:pt x="17859" y="375047"/>
                </a:lnTo>
                <a:lnTo>
                  <a:pt x="0" y="437555"/>
                </a:lnTo>
                <a:lnTo>
                  <a:pt x="8929" y="491133"/>
                </a:lnTo>
                <a:lnTo>
                  <a:pt x="35718" y="535781"/>
                </a:lnTo>
                <a:lnTo>
                  <a:pt x="71437" y="553640"/>
                </a:lnTo>
                <a:lnTo>
                  <a:pt x="71437" y="55364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8036719" y="4572000"/>
            <a:ext cx="294680" cy="89297"/>
          </a:xfrm>
          <a:custGeom>
            <a:avLst/>
            <a:gdLst/>
            <a:ahLst/>
            <a:cxnLst/>
            <a:rect l="0" t="0" r="0" b="0"/>
            <a:pathLst>
              <a:path w="294680" h="89297">
                <a:moveTo>
                  <a:pt x="0" y="89296"/>
                </a:moveTo>
                <a:lnTo>
                  <a:pt x="8929" y="89296"/>
                </a:lnTo>
                <a:lnTo>
                  <a:pt x="26789" y="89296"/>
                </a:lnTo>
                <a:lnTo>
                  <a:pt x="53578" y="80367"/>
                </a:lnTo>
                <a:lnTo>
                  <a:pt x="89297" y="71437"/>
                </a:lnTo>
                <a:lnTo>
                  <a:pt x="125015" y="62507"/>
                </a:lnTo>
                <a:lnTo>
                  <a:pt x="160733" y="53578"/>
                </a:lnTo>
                <a:lnTo>
                  <a:pt x="205382" y="44648"/>
                </a:lnTo>
                <a:lnTo>
                  <a:pt x="232171" y="35718"/>
                </a:lnTo>
                <a:lnTo>
                  <a:pt x="258960" y="17859"/>
                </a:lnTo>
                <a:lnTo>
                  <a:pt x="276819" y="8929"/>
                </a:lnTo>
                <a:lnTo>
                  <a:pt x="294679" y="0"/>
                </a:lnTo>
                <a:lnTo>
                  <a:pt x="29467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8179594" y="5634632"/>
            <a:ext cx="196453" cy="250032"/>
          </a:xfrm>
          <a:custGeom>
            <a:avLst/>
            <a:gdLst/>
            <a:ahLst/>
            <a:cxnLst/>
            <a:rect l="0" t="0" r="0" b="0"/>
            <a:pathLst>
              <a:path w="196453" h="25003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8" y="8930"/>
                </a:lnTo>
                <a:lnTo>
                  <a:pt x="35718" y="17859"/>
                </a:lnTo>
                <a:lnTo>
                  <a:pt x="62507" y="44648"/>
                </a:lnTo>
                <a:lnTo>
                  <a:pt x="98226" y="80367"/>
                </a:lnTo>
                <a:lnTo>
                  <a:pt x="125015" y="125016"/>
                </a:lnTo>
                <a:lnTo>
                  <a:pt x="151804" y="169664"/>
                </a:lnTo>
                <a:lnTo>
                  <a:pt x="178593" y="214313"/>
                </a:lnTo>
                <a:lnTo>
                  <a:pt x="196452" y="250031"/>
                </a:lnTo>
                <a:lnTo>
                  <a:pt x="196452" y="25003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2038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https://spring.io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google(Spring </a:t>
            </a:r>
            <a:r>
              <a:rPr lang="en-US" dirty="0"/>
              <a:t>Boot Video </a:t>
            </a:r>
            <a:r>
              <a:rPr lang="en-US" dirty="0" err="1" smtClean="0"/>
              <a:t>Javabrains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 bwMode="auto">
          <a:xfrm>
            <a:off x="5339953" y="339328"/>
            <a:ext cx="285751" cy="294681"/>
          </a:xfrm>
          <a:custGeom>
            <a:avLst/>
            <a:gdLst/>
            <a:ahLst/>
            <a:cxnLst/>
            <a:rect l="0" t="0" r="0" b="0"/>
            <a:pathLst>
              <a:path w="285751" h="294681">
                <a:moveTo>
                  <a:pt x="285750" y="0"/>
                </a:moveTo>
                <a:lnTo>
                  <a:pt x="285750" y="0"/>
                </a:lnTo>
                <a:lnTo>
                  <a:pt x="285750" y="0"/>
                </a:lnTo>
                <a:lnTo>
                  <a:pt x="276820" y="8930"/>
                </a:lnTo>
                <a:lnTo>
                  <a:pt x="276820" y="17859"/>
                </a:lnTo>
                <a:lnTo>
                  <a:pt x="276820" y="26789"/>
                </a:lnTo>
                <a:lnTo>
                  <a:pt x="276820" y="44649"/>
                </a:lnTo>
                <a:lnTo>
                  <a:pt x="276820" y="62508"/>
                </a:lnTo>
                <a:lnTo>
                  <a:pt x="285750" y="89297"/>
                </a:lnTo>
                <a:lnTo>
                  <a:pt x="285750" y="116086"/>
                </a:lnTo>
                <a:lnTo>
                  <a:pt x="285750" y="142875"/>
                </a:lnTo>
                <a:lnTo>
                  <a:pt x="285750" y="169664"/>
                </a:lnTo>
                <a:lnTo>
                  <a:pt x="285750" y="205383"/>
                </a:lnTo>
                <a:lnTo>
                  <a:pt x="276820" y="232172"/>
                </a:lnTo>
                <a:lnTo>
                  <a:pt x="258961" y="258961"/>
                </a:lnTo>
                <a:lnTo>
                  <a:pt x="241102" y="276820"/>
                </a:lnTo>
                <a:lnTo>
                  <a:pt x="214313" y="285750"/>
                </a:lnTo>
                <a:lnTo>
                  <a:pt x="187524" y="294680"/>
                </a:lnTo>
                <a:lnTo>
                  <a:pt x="151805" y="285750"/>
                </a:lnTo>
                <a:lnTo>
                  <a:pt x="116086" y="267891"/>
                </a:lnTo>
                <a:lnTo>
                  <a:pt x="80367" y="241102"/>
                </a:lnTo>
                <a:lnTo>
                  <a:pt x="53578" y="205383"/>
                </a:lnTo>
                <a:lnTo>
                  <a:pt x="26789" y="169664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5286375" y="285750"/>
            <a:ext cx="491134" cy="53579"/>
          </a:xfrm>
          <a:custGeom>
            <a:avLst/>
            <a:gdLst/>
            <a:ahLst/>
            <a:cxnLst/>
            <a:rect l="0" t="0" r="0" b="0"/>
            <a:pathLst>
              <a:path w="491134" h="53579">
                <a:moveTo>
                  <a:pt x="0" y="53578"/>
                </a:moveTo>
                <a:lnTo>
                  <a:pt x="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26789" y="44648"/>
                </a:lnTo>
                <a:lnTo>
                  <a:pt x="35719" y="44648"/>
                </a:lnTo>
                <a:lnTo>
                  <a:pt x="71438" y="35719"/>
                </a:lnTo>
                <a:lnTo>
                  <a:pt x="107156" y="35719"/>
                </a:lnTo>
                <a:lnTo>
                  <a:pt x="151805" y="26789"/>
                </a:lnTo>
                <a:lnTo>
                  <a:pt x="187523" y="17859"/>
                </a:lnTo>
                <a:lnTo>
                  <a:pt x="223242" y="17859"/>
                </a:lnTo>
                <a:lnTo>
                  <a:pt x="267891" y="8930"/>
                </a:lnTo>
                <a:lnTo>
                  <a:pt x="321469" y="0"/>
                </a:lnTo>
                <a:lnTo>
                  <a:pt x="383977" y="0"/>
                </a:lnTo>
                <a:lnTo>
                  <a:pt x="437555" y="0"/>
                </a:lnTo>
                <a:lnTo>
                  <a:pt x="491133" y="0"/>
                </a:lnTo>
                <a:lnTo>
                  <a:pt x="49113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688211" y="375047"/>
            <a:ext cx="196454" cy="366118"/>
          </a:xfrm>
          <a:custGeom>
            <a:avLst/>
            <a:gdLst/>
            <a:ahLst/>
            <a:cxnLst/>
            <a:rect l="0" t="0" r="0" b="0"/>
            <a:pathLst>
              <a:path w="196454" h="366118">
                <a:moveTo>
                  <a:pt x="62508" y="71437"/>
                </a:moveTo>
                <a:lnTo>
                  <a:pt x="62508" y="62508"/>
                </a:lnTo>
                <a:lnTo>
                  <a:pt x="62508" y="62508"/>
                </a:lnTo>
                <a:lnTo>
                  <a:pt x="71437" y="62508"/>
                </a:lnTo>
                <a:lnTo>
                  <a:pt x="71437" y="53578"/>
                </a:lnTo>
                <a:lnTo>
                  <a:pt x="71437" y="62508"/>
                </a:lnTo>
                <a:lnTo>
                  <a:pt x="71437" y="80367"/>
                </a:lnTo>
                <a:lnTo>
                  <a:pt x="62508" y="107156"/>
                </a:lnTo>
                <a:lnTo>
                  <a:pt x="44648" y="151805"/>
                </a:lnTo>
                <a:lnTo>
                  <a:pt x="35719" y="205383"/>
                </a:lnTo>
                <a:lnTo>
                  <a:pt x="17859" y="250031"/>
                </a:lnTo>
                <a:lnTo>
                  <a:pt x="8930" y="294680"/>
                </a:lnTo>
                <a:lnTo>
                  <a:pt x="0" y="321469"/>
                </a:lnTo>
                <a:lnTo>
                  <a:pt x="0" y="330398"/>
                </a:lnTo>
                <a:lnTo>
                  <a:pt x="0" y="330398"/>
                </a:lnTo>
                <a:lnTo>
                  <a:pt x="0" y="303609"/>
                </a:lnTo>
                <a:lnTo>
                  <a:pt x="8930" y="267891"/>
                </a:lnTo>
                <a:lnTo>
                  <a:pt x="17859" y="214312"/>
                </a:lnTo>
                <a:lnTo>
                  <a:pt x="35719" y="160734"/>
                </a:lnTo>
                <a:lnTo>
                  <a:pt x="53578" y="107156"/>
                </a:lnTo>
                <a:lnTo>
                  <a:pt x="80367" y="62508"/>
                </a:lnTo>
                <a:lnTo>
                  <a:pt x="98227" y="26789"/>
                </a:lnTo>
                <a:lnTo>
                  <a:pt x="125016" y="8930"/>
                </a:lnTo>
                <a:lnTo>
                  <a:pt x="133945" y="0"/>
                </a:lnTo>
                <a:lnTo>
                  <a:pt x="151805" y="8930"/>
                </a:lnTo>
                <a:lnTo>
                  <a:pt x="160734" y="35719"/>
                </a:lnTo>
                <a:lnTo>
                  <a:pt x="160734" y="62508"/>
                </a:lnTo>
                <a:lnTo>
                  <a:pt x="169664" y="98226"/>
                </a:lnTo>
                <a:lnTo>
                  <a:pt x="169664" y="133945"/>
                </a:lnTo>
                <a:lnTo>
                  <a:pt x="169664" y="178594"/>
                </a:lnTo>
                <a:lnTo>
                  <a:pt x="178594" y="223242"/>
                </a:lnTo>
                <a:lnTo>
                  <a:pt x="178594" y="267891"/>
                </a:lnTo>
                <a:lnTo>
                  <a:pt x="187523" y="303609"/>
                </a:lnTo>
                <a:lnTo>
                  <a:pt x="187523" y="339328"/>
                </a:lnTo>
                <a:lnTo>
                  <a:pt x="196453" y="357187"/>
                </a:lnTo>
                <a:lnTo>
                  <a:pt x="196453" y="366117"/>
                </a:lnTo>
                <a:lnTo>
                  <a:pt x="196453" y="357187"/>
                </a:lnTo>
                <a:lnTo>
                  <a:pt x="187523" y="339328"/>
                </a:lnTo>
                <a:lnTo>
                  <a:pt x="169664" y="303609"/>
                </a:lnTo>
                <a:lnTo>
                  <a:pt x="151805" y="258961"/>
                </a:lnTo>
                <a:lnTo>
                  <a:pt x="151805" y="25896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697141" y="517922"/>
            <a:ext cx="223243" cy="71438"/>
          </a:xfrm>
          <a:custGeom>
            <a:avLst/>
            <a:gdLst/>
            <a:ahLst/>
            <a:cxnLst/>
            <a:rect l="0" t="0" r="0" b="0"/>
            <a:pathLst>
              <a:path w="223243" h="71438">
                <a:moveTo>
                  <a:pt x="8929" y="0"/>
                </a:moveTo>
                <a:lnTo>
                  <a:pt x="8929" y="8930"/>
                </a:lnTo>
                <a:lnTo>
                  <a:pt x="8929" y="17859"/>
                </a:lnTo>
                <a:lnTo>
                  <a:pt x="0" y="35719"/>
                </a:lnTo>
                <a:lnTo>
                  <a:pt x="0" y="53578"/>
                </a:lnTo>
                <a:lnTo>
                  <a:pt x="17859" y="62508"/>
                </a:lnTo>
                <a:lnTo>
                  <a:pt x="35718" y="71437"/>
                </a:lnTo>
                <a:lnTo>
                  <a:pt x="62507" y="71437"/>
                </a:lnTo>
                <a:lnTo>
                  <a:pt x="107156" y="71437"/>
                </a:lnTo>
                <a:lnTo>
                  <a:pt x="142875" y="62508"/>
                </a:lnTo>
                <a:lnTo>
                  <a:pt x="187523" y="53578"/>
                </a:lnTo>
                <a:lnTo>
                  <a:pt x="223242" y="35719"/>
                </a:lnTo>
                <a:lnTo>
                  <a:pt x="223242" y="357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991820" y="410766"/>
            <a:ext cx="223244" cy="232173"/>
          </a:xfrm>
          <a:custGeom>
            <a:avLst/>
            <a:gdLst/>
            <a:ahLst/>
            <a:cxnLst/>
            <a:rect l="0" t="0" r="0" b="0"/>
            <a:pathLst>
              <a:path w="223244" h="232173">
                <a:moveTo>
                  <a:pt x="0" y="44648"/>
                </a:moveTo>
                <a:lnTo>
                  <a:pt x="0" y="53578"/>
                </a:lnTo>
                <a:lnTo>
                  <a:pt x="0" y="62507"/>
                </a:lnTo>
                <a:lnTo>
                  <a:pt x="8930" y="80367"/>
                </a:lnTo>
                <a:lnTo>
                  <a:pt x="17860" y="98226"/>
                </a:lnTo>
                <a:lnTo>
                  <a:pt x="17860" y="125015"/>
                </a:lnTo>
                <a:lnTo>
                  <a:pt x="26789" y="142875"/>
                </a:lnTo>
                <a:lnTo>
                  <a:pt x="44649" y="169664"/>
                </a:lnTo>
                <a:lnTo>
                  <a:pt x="62508" y="196453"/>
                </a:lnTo>
                <a:lnTo>
                  <a:pt x="80368" y="214312"/>
                </a:lnTo>
                <a:lnTo>
                  <a:pt x="98227" y="223242"/>
                </a:lnTo>
                <a:lnTo>
                  <a:pt x="125016" y="232172"/>
                </a:lnTo>
                <a:lnTo>
                  <a:pt x="142875" y="223242"/>
                </a:lnTo>
                <a:lnTo>
                  <a:pt x="160735" y="196453"/>
                </a:lnTo>
                <a:lnTo>
                  <a:pt x="178594" y="169664"/>
                </a:lnTo>
                <a:lnTo>
                  <a:pt x="196453" y="125015"/>
                </a:lnTo>
                <a:lnTo>
                  <a:pt x="205383" y="80367"/>
                </a:lnTo>
                <a:lnTo>
                  <a:pt x="214313" y="44648"/>
                </a:lnTo>
                <a:lnTo>
                  <a:pt x="223243" y="17859"/>
                </a:lnTo>
                <a:lnTo>
                  <a:pt x="223243" y="0"/>
                </a:lnTo>
                <a:lnTo>
                  <a:pt x="214313" y="0"/>
                </a:lnTo>
                <a:lnTo>
                  <a:pt x="205383" y="8929"/>
                </a:lnTo>
                <a:lnTo>
                  <a:pt x="196453" y="26789"/>
                </a:lnTo>
                <a:lnTo>
                  <a:pt x="187524" y="44648"/>
                </a:lnTo>
                <a:lnTo>
                  <a:pt x="187524" y="4464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241852" y="437555"/>
            <a:ext cx="250032" cy="276821"/>
          </a:xfrm>
          <a:custGeom>
            <a:avLst/>
            <a:gdLst/>
            <a:ahLst/>
            <a:cxnLst/>
            <a:rect l="0" t="0" r="0" b="0"/>
            <a:pathLst>
              <a:path w="250032" h="276821">
                <a:moveTo>
                  <a:pt x="151804" y="8929"/>
                </a:moveTo>
                <a:lnTo>
                  <a:pt x="151804" y="0"/>
                </a:lnTo>
                <a:lnTo>
                  <a:pt x="151804" y="0"/>
                </a:lnTo>
                <a:lnTo>
                  <a:pt x="151804" y="0"/>
                </a:lnTo>
                <a:lnTo>
                  <a:pt x="142875" y="17859"/>
                </a:lnTo>
                <a:lnTo>
                  <a:pt x="125015" y="35718"/>
                </a:lnTo>
                <a:lnTo>
                  <a:pt x="98226" y="62507"/>
                </a:lnTo>
                <a:lnTo>
                  <a:pt x="71437" y="98226"/>
                </a:lnTo>
                <a:lnTo>
                  <a:pt x="44648" y="142875"/>
                </a:lnTo>
                <a:lnTo>
                  <a:pt x="17859" y="178593"/>
                </a:lnTo>
                <a:lnTo>
                  <a:pt x="8929" y="205383"/>
                </a:lnTo>
                <a:lnTo>
                  <a:pt x="0" y="223242"/>
                </a:lnTo>
                <a:lnTo>
                  <a:pt x="8929" y="232172"/>
                </a:lnTo>
                <a:lnTo>
                  <a:pt x="26789" y="232172"/>
                </a:lnTo>
                <a:lnTo>
                  <a:pt x="53578" y="232172"/>
                </a:lnTo>
                <a:lnTo>
                  <a:pt x="89296" y="214312"/>
                </a:lnTo>
                <a:lnTo>
                  <a:pt x="125015" y="205383"/>
                </a:lnTo>
                <a:lnTo>
                  <a:pt x="160734" y="196453"/>
                </a:lnTo>
                <a:lnTo>
                  <a:pt x="187523" y="196453"/>
                </a:lnTo>
                <a:lnTo>
                  <a:pt x="205382" y="214312"/>
                </a:lnTo>
                <a:lnTo>
                  <a:pt x="223242" y="232172"/>
                </a:lnTo>
                <a:lnTo>
                  <a:pt x="232171" y="258961"/>
                </a:lnTo>
                <a:lnTo>
                  <a:pt x="232171" y="276820"/>
                </a:lnTo>
                <a:lnTo>
                  <a:pt x="241101" y="276820"/>
                </a:lnTo>
                <a:lnTo>
                  <a:pt x="241101" y="276820"/>
                </a:lnTo>
                <a:lnTo>
                  <a:pt x="250031" y="258961"/>
                </a:lnTo>
                <a:lnTo>
                  <a:pt x="250031" y="25896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795492" y="196453"/>
            <a:ext cx="98228" cy="625079"/>
          </a:xfrm>
          <a:custGeom>
            <a:avLst/>
            <a:gdLst/>
            <a:ahLst/>
            <a:cxnLst/>
            <a:rect l="0" t="0" r="0" b="0"/>
            <a:pathLst>
              <a:path w="98228" h="625079">
                <a:moveTo>
                  <a:pt x="89297" y="80367"/>
                </a:moveTo>
                <a:lnTo>
                  <a:pt x="89297" y="80367"/>
                </a:lnTo>
                <a:lnTo>
                  <a:pt x="80367" y="80367"/>
                </a:lnTo>
                <a:lnTo>
                  <a:pt x="80367" y="80367"/>
                </a:lnTo>
                <a:lnTo>
                  <a:pt x="80367" y="80367"/>
                </a:lnTo>
                <a:lnTo>
                  <a:pt x="80367" y="80367"/>
                </a:lnTo>
                <a:lnTo>
                  <a:pt x="80367" y="98227"/>
                </a:lnTo>
                <a:lnTo>
                  <a:pt x="71438" y="125016"/>
                </a:lnTo>
                <a:lnTo>
                  <a:pt x="71438" y="178594"/>
                </a:lnTo>
                <a:lnTo>
                  <a:pt x="71438" y="223242"/>
                </a:lnTo>
                <a:lnTo>
                  <a:pt x="71438" y="276820"/>
                </a:lnTo>
                <a:lnTo>
                  <a:pt x="71438" y="321469"/>
                </a:lnTo>
                <a:lnTo>
                  <a:pt x="71438" y="357188"/>
                </a:lnTo>
                <a:lnTo>
                  <a:pt x="71438" y="375047"/>
                </a:lnTo>
                <a:lnTo>
                  <a:pt x="71438" y="375047"/>
                </a:lnTo>
                <a:lnTo>
                  <a:pt x="71438" y="366117"/>
                </a:lnTo>
                <a:lnTo>
                  <a:pt x="71438" y="348258"/>
                </a:lnTo>
                <a:lnTo>
                  <a:pt x="71438" y="321469"/>
                </a:lnTo>
                <a:lnTo>
                  <a:pt x="71438" y="285750"/>
                </a:lnTo>
                <a:lnTo>
                  <a:pt x="71438" y="241102"/>
                </a:lnTo>
                <a:lnTo>
                  <a:pt x="71438" y="214313"/>
                </a:lnTo>
                <a:lnTo>
                  <a:pt x="71438" y="196453"/>
                </a:lnTo>
                <a:lnTo>
                  <a:pt x="71438" y="178594"/>
                </a:lnTo>
                <a:lnTo>
                  <a:pt x="71438" y="169664"/>
                </a:lnTo>
                <a:lnTo>
                  <a:pt x="80367" y="151805"/>
                </a:lnTo>
                <a:lnTo>
                  <a:pt x="80367" y="125016"/>
                </a:lnTo>
                <a:lnTo>
                  <a:pt x="80367" y="107156"/>
                </a:lnTo>
                <a:lnTo>
                  <a:pt x="71438" y="89297"/>
                </a:lnTo>
                <a:lnTo>
                  <a:pt x="71438" y="62508"/>
                </a:lnTo>
                <a:lnTo>
                  <a:pt x="62508" y="44649"/>
                </a:lnTo>
                <a:lnTo>
                  <a:pt x="62508" y="35719"/>
                </a:lnTo>
                <a:lnTo>
                  <a:pt x="53578" y="26789"/>
                </a:lnTo>
                <a:lnTo>
                  <a:pt x="53578" y="17859"/>
                </a:lnTo>
                <a:lnTo>
                  <a:pt x="44649" y="8930"/>
                </a:lnTo>
                <a:lnTo>
                  <a:pt x="44649" y="0"/>
                </a:lnTo>
                <a:lnTo>
                  <a:pt x="35719" y="0"/>
                </a:lnTo>
                <a:lnTo>
                  <a:pt x="26789" y="17859"/>
                </a:lnTo>
                <a:lnTo>
                  <a:pt x="26789" y="53578"/>
                </a:lnTo>
                <a:lnTo>
                  <a:pt x="26789" y="107156"/>
                </a:lnTo>
                <a:lnTo>
                  <a:pt x="44649" y="178594"/>
                </a:lnTo>
                <a:lnTo>
                  <a:pt x="53578" y="250031"/>
                </a:lnTo>
                <a:lnTo>
                  <a:pt x="71438" y="312539"/>
                </a:lnTo>
                <a:lnTo>
                  <a:pt x="89297" y="375047"/>
                </a:lnTo>
                <a:lnTo>
                  <a:pt x="98227" y="437555"/>
                </a:lnTo>
                <a:lnTo>
                  <a:pt x="98227" y="500063"/>
                </a:lnTo>
                <a:lnTo>
                  <a:pt x="98227" y="544711"/>
                </a:lnTo>
                <a:lnTo>
                  <a:pt x="98227" y="589359"/>
                </a:lnTo>
                <a:lnTo>
                  <a:pt x="98227" y="616148"/>
                </a:lnTo>
                <a:lnTo>
                  <a:pt x="89297" y="625078"/>
                </a:lnTo>
                <a:lnTo>
                  <a:pt x="80367" y="625078"/>
                </a:lnTo>
                <a:lnTo>
                  <a:pt x="71438" y="607219"/>
                </a:lnTo>
                <a:lnTo>
                  <a:pt x="53578" y="562570"/>
                </a:lnTo>
                <a:lnTo>
                  <a:pt x="26789" y="500063"/>
                </a:lnTo>
                <a:lnTo>
                  <a:pt x="0" y="428625"/>
                </a:lnTo>
                <a:lnTo>
                  <a:pt x="0" y="42862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706195" y="464344"/>
            <a:ext cx="366119" cy="53579"/>
          </a:xfrm>
          <a:custGeom>
            <a:avLst/>
            <a:gdLst/>
            <a:ahLst/>
            <a:cxnLst/>
            <a:rect l="0" t="0" r="0" b="0"/>
            <a:pathLst>
              <a:path w="366119" h="53579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8930" y="35718"/>
                </a:lnTo>
                <a:lnTo>
                  <a:pt x="26789" y="44648"/>
                </a:lnTo>
                <a:lnTo>
                  <a:pt x="62508" y="44648"/>
                </a:lnTo>
                <a:lnTo>
                  <a:pt x="98227" y="53578"/>
                </a:lnTo>
                <a:lnTo>
                  <a:pt x="142875" y="53578"/>
                </a:lnTo>
                <a:lnTo>
                  <a:pt x="196453" y="44648"/>
                </a:lnTo>
                <a:lnTo>
                  <a:pt x="250032" y="35718"/>
                </a:lnTo>
                <a:lnTo>
                  <a:pt x="294680" y="35718"/>
                </a:lnTo>
                <a:lnTo>
                  <a:pt x="330399" y="26789"/>
                </a:lnTo>
                <a:lnTo>
                  <a:pt x="366118" y="17859"/>
                </a:lnTo>
                <a:lnTo>
                  <a:pt x="366118" y="178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7099102" y="437555"/>
            <a:ext cx="169665" cy="250032"/>
          </a:xfrm>
          <a:custGeom>
            <a:avLst/>
            <a:gdLst/>
            <a:ahLst/>
            <a:cxnLst/>
            <a:rect l="0" t="0" r="0" b="0"/>
            <a:pathLst>
              <a:path w="169665" h="250032">
                <a:moveTo>
                  <a:pt x="17859" y="17859"/>
                </a:moveTo>
                <a:lnTo>
                  <a:pt x="8929" y="17859"/>
                </a:lnTo>
                <a:lnTo>
                  <a:pt x="8929" y="35718"/>
                </a:lnTo>
                <a:lnTo>
                  <a:pt x="0" y="44648"/>
                </a:lnTo>
                <a:lnTo>
                  <a:pt x="0" y="71437"/>
                </a:lnTo>
                <a:lnTo>
                  <a:pt x="0" y="98226"/>
                </a:lnTo>
                <a:lnTo>
                  <a:pt x="0" y="133945"/>
                </a:lnTo>
                <a:lnTo>
                  <a:pt x="8929" y="169664"/>
                </a:lnTo>
                <a:lnTo>
                  <a:pt x="8929" y="205383"/>
                </a:lnTo>
                <a:lnTo>
                  <a:pt x="8929" y="232172"/>
                </a:lnTo>
                <a:lnTo>
                  <a:pt x="17859" y="250031"/>
                </a:lnTo>
                <a:lnTo>
                  <a:pt x="26789" y="250031"/>
                </a:lnTo>
                <a:lnTo>
                  <a:pt x="26789" y="241101"/>
                </a:lnTo>
                <a:lnTo>
                  <a:pt x="35718" y="214312"/>
                </a:lnTo>
                <a:lnTo>
                  <a:pt x="44648" y="178593"/>
                </a:lnTo>
                <a:lnTo>
                  <a:pt x="53578" y="125015"/>
                </a:lnTo>
                <a:lnTo>
                  <a:pt x="71437" y="71437"/>
                </a:lnTo>
                <a:lnTo>
                  <a:pt x="89296" y="35718"/>
                </a:lnTo>
                <a:lnTo>
                  <a:pt x="107156" y="8929"/>
                </a:lnTo>
                <a:lnTo>
                  <a:pt x="116086" y="0"/>
                </a:lnTo>
                <a:lnTo>
                  <a:pt x="133945" y="0"/>
                </a:lnTo>
                <a:lnTo>
                  <a:pt x="142875" y="8929"/>
                </a:lnTo>
                <a:lnTo>
                  <a:pt x="160734" y="17859"/>
                </a:lnTo>
                <a:lnTo>
                  <a:pt x="169664" y="17859"/>
                </a:lnTo>
                <a:lnTo>
                  <a:pt x="169664" y="178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7286625" y="428625"/>
            <a:ext cx="223243" cy="312540"/>
          </a:xfrm>
          <a:custGeom>
            <a:avLst/>
            <a:gdLst/>
            <a:ahLst/>
            <a:cxnLst/>
            <a:rect l="0" t="0" r="0" b="0"/>
            <a:pathLst>
              <a:path w="223243" h="312540">
                <a:moveTo>
                  <a:pt x="205383" y="0"/>
                </a:moveTo>
                <a:lnTo>
                  <a:pt x="205383" y="0"/>
                </a:lnTo>
                <a:lnTo>
                  <a:pt x="205383" y="0"/>
                </a:lnTo>
                <a:lnTo>
                  <a:pt x="205383" y="0"/>
                </a:lnTo>
                <a:lnTo>
                  <a:pt x="187523" y="8930"/>
                </a:lnTo>
                <a:lnTo>
                  <a:pt x="169664" y="17859"/>
                </a:lnTo>
                <a:lnTo>
                  <a:pt x="142875" y="17859"/>
                </a:lnTo>
                <a:lnTo>
                  <a:pt x="116086" y="26789"/>
                </a:lnTo>
                <a:lnTo>
                  <a:pt x="80367" y="44648"/>
                </a:lnTo>
                <a:lnTo>
                  <a:pt x="53578" y="62508"/>
                </a:lnTo>
                <a:lnTo>
                  <a:pt x="35719" y="80367"/>
                </a:lnTo>
                <a:lnTo>
                  <a:pt x="8930" y="116086"/>
                </a:lnTo>
                <a:lnTo>
                  <a:pt x="0" y="151805"/>
                </a:lnTo>
                <a:lnTo>
                  <a:pt x="0" y="187523"/>
                </a:lnTo>
                <a:lnTo>
                  <a:pt x="8930" y="223242"/>
                </a:lnTo>
                <a:lnTo>
                  <a:pt x="26789" y="241102"/>
                </a:lnTo>
                <a:lnTo>
                  <a:pt x="44648" y="250031"/>
                </a:lnTo>
                <a:lnTo>
                  <a:pt x="62508" y="258961"/>
                </a:lnTo>
                <a:lnTo>
                  <a:pt x="98227" y="241102"/>
                </a:lnTo>
                <a:lnTo>
                  <a:pt x="116086" y="223242"/>
                </a:lnTo>
                <a:lnTo>
                  <a:pt x="142875" y="187523"/>
                </a:lnTo>
                <a:lnTo>
                  <a:pt x="160734" y="142875"/>
                </a:lnTo>
                <a:lnTo>
                  <a:pt x="178594" y="107156"/>
                </a:lnTo>
                <a:lnTo>
                  <a:pt x="187523" y="62508"/>
                </a:lnTo>
                <a:lnTo>
                  <a:pt x="187523" y="35719"/>
                </a:lnTo>
                <a:lnTo>
                  <a:pt x="187523" y="26789"/>
                </a:lnTo>
                <a:lnTo>
                  <a:pt x="178594" y="35719"/>
                </a:lnTo>
                <a:lnTo>
                  <a:pt x="160734" y="71437"/>
                </a:lnTo>
                <a:lnTo>
                  <a:pt x="151805" y="107156"/>
                </a:lnTo>
                <a:lnTo>
                  <a:pt x="142875" y="160734"/>
                </a:lnTo>
                <a:lnTo>
                  <a:pt x="133945" y="205383"/>
                </a:lnTo>
                <a:lnTo>
                  <a:pt x="133945" y="250031"/>
                </a:lnTo>
                <a:lnTo>
                  <a:pt x="133945" y="285750"/>
                </a:lnTo>
                <a:lnTo>
                  <a:pt x="142875" y="303609"/>
                </a:lnTo>
                <a:lnTo>
                  <a:pt x="160734" y="312539"/>
                </a:lnTo>
                <a:lnTo>
                  <a:pt x="178594" y="303609"/>
                </a:lnTo>
                <a:lnTo>
                  <a:pt x="196453" y="276820"/>
                </a:lnTo>
                <a:lnTo>
                  <a:pt x="223242" y="232172"/>
                </a:lnTo>
                <a:lnTo>
                  <a:pt x="223242" y="23217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7536656" y="419695"/>
            <a:ext cx="303611" cy="285751"/>
          </a:xfrm>
          <a:custGeom>
            <a:avLst/>
            <a:gdLst/>
            <a:ahLst/>
            <a:cxnLst/>
            <a:rect l="0" t="0" r="0" b="0"/>
            <a:pathLst>
              <a:path w="303611" h="285751">
                <a:moveTo>
                  <a:pt x="17860" y="125016"/>
                </a:moveTo>
                <a:lnTo>
                  <a:pt x="35719" y="62508"/>
                </a:lnTo>
                <a:lnTo>
                  <a:pt x="53578" y="17860"/>
                </a:lnTo>
                <a:lnTo>
                  <a:pt x="71438" y="0"/>
                </a:lnTo>
                <a:lnTo>
                  <a:pt x="80367" y="0"/>
                </a:lnTo>
                <a:lnTo>
                  <a:pt x="71438" y="17860"/>
                </a:lnTo>
                <a:lnTo>
                  <a:pt x="62508" y="53578"/>
                </a:lnTo>
                <a:lnTo>
                  <a:pt x="44649" y="98227"/>
                </a:lnTo>
                <a:lnTo>
                  <a:pt x="35719" y="142875"/>
                </a:lnTo>
                <a:lnTo>
                  <a:pt x="17860" y="187524"/>
                </a:lnTo>
                <a:lnTo>
                  <a:pt x="0" y="232172"/>
                </a:lnTo>
                <a:lnTo>
                  <a:pt x="0" y="258961"/>
                </a:lnTo>
                <a:lnTo>
                  <a:pt x="0" y="276821"/>
                </a:lnTo>
                <a:lnTo>
                  <a:pt x="0" y="285750"/>
                </a:lnTo>
                <a:lnTo>
                  <a:pt x="8930" y="276821"/>
                </a:lnTo>
                <a:lnTo>
                  <a:pt x="26789" y="250032"/>
                </a:lnTo>
                <a:lnTo>
                  <a:pt x="44649" y="205383"/>
                </a:lnTo>
                <a:lnTo>
                  <a:pt x="62508" y="151805"/>
                </a:lnTo>
                <a:lnTo>
                  <a:pt x="89297" y="98227"/>
                </a:lnTo>
                <a:lnTo>
                  <a:pt x="116086" y="44649"/>
                </a:lnTo>
                <a:lnTo>
                  <a:pt x="142875" y="17860"/>
                </a:lnTo>
                <a:lnTo>
                  <a:pt x="160735" y="8930"/>
                </a:lnTo>
                <a:lnTo>
                  <a:pt x="178594" y="8930"/>
                </a:lnTo>
                <a:lnTo>
                  <a:pt x="178594" y="35719"/>
                </a:lnTo>
                <a:lnTo>
                  <a:pt x="178594" y="62508"/>
                </a:lnTo>
                <a:lnTo>
                  <a:pt x="169664" y="107157"/>
                </a:lnTo>
                <a:lnTo>
                  <a:pt x="160735" y="142875"/>
                </a:lnTo>
                <a:lnTo>
                  <a:pt x="151805" y="187524"/>
                </a:lnTo>
                <a:lnTo>
                  <a:pt x="151805" y="214313"/>
                </a:lnTo>
                <a:lnTo>
                  <a:pt x="142875" y="232172"/>
                </a:lnTo>
                <a:lnTo>
                  <a:pt x="151805" y="241102"/>
                </a:lnTo>
                <a:lnTo>
                  <a:pt x="160735" y="232172"/>
                </a:lnTo>
                <a:lnTo>
                  <a:pt x="178594" y="205383"/>
                </a:lnTo>
                <a:lnTo>
                  <a:pt x="196453" y="169664"/>
                </a:lnTo>
                <a:lnTo>
                  <a:pt x="223242" y="125016"/>
                </a:lnTo>
                <a:lnTo>
                  <a:pt x="250032" y="71438"/>
                </a:lnTo>
                <a:lnTo>
                  <a:pt x="267891" y="35719"/>
                </a:lnTo>
                <a:lnTo>
                  <a:pt x="294680" y="8930"/>
                </a:lnTo>
                <a:lnTo>
                  <a:pt x="303610" y="8930"/>
                </a:lnTo>
                <a:lnTo>
                  <a:pt x="303610" y="26789"/>
                </a:lnTo>
                <a:lnTo>
                  <a:pt x="294680" y="62508"/>
                </a:lnTo>
                <a:lnTo>
                  <a:pt x="285750" y="107157"/>
                </a:lnTo>
                <a:lnTo>
                  <a:pt x="276821" y="151805"/>
                </a:lnTo>
                <a:lnTo>
                  <a:pt x="267891" y="196453"/>
                </a:lnTo>
                <a:lnTo>
                  <a:pt x="258961" y="232172"/>
                </a:lnTo>
                <a:lnTo>
                  <a:pt x="258961" y="250032"/>
                </a:lnTo>
                <a:lnTo>
                  <a:pt x="258961" y="250032"/>
                </a:lnTo>
                <a:lnTo>
                  <a:pt x="267891" y="232172"/>
                </a:lnTo>
                <a:lnTo>
                  <a:pt x="285750" y="196453"/>
                </a:lnTo>
                <a:lnTo>
                  <a:pt x="285750" y="19645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7929563" y="392906"/>
            <a:ext cx="151805" cy="321470"/>
          </a:xfrm>
          <a:custGeom>
            <a:avLst/>
            <a:gdLst/>
            <a:ahLst/>
            <a:cxnLst/>
            <a:rect l="0" t="0" r="0" b="0"/>
            <a:pathLst>
              <a:path w="151805" h="321470">
                <a:moveTo>
                  <a:pt x="35718" y="107156"/>
                </a:moveTo>
                <a:lnTo>
                  <a:pt x="26789" y="116086"/>
                </a:lnTo>
                <a:lnTo>
                  <a:pt x="26789" y="125016"/>
                </a:lnTo>
                <a:lnTo>
                  <a:pt x="17859" y="142875"/>
                </a:lnTo>
                <a:lnTo>
                  <a:pt x="17859" y="160735"/>
                </a:lnTo>
                <a:lnTo>
                  <a:pt x="8929" y="178594"/>
                </a:lnTo>
                <a:lnTo>
                  <a:pt x="8929" y="196453"/>
                </a:lnTo>
                <a:lnTo>
                  <a:pt x="8929" y="205383"/>
                </a:lnTo>
                <a:lnTo>
                  <a:pt x="17859" y="205383"/>
                </a:lnTo>
                <a:lnTo>
                  <a:pt x="26789" y="196453"/>
                </a:lnTo>
                <a:lnTo>
                  <a:pt x="44648" y="178594"/>
                </a:lnTo>
                <a:lnTo>
                  <a:pt x="53578" y="151805"/>
                </a:lnTo>
                <a:lnTo>
                  <a:pt x="80367" y="116086"/>
                </a:lnTo>
                <a:lnTo>
                  <a:pt x="98226" y="71438"/>
                </a:lnTo>
                <a:lnTo>
                  <a:pt x="125015" y="35719"/>
                </a:lnTo>
                <a:lnTo>
                  <a:pt x="133945" y="8930"/>
                </a:lnTo>
                <a:lnTo>
                  <a:pt x="133945" y="0"/>
                </a:lnTo>
                <a:lnTo>
                  <a:pt x="125015" y="8930"/>
                </a:lnTo>
                <a:lnTo>
                  <a:pt x="107156" y="35719"/>
                </a:lnTo>
                <a:lnTo>
                  <a:pt x="80367" y="89297"/>
                </a:lnTo>
                <a:lnTo>
                  <a:pt x="53578" y="133946"/>
                </a:lnTo>
                <a:lnTo>
                  <a:pt x="26789" y="196453"/>
                </a:lnTo>
                <a:lnTo>
                  <a:pt x="8929" y="241102"/>
                </a:lnTo>
                <a:lnTo>
                  <a:pt x="0" y="285750"/>
                </a:lnTo>
                <a:lnTo>
                  <a:pt x="8929" y="312539"/>
                </a:lnTo>
                <a:lnTo>
                  <a:pt x="17859" y="321469"/>
                </a:lnTo>
                <a:lnTo>
                  <a:pt x="35718" y="312539"/>
                </a:lnTo>
                <a:lnTo>
                  <a:pt x="71437" y="294680"/>
                </a:lnTo>
                <a:lnTo>
                  <a:pt x="107156" y="258961"/>
                </a:lnTo>
                <a:lnTo>
                  <a:pt x="151804" y="205383"/>
                </a:lnTo>
                <a:lnTo>
                  <a:pt x="151804" y="20538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8099227" y="401836"/>
            <a:ext cx="392906" cy="285751"/>
          </a:xfrm>
          <a:custGeom>
            <a:avLst/>
            <a:gdLst/>
            <a:ahLst/>
            <a:cxnLst/>
            <a:rect l="0" t="0" r="0" b="0"/>
            <a:pathLst>
              <a:path w="392906" h="285751">
                <a:moveTo>
                  <a:pt x="151803" y="0"/>
                </a:moveTo>
                <a:lnTo>
                  <a:pt x="133944" y="17859"/>
                </a:lnTo>
                <a:lnTo>
                  <a:pt x="116085" y="53578"/>
                </a:lnTo>
                <a:lnTo>
                  <a:pt x="89296" y="89297"/>
                </a:lnTo>
                <a:lnTo>
                  <a:pt x="53578" y="133945"/>
                </a:lnTo>
                <a:lnTo>
                  <a:pt x="26789" y="178594"/>
                </a:lnTo>
                <a:lnTo>
                  <a:pt x="8929" y="214312"/>
                </a:lnTo>
                <a:lnTo>
                  <a:pt x="0" y="250031"/>
                </a:lnTo>
                <a:lnTo>
                  <a:pt x="0" y="267891"/>
                </a:lnTo>
                <a:lnTo>
                  <a:pt x="8929" y="276820"/>
                </a:lnTo>
                <a:lnTo>
                  <a:pt x="26789" y="267891"/>
                </a:lnTo>
                <a:lnTo>
                  <a:pt x="62507" y="250031"/>
                </a:lnTo>
                <a:lnTo>
                  <a:pt x="107155" y="214312"/>
                </a:lnTo>
                <a:lnTo>
                  <a:pt x="151803" y="169664"/>
                </a:lnTo>
                <a:lnTo>
                  <a:pt x="205382" y="116086"/>
                </a:lnTo>
                <a:lnTo>
                  <a:pt x="241100" y="80367"/>
                </a:lnTo>
                <a:lnTo>
                  <a:pt x="267889" y="62508"/>
                </a:lnTo>
                <a:lnTo>
                  <a:pt x="267889" y="62508"/>
                </a:lnTo>
                <a:lnTo>
                  <a:pt x="267889" y="89297"/>
                </a:lnTo>
                <a:lnTo>
                  <a:pt x="241100" y="125016"/>
                </a:lnTo>
                <a:lnTo>
                  <a:pt x="214311" y="169664"/>
                </a:lnTo>
                <a:lnTo>
                  <a:pt x="187522" y="214312"/>
                </a:lnTo>
                <a:lnTo>
                  <a:pt x="160733" y="250031"/>
                </a:lnTo>
                <a:lnTo>
                  <a:pt x="142874" y="276820"/>
                </a:lnTo>
                <a:lnTo>
                  <a:pt x="142874" y="285750"/>
                </a:lnTo>
                <a:lnTo>
                  <a:pt x="160733" y="285750"/>
                </a:lnTo>
                <a:lnTo>
                  <a:pt x="187522" y="276820"/>
                </a:lnTo>
                <a:lnTo>
                  <a:pt x="232171" y="250031"/>
                </a:lnTo>
                <a:lnTo>
                  <a:pt x="276819" y="214312"/>
                </a:lnTo>
                <a:lnTo>
                  <a:pt x="321468" y="169664"/>
                </a:lnTo>
                <a:lnTo>
                  <a:pt x="348257" y="116086"/>
                </a:lnTo>
                <a:lnTo>
                  <a:pt x="375046" y="80367"/>
                </a:lnTo>
                <a:lnTo>
                  <a:pt x="392905" y="53578"/>
                </a:lnTo>
                <a:lnTo>
                  <a:pt x="392905" y="44648"/>
                </a:lnTo>
                <a:lnTo>
                  <a:pt x="375046" y="44648"/>
                </a:lnTo>
                <a:lnTo>
                  <a:pt x="339327" y="62508"/>
                </a:lnTo>
                <a:lnTo>
                  <a:pt x="285749" y="80367"/>
                </a:lnTo>
                <a:lnTo>
                  <a:pt x="223241" y="98226"/>
                </a:lnTo>
                <a:lnTo>
                  <a:pt x="178593" y="107156"/>
                </a:lnTo>
                <a:lnTo>
                  <a:pt x="142874" y="116086"/>
                </a:lnTo>
                <a:lnTo>
                  <a:pt x="133944" y="116086"/>
                </a:lnTo>
                <a:lnTo>
                  <a:pt x="151803" y="107156"/>
                </a:lnTo>
                <a:lnTo>
                  <a:pt x="196452" y="89297"/>
                </a:lnTo>
                <a:lnTo>
                  <a:pt x="258960" y="62508"/>
                </a:lnTo>
                <a:lnTo>
                  <a:pt x="258960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8518921" y="366117"/>
            <a:ext cx="107157" cy="285751"/>
          </a:xfrm>
          <a:custGeom>
            <a:avLst/>
            <a:gdLst/>
            <a:ahLst/>
            <a:cxnLst/>
            <a:rect l="0" t="0" r="0" b="0"/>
            <a:pathLst>
              <a:path w="107157" h="285751">
                <a:moveTo>
                  <a:pt x="62508" y="80367"/>
                </a:moveTo>
                <a:lnTo>
                  <a:pt x="62508" y="80367"/>
                </a:lnTo>
                <a:lnTo>
                  <a:pt x="62508" y="89297"/>
                </a:lnTo>
                <a:lnTo>
                  <a:pt x="62508" y="107156"/>
                </a:lnTo>
                <a:lnTo>
                  <a:pt x="62508" y="125016"/>
                </a:lnTo>
                <a:lnTo>
                  <a:pt x="53578" y="160735"/>
                </a:lnTo>
                <a:lnTo>
                  <a:pt x="44649" y="196453"/>
                </a:lnTo>
                <a:lnTo>
                  <a:pt x="26789" y="232172"/>
                </a:lnTo>
                <a:lnTo>
                  <a:pt x="17859" y="258961"/>
                </a:lnTo>
                <a:lnTo>
                  <a:pt x="8930" y="276821"/>
                </a:lnTo>
                <a:lnTo>
                  <a:pt x="0" y="285750"/>
                </a:lnTo>
                <a:lnTo>
                  <a:pt x="0" y="276821"/>
                </a:lnTo>
                <a:lnTo>
                  <a:pt x="0" y="258961"/>
                </a:lnTo>
                <a:lnTo>
                  <a:pt x="8930" y="223242"/>
                </a:lnTo>
                <a:lnTo>
                  <a:pt x="17859" y="178594"/>
                </a:lnTo>
                <a:lnTo>
                  <a:pt x="35719" y="125016"/>
                </a:lnTo>
                <a:lnTo>
                  <a:pt x="53578" y="71438"/>
                </a:lnTo>
                <a:lnTo>
                  <a:pt x="62508" y="35719"/>
                </a:lnTo>
                <a:lnTo>
                  <a:pt x="80367" y="17860"/>
                </a:lnTo>
                <a:lnTo>
                  <a:pt x="89297" y="8930"/>
                </a:lnTo>
                <a:lnTo>
                  <a:pt x="98227" y="0"/>
                </a:lnTo>
                <a:lnTo>
                  <a:pt x="98227" y="0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8581429" y="383977"/>
            <a:ext cx="89298" cy="276821"/>
          </a:xfrm>
          <a:custGeom>
            <a:avLst/>
            <a:gdLst/>
            <a:ahLst/>
            <a:cxnLst/>
            <a:rect l="0" t="0" r="0" b="0"/>
            <a:pathLst>
              <a:path w="89298" h="276821">
                <a:moveTo>
                  <a:pt x="89297" y="0"/>
                </a:moveTo>
                <a:lnTo>
                  <a:pt x="80367" y="0"/>
                </a:lnTo>
                <a:lnTo>
                  <a:pt x="62508" y="8929"/>
                </a:lnTo>
                <a:lnTo>
                  <a:pt x="53578" y="26789"/>
                </a:lnTo>
                <a:lnTo>
                  <a:pt x="44648" y="53578"/>
                </a:lnTo>
                <a:lnTo>
                  <a:pt x="35719" y="80367"/>
                </a:lnTo>
                <a:lnTo>
                  <a:pt x="26789" y="116085"/>
                </a:lnTo>
                <a:lnTo>
                  <a:pt x="26789" y="151804"/>
                </a:lnTo>
                <a:lnTo>
                  <a:pt x="8930" y="187523"/>
                </a:lnTo>
                <a:lnTo>
                  <a:pt x="8930" y="214312"/>
                </a:lnTo>
                <a:lnTo>
                  <a:pt x="0" y="241101"/>
                </a:lnTo>
                <a:lnTo>
                  <a:pt x="0" y="258961"/>
                </a:lnTo>
                <a:lnTo>
                  <a:pt x="0" y="276820"/>
                </a:lnTo>
                <a:lnTo>
                  <a:pt x="0" y="276820"/>
                </a:lnTo>
                <a:lnTo>
                  <a:pt x="0" y="27682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8643937" y="339328"/>
            <a:ext cx="133946" cy="276821"/>
          </a:xfrm>
          <a:custGeom>
            <a:avLst/>
            <a:gdLst/>
            <a:ahLst/>
            <a:cxnLst/>
            <a:rect l="0" t="0" r="0" b="0"/>
            <a:pathLst>
              <a:path w="133946" h="276821">
                <a:moveTo>
                  <a:pt x="98226" y="0"/>
                </a:moveTo>
                <a:lnTo>
                  <a:pt x="98226" y="8930"/>
                </a:lnTo>
                <a:lnTo>
                  <a:pt x="89297" y="17859"/>
                </a:lnTo>
                <a:lnTo>
                  <a:pt x="80367" y="35719"/>
                </a:lnTo>
                <a:lnTo>
                  <a:pt x="53578" y="53578"/>
                </a:lnTo>
                <a:lnTo>
                  <a:pt x="35718" y="80367"/>
                </a:lnTo>
                <a:lnTo>
                  <a:pt x="17859" y="116086"/>
                </a:lnTo>
                <a:lnTo>
                  <a:pt x="8929" y="142875"/>
                </a:lnTo>
                <a:lnTo>
                  <a:pt x="0" y="178594"/>
                </a:lnTo>
                <a:lnTo>
                  <a:pt x="0" y="205383"/>
                </a:lnTo>
                <a:lnTo>
                  <a:pt x="8929" y="232172"/>
                </a:lnTo>
                <a:lnTo>
                  <a:pt x="26789" y="258961"/>
                </a:lnTo>
                <a:lnTo>
                  <a:pt x="53578" y="267891"/>
                </a:lnTo>
                <a:lnTo>
                  <a:pt x="89297" y="276820"/>
                </a:lnTo>
                <a:lnTo>
                  <a:pt x="107156" y="276820"/>
                </a:lnTo>
                <a:lnTo>
                  <a:pt x="133945" y="276820"/>
                </a:lnTo>
                <a:lnTo>
                  <a:pt x="133945" y="27682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4964906" y="866180"/>
            <a:ext cx="3491508" cy="250032"/>
          </a:xfrm>
          <a:custGeom>
            <a:avLst/>
            <a:gdLst/>
            <a:ahLst/>
            <a:cxnLst/>
            <a:rect l="0" t="0" r="0" b="0"/>
            <a:pathLst>
              <a:path w="3491508" h="250032">
                <a:moveTo>
                  <a:pt x="125016" y="196453"/>
                </a:moveTo>
                <a:lnTo>
                  <a:pt x="107157" y="196453"/>
                </a:lnTo>
                <a:lnTo>
                  <a:pt x="80367" y="196453"/>
                </a:lnTo>
                <a:lnTo>
                  <a:pt x="44649" y="196453"/>
                </a:lnTo>
                <a:lnTo>
                  <a:pt x="17860" y="205382"/>
                </a:lnTo>
                <a:lnTo>
                  <a:pt x="0" y="205382"/>
                </a:lnTo>
                <a:lnTo>
                  <a:pt x="0" y="214312"/>
                </a:lnTo>
                <a:lnTo>
                  <a:pt x="0" y="223242"/>
                </a:lnTo>
                <a:lnTo>
                  <a:pt x="26789" y="232171"/>
                </a:lnTo>
                <a:lnTo>
                  <a:pt x="62508" y="232171"/>
                </a:lnTo>
                <a:lnTo>
                  <a:pt x="107157" y="241101"/>
                </a:lnTo>
                <a:lnTo>
                  <a:pt x="169664" y="250031"/>
                </a:lnTo>
                <a:lnTo>
                  <a:pt x="250032" y="250031"/>
                </a:lnTo>
                <a:lnTo>
                  <a:pt x="339328" y="241101"/>
                </a:lnTo>
                <a:lnTo>
                  <a:pt x="437555" y="232171"/>
                </a:lnTo>
                <a:lnTo>
                  <a:pt x="553641" y="214312"/>
                </a:lnTo>
                <a:lnTo>
                  <a:pt x="678657" y="196453"/>
                </a:lnTo>
                <a:lnTo>
                  <a:pt x="821532" y="178593"/>
                </a:lnTo>
                <a:lnTo>
                  <a:pt x="973336" y="169664"/>
                </a:lnTo>
                <a:lnTo>
                  <a:pt x="1134071" y="151804"/>
                </a:lnTo>
                <a:lnTo>
                  <a:pt x="1312664" y="133945"/>
                </a:lnTo>
                <a:lnTo>
                  <a:pt x="1500188" y="125015"/>
                </a:lnTo>
                <a:lnTo>
                  <a:pt x="1696641" y="107156"/>
                </a:lnTo>
                <a:lnTo>
                  <a:pt x="1893094" y="89296"/>
                </a:lnTo>
                <a:lnTo>
                  <a:pt x="2098477" y="80367"/>
                </a:lnTo>
                <a:lnTo>
                  <a:pt x="2303860" y="62507"/>
                </a:lnTo>
                <a:lnTo>
                  <a:pt x="2509242" y="44648"/>
                </a:lnTo>
                <a:lnTo>
                  <a:pt x="2714625" y="35718"/>
                </a:lnTo>
                <a:lnTo>
                  <a:pt x="2928938" y="17859"/>
                </a:lnTo>
                <a:lnTo>
                  <a:pt x="3134321" y="8929"/>
                </a:lnTo>
                <a:lnTo>
                  <a:pt x="3321843" y="0"/>
                </a:lnTo>
                <a:lnTo>
                  <a:pt x="3491507" y="0"/>
                </a:lnTo>
                <a:lnTo>
                  <a:pt x="3491507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1660922" y="2169914"/>
            <a:ext cx="1384102" cy="53579"/>
          </a:xfrm>
          <a:custGeom>
            <a:avLst/>
            <a:gdLst/>
            <a:ahLst/>
            <a:cxnLst/>
            <a:rect l="0" t="0" r="0" b="0"/>
            <a:pathLst>
              <a:path w="1384102" h="53579">
                <a:moveTo>
                  <a:pt x="8930" y="26789"/>
                </a:move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  <a:lnTo>
                  <a:pt x="17859" y="8930"/>
                </a:lnTo>
                <a:lnTo>
                  <a:pt x="26789" y="17859"/>
                </a:lnTo>
                <a:lnTo>
                  <a:pt x="44648" y="26789"/>
                </a:lnTo>
                <a:lnTo>
                  <a:pt x="71437" y="35719"/>
                </a:lnTo>
                <a:lnTo>
                  <a:pt x="98226" y="44648"/>
                </a:lnTo>
                <a:lnTo>
                  <a:pt x="133945" y="44648"/>
                </a:lnTo>
                <a:lnTo>
                  <a:pt x="169664" y="53578"/>
                </a:lnTo>
                <a:lnTo>
                  <a:pt x="214312" y="53578"/>
                </a:lnTo>
                <a:lnTo>
                  <a:pt x="258961" y="44648"/>
                </a:lnTo>
                <a:lnTo>
                  <a:pt x="303609" y="44648"/>
                </a:lnTo>
                <a:lnTo>
                  <a:pt x="357187" y="35719"/>
                </a:lnTo>
                <a:lnTo>
                  <a:pt x="419695" y="26789"/>
                </a:lnTo>
                <a:lnTo>
                  <a:pt x="482203" y="17859"/>
                </a:lnTo>
                <a:lnTo>
                  <a:pt x="553641" y="17859"/>
                </a:lnTo>
                <a:lnTo>
                  <a:pt x="625078" y="17859"/>
                </a:lnTo>
                <a:lnTo>
                  <a:pt x="705445" y="17859"/>
                </a:lnTo>
                <a:lnTo>
                  <a:pt x="794742" y="17859"/>
                </a:lnTo>
                <a:lnTo>
                  <a:pt x="875109" y="26789"/>
                </a:lnTo>
                <a:lnTo>
                  <a:pt x="955476" y="26789"/>
                </a:lnTo>
                <a:lnTo>
                  <a:pt x="1035844" y="26789"/>
                </a:lnTo>
                <a:lnTo>
                  <a:pt x="1107281" y="26789"/>
                </a:lnTo>
                <a:lnTo>
                  <a:pt x="1178719" y="26789"/>
                </a:lnTo>
                <a:lnTo>
                  <a:pt x="1241226" y="35719"/>
                </a:lnTo>
                <a:lnTo>
                  <a:pt x="1303734" y="26789"/>
                </a:lnTo>
                <a:lnTo>
                  <a:pt x="1348383" y="26789"/>
                </a:lnTo>
                <a:lnTo>
                  <a:pt x="1384101" y="8930"/>
                </a:lnTo>
                <a:lnTo>
                  <a:pt x="1384101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1875234" y="3205757"/>
            <a:ext cx="321470" cy="294681"/>
          </a:xfrm>
          <a:custGeom>
            <a:avLst/>
            <a:gdLst/>
            <a:ahLst/>
            <a:cxnLst/>
            <a:rect l="0" t="0" r="0" b="0"/>
            <a:pathLst>
              <a:path w="321470" h="294681">
                <a:moveTo>
                  <a:pt x="321469" y="35719"/>
                </a:moveTo>
                <a:lnTo>
                  <a:pt x="321469" y="35719"/>
                </a:lnTo>
                <a:lnTo>
                  <a:pt x="321469" y="26789"/>
                </a:lnTo>
                <a:lnTo>
                  <a:pt x="321469" y="17860"/>
                </a:lnTo>
                <a:lnTo>
                  <a:pt x="321469" y="8930"/>
                </a:lnTo>
                <a:lnTo>
                  <a:pt x="312539" y="8930"/>
                </a:lnTo>
                <a:lnTo>
                  <a:pt x="303610" y="0"/>
                </a:lnTo>
                <a:lnTo>
                  <a:pt x="294680" y="0"/>
                </a:lnTo>
                <a:lnTo>
                  <a:pt x="276821" y="0"/>
                </a:lnTo>
                <a:lnTo>
                  <a:pt x="250032" y="8930"/>
                </a:lnTo>
                <a:lnTo>
                  <a:pt x="223243" y="26789"/>
                </a:lnTo>
                <a:lnTo>
                  <a:pt x="187524" y="44649"/>
                </a:lnTo>
                <a:lnTo>
                  <a:pt x="151805" y="62508"/>
                </a:lnTo>
                <a:lnTo>
                  <a:pt x="133946" y="80368"/>
                </a:lnTo>
                <a:lnTo>
                  <a:pt x="116086" y="98227"/>
                </a:lnTo>
                <a:lnTo>
                  <a:pt x="107157" y="107157"/>
                </a:lnTo>
                <a:lnTo>
                  <a:pt x="107157" y="116086"/>
                </a:lnTo>
                <a:lnTo>
                  <a:pt x="116086" y="116086"/>
                </a:lnTo>
                <a:lnTo>
                  <a:pt x="133946" y="125016"/>
                </a:lnTo>
                <a:lnTo>
                  <a:pt x="160735" y="133946"/>
                </a:lnTo>
                <a:lnTo>
                  <a:pt x="187524" y="151805"/>
                </a:lnTo>
                <a:lnTo>
                  <a:pt x="214313" y="178594"/>
                </a:lnTo>
                <a:lnTo>
                  <a:pt x="241102" y="205383"/>
                </a:lnTo>
                <a:lnTo>
                  <a:pt x="258961" y="232172"/>
                </a:lnTo>
                <a:lnTo>
                  <a:pt x="258961" y="250032"/>
                </a:lnTo>
                <a:lnTo>
                  <a:pt x="241102" y="267891"/>
                </a:lnTo>
                <a:lnTo>
                  <a:pt x="214313" y="285750"/>
                </a:lnTo>
                <a:lnTo>
                  <a:pt x="169664" y="285750"/>
                </a:lnTo>
                <a:lnTo>
                  <a:pt x="116086" y="294680"/>
                </a:lnTo>
                <a:lnTo>
                  <a:pt x="71438" y="285750"/>
                </a:lnTo>
                <a:lnTo>
                  <a:pt x="35719" y="285750"/>
                </a:lnTo>
                <a:lnTo>
                  <a:pt x="17860" y="285750"/>
                </a:lnTo>
                <a:lnTo>
                  <a:pt x="0" y="276821"/>
                </a:lnTo>
                <a:lnTo>
                  <a:pt x="0" y="276821"/>
                </a:lnTo>
                <a:lnTo>
                  <a:pt x="0" y="27682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2196703" y="3339703"/>
            <a:ext cx="241103" cy="455415"/>
          </a:xfrm>
          <a:custGeom>
            <a:avLst/>
            <a:gdLst/>
            <a:ahLst/>
            <a:cxnLst/>
            <a:rect l="0" t="0" r="0" b="0"/>
            <a:pathLst>
              <a:path w="241103" h="455415">
                <a:moveTo>
                  <a:pt x="44649" y="107156"/>
                </a:moveTo>
                <a:lnTo>
                  <a:pt x="35719" y="116086"/>
                </a:lnTo>
                <a:lnTo>
                  <a:pt x="26789" y="133945"/>
                </a:lnTo>
                <a:lnTo>
                  <a:pt x="17860" y="160734"/>
                </a:lnTo>
                <a:lnTo>
                  <a:pt x="8930" y="205383"/>
                </a:lnTo>
                <a:lnTo>
                  <a:pt x="0" y="250031"/>
                </a:lnTo>
                <a:lnTo>
                  <a:pt x="8930" y="303609"/>
                </a:lnTo>
                <a:lnTo>
                  <a:pt x="17860" y="357187"/>
                </a:lnTo>
                <a:lnTo>
                  <a:pt x="35719" y="392906"/>
                </a:lnTo>
                <a:lnTo>
                  <a:pt x="44649" y="419695"/>
                </a:lnTo>
                <a:lnTo>
                  <a:pt x="62508" y="446484"/>
                </a:lnTo>
                <a:lnTo>
                  <a:pt x="62508" y="455414"/>
                </a:lnTo>
                <a:lnTo>
                  <a:pt x="62508" y="446484"/>
                </a:lnTo>
                <a:lnTo>
                  <a:pt x="62508" y="428625"/>
                </a:lnTo>
                <a:lnTo>
                  <a:pt x="53578" y="401836"/>
                </a:lnTo>
                <a:lnTo>
                  <a:pt x="44649" y="366117"/>
                </a:lnTo>
                <a:lnTo>
                  <a:pt x="26789" y="312539"/>
                </a:lnTo>
                <a:lnTo>
                  <a:pt x="26789" y="250031"/>
                </a:lnTo>
                <a:lnTo>
                  <a:pt x="26789" y="196453"/>
                </a:lnTo>
                <a:lnTo>
                  <a:pt x="26789" y="142875"/>
                </a:lnTo>
                <a:lnTo>
                  <a:pt x="44649" y="89297"/>
                </a:lnTo>
                <a:lnTo>
                  <a:pt x="71438" y="53578"/>
                </a:lnTo>
                <a:lnTo>
                  <a:pt x="98227" y="26789"/>
                </a:lnTo>
                <a:lnTo>
                  <a:pt x="133945" y="8929"/>
                </a:lnTo>
                <a:lnTo>
                  <a:pt x="169664" y="0"/>
                </a:lnTo>
                <a:lnTo>
                  <a:pt x="196453" y="0"/>
                </a:lnTo>
                <a:lnTo>
                  <a:pt x="223242" y="0"/>
                </a:lnTo>
                <a:lnTo>
                  <a:pt x="241102" y="8929"/>
                </a:lnTo>
                <a:lnTo>
                  <a:pt x="241102" y="26789"/>
                </a:lnTo>
                <a:lnTo>
                  <a:pt x="232172" y="53578"/>
                </a:lnTo>
                <a:lnTo>
                  <a:pt x="196453" y="89297"/>
                </a:lnTo>
                <a:lnTo>
                  <a:pt x="160735" y="125015"/>
                </a:lnTo>
                <a:lnTo>
                  <a:pt x="125016" y="151804"/>
                </a:lnTo>
                <a:lnTo>
                  <a:pt x="89297" y="169664"/>
                </a:lnTo>
                <a:lnTo>
                  <a:pt x="71438" y="187523"/>
                </a:lnTo>
                <a:lnTo>
                  <a:pt x="62508" y="187523"/>
                </a:lnTo>
                <a:lnTo>
                  <a:pt x="71438" y="169664"/>
                </a:lnTo>
                <a:lnTo>
                  <a:pt x="80367" y="142875"/>
                </a:lnTo>
                <a:lnTo>
                  <a:pt x="80367" y="1428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2455664" y="3321843"/>
            <a:ext cx="178595" cy="294681"/>
          </a:xfrm>
          <a:custGeom>
            <a:avLst/>
            <a:gdLst/>
            <a:ahLst/>
            <a:cxnLst/>
            <a:rect l="0" t="0" r="0" b="0"/>
            <a:pathLst>
              <a:path w="178595" h="294681">
                <a:moveTo>
                  <a:pt x="17859" y="116086"/>
                </a:moveTo>
                <a:lnTo>
                  <a:pt x="17859" y="116086"/>
                </a:lnTo>
                <a:lnTo>
                  <a:pt x="893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0" y="160735"/>
                </a:lnTo>
                <a:lnTo>
                  <a:pt x="17859" y="160735"/>
                </a:lnTo>
                <a:lnTo>
                  <a:pt x="44649" y="169664"/>
                </a:lnTo>
                <a:lnTo>
                  <a:pt x="80367" y="160735"/>
                </a:lnTo>
                <a:lnTo>
                  <a:pt x="107156" y="151805"/>
                </a:lnTo>
                <a:lnTo>
                  <a:pt x="142875" y="142875"/>
                </a:lnTo>
                <a:lnTo>
                  <a:pt x="160734" y="116086"/>
                </a:lnTo>
                <a:lnTo>
                  <a:pt x="178594" y="89297"/>
                </a:lnTo>
                <a:lnTo>
                  <a:pt x="178594" y="62508"/>
                </a:lnTo>
                <a:lnTo>
                  <a:pt x="178594" y="35719"/>
                </a:lnTo>
                <a:lnTo>
                  <a:pt x="169664" y="8930"/>
                </a:lnTo>
                <a:lnTo>
                  <a:pt x="151805" y="0"/>
                </a:lnTo>
                <a:lnTo>
                  <a:pt x="133945" y="8930"/>
                </a:lnTo>
                <a:lnTo>
                  <a:pt x="98227" y="44649"/>
                </a:lnTo>
                <a:lnTo>
                  <a:pt x="71438" y="89297"/>
                </a:lnTo>
                <a:lnTo>
                  <a:pt x="44649" y="151805"/>
                </a:lnTo>
                <a:lnTo>
                  <a:pt x="44649" y="214313"/>
                </a:lnTo>
                <a:lnTo>
                  <a:pt x="53578" y="258961"/>
                </a:lnTo>
                <a:lnTo>
                  <a:pt x="80367" y="294680"/>
                </a:lnTo>
                <a:lnTo>
                  <a:pt x="116086" y="294680"/>
                </a:lnTo>
                <a:lnTo>
                  <a:pt x="116086" y="29468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2821781" y="3366492"/>
            <a:ext cx="89298" cy="160735"/>
          </a:xfrm>
          <a:custGeom>
            <a:avLst/>
            <a:gdLst/>
            <a:ahLst/>
            <a:cxnLst/>
            <a:rect l="0" t="0" r="0" b="0"/>
            <a:pathLst>
              <a:path w="89298" h="160735">
                <a:moveTo>
                  <a:pt x="44649" y="0"/>
                </a:moveTo>
                <a:lnTo>
                  <a:pt x="35719" y="0"/>
                </a:lnTo>
                <a:lnTo>
                  <a:pt x="26789" y="8929"/>
                </a:lnTo>
                <a:lnTo>
                  <a:pt x="17860" y="26789"/>
                </a:lnTo>
                <a:lnTo>
                  <a:pt x="0" y="53578"/>
                </a:lnTo>
                <a:lnTo>
                  <a:pt x="0" y="80367"/>
                </a:lnTo>
                <a:lnTo>
                  <a:pt x="17860" y="116086"/>
                </a:lnTo>
                <a:lnTo>
                  <a:pt x="35719" y="142875"/>
                </a:lnTo>
                <a:lnTo>
                  <a:pt x="62508" y="160734"/>
                </a:lnTo>
                <a:lnTo>
                  <a:pt x="89297" y="160734"/>
                </a:lnTo>
                <a:lnTo>
                  <a:pt x="89297" y="16073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1696641" y="2902148"/>
            <a:ext cx="1598415" cy="1107282"/>
          </a:xfrm>
          <a:custGeom>
            <a:avLst/>
            <a:gdLst/>
            <a:ahLst/>
            <a:cxnLst/>
            <a:rect l="0" t="0" r="0" b="0"/>
            <a:pathLst>
              <a:path w="1598415" h="1107282">
                <a:moveTo>
                  <a:pt x="1410890" y="250031"/>
                </a:moveTo>
                <a:lnTo>
                  <a:pt x="1410890" y="241102"/>
                </a:lnTo>
                <a:lnTo>
                  <a:pt x="1401961" y="223242"/>
                </a:lnTo>
                <a:lnTo>
                  <a:pt x="1393031" y="205383"/>
                </a:lnTo>
                <a:lnTo>
                  <a:pt x="1375172" y="178594"/>
                </a:lnTo>
                <a:lnTo>
                  <a:pt x="1357312" y="160734"/>
                </a:lnTo>
                <a:lnTo>
                  <a:pt x="1330523" y="133945"/>
                </a:lnTo>
                <a:lnTo>
                  <a:pt x="1294804" y="107156"/>
                </a:lnTo>
                <a:lnTo>
                  <a:pt x="1259086" y="89297"/>
                </a:lnTo>
                <a:lnTo>
                  <a:pt x="1205507" y="62508"/>
                </a:lnTo>
                <a:lnTo>
                  <a:pt x="1143000" y="44648"/>
                </a:lnTo>
                <a:lnTo>
                  <a:pt x="1071562" y="26789"/>
                </a:lnTo>
                <a:lnTo>
                  <a:pt x="1000125" y="17859"/>
                </a:lnTo>
                <a:lnTo>
                  <a:pt x="910828" y="0"/>
                </a:lnTo>
                <a:lnTo>
                  <a:pt x="821531" y="0"/>
                </a:lnTo>
                <a:lnTo>
                  <a:pt x="732234" y="0"/>
                </a:lnTo>
                <a:lnTo>
                  <a:pt x="634007" y="17859"/>
                </a:lnTo>
                <a:lnTo>
                  <a:pt x="535781" y="35719"/>
                </a:lnTo>
                <a:lnTo>
                  <a:pt x="437554" y="62508"/>
                </a:lnTo>
                <a:lnTo>
                  <a:pt x="348257" y="107156"/>
                </a:lnTo>
                <a:lnTo>
                  <a:pt x="267890" y="151805"/>
                </a:lnTo>
                <a:lnTo>
                  <a:pt x="196453" y="205383"/>
                </a:lnTo>
                <a:lnTo>
                  <a:pt x="133945" y="276820"/>
                </a:lnTo>
                <a:lnTo>
                  <a:pt x="80367" y="348258"/>
                </a:lnTo>
                <a:lnTo>
                  <a:pt x="35718" y="446484"/>
                </a:lnTo>
                <a:lnTo>
                  <a:pt x="8929" y="544711"/>
                </a:lnTo>
                <a:lnTo>
                  <a:pt x="0" y="651867"/>
                </a:lnTo>
                <a:lnTo>
                  <a:pt x="8929" y="759023"/>
                </a:lnTo>
                <a:lnTo>
                  <a:pt x="35718" y="866180"/>
                </a:lnTo>
                <a:lnTo>
                  <a:pt x="80367" y="946547"/>
                </a:lnTo>
                <a:lnTo>
                  <a:pt x="151804" y="1017984"/>
                </a:lnTo>
                <a:lnTo>
                  <a:pt x="232172" y="1062633"/>
                </a:lnTo>
                <a:lnTo>
                  <a:pt x="339328" y="1089422"/>
                </a:lnTo>
                <a:lnTo>
                  <a:pt x="464343" y="1107281"/>
                </a:lnTo>
                <a:lnTo>
                  <a:pt x="589359" y="1107281"/>
                </a:lnTo>
                <a:lnTo>
                  <a:pt x="732234" y="1089422"/>
                </a:lnTo>
                <a:lnTo>
                  <a:pt x="875109" y="1071563"/>
                </a:lnTo>
                <a:lnTo>
                  <a:pt x="1017984" y="1044773"/>
                </a:lnTo>
                <a:lnTo>
                  <a:pt x="1143000" y="1009055"/>
                </a:lnTo>
                <a:lnTo>
                  <a:pt x="1268015" y="973336"/>
                </a:lnTo>
                <a:lnTo>
                  <a:pt x="1366242" y="919758"/>
                </a:lnTo>
                <a:lnTo>
                  <a:pt x="1446609" y="848320"/>
                </a:lnTo>
                <a:lnTo>
                  <a:pt x="1518047" y="767953"/>
                </a:lnTo>
                <a:lnTo>
                  <a:pt x="1562695" y="669727"/>
                </a:lnTo>
                <a:lnTo>
                  <a:pt x="1580554" y="562570"/>
                </a:lnTo>
                <a:lnTo>
                  <a:pt x="1598414" y="455414"/>
                </a:lnTo>
                <a:lnTo>
                  <a:pt x="1580554" y="348258"/>
                </a:lnTo>
                <a:lnTo>
                  <a:pt x="1553765" y="250031"/>
                </a:lnTo>
                <a:lnTo>
                  <a:pt x="1491257" y="178594"/>
                </a:lnTo>
                <a:lnTo>
                  <a:pt x="1419820" y="116086"/>
                </a:lnTo>
                <a:lnTo>
                  <a:pt x="1312664" y="80367"/>
                </a:lnTo>
                <a:lnTo>
                  <a:pt x="1196578" y="62508"/>
                </a:lnTo>
                <a:lnTo>
                  <a:pt x="1080492" y="62508"/>
                </a:lnTo>
                <a:lnTo>
                  <a:pt x="955476" y="89297"/>
                </a:lnTo>
                <a:lnTo>
                  <a:pt x="857250" y="116086"/>
                </a:lnTo>
                <a:lnTo>
                  <a:pt x="767953" y="151805"/>
                </a:lnTo>
                <a:lnTo>
                  <a:pt x="714375" y="196453"/>
                </a:lnTo>
                <a:lnTo>
                  <a:pt x="687586" y="223242"/>
                </a:lnTo>
                <a:lnTo>
                  <a:pt x="687586" y="22324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3214688" y="3366492"/>
            <a:ext cx="625079" cy="71438"/>
          </a:xfrm>
          <a:custGeom>
            <a:avLst/>
            <a:gdLst/>
            <a:ahLst/>
            <a:cxnLst/>
            <a:rect l="0" t="0" r="0" b="0"/>
            <a:pathLst>
              <a:path w="625079" h="71438">
                <a:moveTo>
                  <a:pt x="0" y="62508"/>
                </a:moveTo>
                <a:lnTo>
                  <a:pt x="0" y="53578"/>
                </a:lnTo>
                <a:lnTo>
                  <a:pt x="8929" y="53578"/>
                </a:lnTo>
                <a:lnTo>
                  <a:pt x="26789" y="44648"/>
                </a:lnTo>
                <a:lnTo>
                  <a:pt x="53578" y="35719"/>
                </a:lnTo>
                <a:lnTo>
                  <a:pt x="98226" y="35719"/>
                </a:lnTo>
                <a:lnTo>
                  <a:pt x="151804" y="35719"/>
                </a:lnTo>
                <a:lnTo>
                  <a:pt x="205382" y="35719"/>
                </a:lnTo>
                <a:lnTo>
                  <a:pt x="267890" y="44648"/>
                </a:lnTo>
                <a:lnTo>
                  <a:pt x="321468" y="53578"/>
                </a:lnTo>
                <a:lnTo>
                  <a:pt x="383976" y="62508"/>
                </a:lnTo>
                <a:lnTo>
                  <a:pt x="428625" y="71437"/>
                </a:lnTo>
                <a:lnTo>
                  <a:pt x="482203" y="71437"/>
                </a:lnTo>
                <a:lnTo>
                  <a:pt x="517921" y="71437"/>
                </a:lnTo>
                <a:lnTo>
                  <a:pt x="553640" y="53578"/>
                </a:lnTo>
                <a:lnTo>
                  <a:pt x="589359" y="44648"/>
                </a:lnTo>
                <a:lnTo>
                  <a:pt x="607218" y="17859"/>
                </a:lnTo>
                <a:lnTo>
                  <a:pt x="625078" y="0"/>
                </a:lnTo>
                <a:lnTo>
                  <a:pt x="62507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3554016" y="3339703"/>
            <a:ext cx="241102" cy="339329"/>
          </a:xfrm>
          <a:custGeom>
            <a:avLst/>
            <a:gdLst/>
            <a:ahLst/>
            <a:cxnLst/>
            <a:rect l="0" t="0" r="0" b="0"/>
            <a:pathLst>
              <a:path w="241102" h="339329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26789" y="8929"/>
                </a:lnTo>
                <a:lnTo>
                  <a:pt x="53578" y="26789"/>
                </a:lnTo>
                <a:lnTo>
                  <a:pt x="80367" y="53578"/>
                </a:lnTo>
                <a:lnTo>
                  <a:pt x="116086" y="80367"/>
                </a:lnTo>
                <a:lnTo>
                  <a:pt x="151804" y="125015"/>
                </a:lnTo>
                <a:lnTo>
                  <a:pt x="187523" y="169664"/>
                </a:lnTo>
                <a:lnTo>
                  <a:pt x="214312" y="205383"/>
                </a:lnTo>
                <a:lnTo>
                  <a:pt x="232172" y="241101"/>
                </a:lnTo>
                <a:lnTo>
                  <a:pt x="241101" y="276820"/>
                </a:lnTo>
                <a:lnTo>
                  <a:pt x="232172" y="294679"/>
                </a:lnTo>
                <a:lnTo>
                  <a:pt x="223242" y="312539"/>
                </a:lnTo>
                <a:lnTo>
                  <a:pt x="196453" y="330398"/>
                </a:lnTo>
                <a:lnTo>
                  <a:pt x="160734" y="330398"/>
                </a:lnTo>
                <a:lnTo>
                  <a:pt x="133945" y="339328"/>
                </a:lnTo>
                <a:lnTo>
                  <a:pt x="116086" y="339328"/>
                </a:lnTo>
                <a:lnTo>
                  <a:pt x="125015" y="321468"/>
                </a:lnTo>
                <a:lnTo>
                  <a:pt x="142875" y="294679"/>
                </a:lnTo>
                <a:lnTo>
                  <a:pt x="142875" y="29467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3821906" y="2794992"/>
            <a:ext cx="2000251" cy="1759149"/>
          </a:xfrm>
          <a:custGeom>
            <a:avLst/>
            <a:gdLst/>
            <a:ahLst/>
            <a:cxnLst/>
            <a:rect l="0" t="0" r="0" b="0"/>
            <a:pathLst>
              <a:path w="2000251" h="1759149">
                <a:moveTo>
                  <a:pt x="1643063" y="107156"/>
                </a:moveTo>
                <a:lnTo>
                  <a:pt x="1625203" y="98226"/>
                </a:lnTo>
                <a:lnTo>
                  <a:pt x="1589485" y="80367"/>
                </a:lnTo>
                <a:lnTo>
                  <a:pt x="1535907" y="62508"/>
                </a:lnTo>
                <a:lnTo>
                  <a:pt x="1473399" y="35719"/>
                </a:lnTo>
                <a:lnTo>
                  <a:pt x="1410891" y="17859"/>
                </a:lnTo>
                <a:lnTo>
                  <a:pt x="1330524" y="8929"/>
                </a:lnTo>
                <a:lnTo>
                  <a:pt x="1241227" y="0"/>
                </a:lnTo>
                <a:lnTo>
                  <a:pt x="1143000" y="0"/>
                </a:lnTo>
                <a:lnTo>
                  <a:pt x="1044774" y="0"/>
                </a:lnTo>
                <a:lnTo>
                  <a:pt x="946547" y="8929"/>
                </a:lnTo>
                <a:lnTo>
                  <a:pt x="848321" y="26789"/>
                </a:lnTo>
                <a:lnTo>
                  <a:pt x="759024" y="53578"/>
                </a:lnTo>
                <a:lnTo>
                  <a:pt x="678657" y="80367"/>
                </a:lnTo>
                <a:lnTo>
                  <a:pt x="598289" y="116086"/>
                </a:lnTo>
                <a:lnTo>
                  <a:pt x="517922" y="169664"/>
                </a:lnTo>
                <a:lnTo>
                  <a:pt x="446485" y="223242"/>
                </a:lnTo>
                <a:lnTo>
                  <a:pt x="366117" y="285750"/>
                </a:lnTo>
                <a:lnTo>
                  <a:pt x="294680" y="366117"/>
                </a:lnTo>
                <a:lnTo>
                  <a:pt x="223242" y="455414"/>
                </a:lnTo>
                <a:lnTo>
                  <a:pt x="160735" y="562570"/>
                </a:lnTo>
                <a:lnTo>
                  <a:pt x="98227" y="669726"/>
                </a:lnTo>
                <a:lnTo>
                  <a:pt x="44649" y="794742"/>
                </a:lnTo>
                <a:lnTo>
                  <a:pt x="17860" y="910828"/>
                </a:lnTo>
                <a:lnTo>
                  <a:pt x="0" y="1035844"/>
                </a:lnTo>
                <a:lnTo>
                  <a:pt x="8930" y="1134070"/>
                </a:lnTo>
                <a:lnTo>
                  <a:pt x="44649" y="1223367"/>
                </a:lnTo>
                <a:lnTo>
                  <a:pt x="98227" y="1312664"/>
                </a:lnTo>
                <a:lnTo>
                  <a:pt x="178594" y="1384101"/>
                </a:lnTo>
                <a:lnTo>
                  <a:pt x="267891" y="1455539"/>
                </a:lnTo>
                <a:lnTo>
                  <a:pt x="383977" y="1518047"/>
                </a:lnTo>
                <a:lnTo>
                  <a:pt x="500063" y="1580554"/>
                </a:lnTo>
                <a:lnTo>
                  <a:pt x="625078" y="1634133"/>
                </a:lnTo>
                <a:lnTo>
                  <a:pt x="759024" y="1678781"/>
                </a:lnTo>
                <a:lnTo>
                  <a:pt x="884039" y="1723429"/>
                </a:lnTo>
                <a:lnTo>
                  <a:pt x="1000125" y="1750219"/>
                </a:lnTo>
                <a:lnTo>
                  <a:pt x="1116211" y="1759148"/>
                </a:lnTo>
                <a:lnTo>
                  <a:pt x="1232297" y="1741289"/>
                </a:lnTo>
                <a:lnTo>
                  <a:pt x="1348383" y="1705570"/>
                </a:lnTo>
                <a:lnTo>
                  <a:pt x="1455539" y="1634133"/>
                </a:lnTo>
                <a:lnTo>
                  <a:pt x="1571625" y="1544836"/>
                </a:lnTo>
                <a:lnTo>
                  <a:pt x="1678782" y="1437679"/>
                </a:lnTo>
                <a:lnTo>
                  <a:pt x="1768078" y="1321594"/>
                </a:lnTo>
                <a:lnTo>
                  <a:pt x="1857375" y="1196578"/>
                </a:lnTo>
                <a:lnTo>
                  <a:pt x="1919883" y="1080492"/>
                </a:lnTo>
                <a:lnTo>
                  <a:pt x="1973461" y="964406"/>
                </a:lnTo>
                <a:lnTo>
                  <a:pt x="1991321" y="848320"/>
                </a:lnTo>
                <a:lnTo>
                  <a:pt x="2000250" y="750094"/>
                </a:lnTo>
                <a:lnTo>
                  <a:pt x="1973461" y="651867"/>
                </a:lnTo>
                <a:lnTo>
                  <a:pt x="1928813" y="562570"/>
                </a:lnTo>
                <a:lnTo>
                  <a:pt x="1857375" y="473273"/>
                </a:lnTo>
                <a:lnTo>
                  <a:pt x="1768078" y="383976"/>
                </a:lnTo>
                <a:lnTo>
                  <a:pt x="1651992" y="303609"/>
                </a:lnTo>
                <a:lnTo>
                  <a:pt x="1526977" y="223242"/>
                </a:lnTo>
                <a:lnTo>
                  <a:pt x="1393032" y="151804"/>
                </a:lnTo>
                <a:lnTo>
                  <a:pt x="1268016" y="98226"/>
                </a:lnTo>
                <a:lnTo>
                  <a:pt x="1151930" y="53578"/>
                </a:lnTo>
                <a:lnTo>
                  <a:pt x="1062633" y="35719"/>
                </a:lnTo>
                <a:lnTo>
                  <a:pt x="982266" y="26789"/>
                </a:lnTo>
                <a:lnTo>
                  <a:pt x="928688" y="44648"/>
                </a:lnTo>
                <a:lnTo>
                  <a:pt x="875110" y="89297"/>
                </a:lnTo>
                <a:lnTo>
                  <a:pt x="839391" y="142875"/>
                </a:lnTo>
                <a:lnTo>
                  <a:pt x="839391" y="1428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4179094" y="3303984"/>
            <a:ext cx="285751" cy="491134"/>
          </a:xfrm>
          <a:custGeom>
            <a:avLst/>
            <a:gdLst/>
            <a:ahLst/>
            <a:cxnLst/>
            <a:rect l="0" t="0" r="0" b="0"/>
            <a:pathLst>
              <a:path w="285751" h="491134">
                <a:moveTo>
                  <a:pt x="276820" y="116086"/>
                </a:moveTo>
                <a:lnTo>
                  <a:pt x="276820" y="98227"/>
                </a:lnTo>
                <a:lnTo>
                  <a:pt x="285750" y="80367"/>
                </a:lnTo>
                <a:lnTo>
                  <a:pt x="285750" y="44648"/>
                </a:lnTo>
                <a:lnTo>
                  <a:pt x="285750" y="17859"/>
                </a:lnTo>
                <a:lnTo>
                  <a:pt x="276820" y="0"/>
                </a:lnTo>
                <a:lnTo>
                  <a:pt x="258961" y="0"/>
                </a:lnTo>
                <a:lnTo>
                  <a:pt x="223242" y="17859"/>
                </a:lnTo>
                <a:lnTo>
                  <a:pt x="169664" y="35719"/>
                </a:lnTo>
                <a:lnTo>
                  <a:pt x="125015" y="62508"/>
                </a:lnTo>
                <a:lnTo>
                  <a:pt x="80367" y="89297"/>
                </a:lnTo>
                <a:lnTo>
                  <a:pt x="44648" y="107156"/>
                </a:lnTo>
                <a:lnTo>
                  <a:pt x="35719" y="125016"/>
                </a:lnTo>
                <a:lnTo>
                  <a:pt x="44648" y="133945"/>
                </a:lnTo>
                <a:lnTo>
                  <a:pt x="71437" y="142875"/>
                </a:lnTo>
                <a:lnTo>
                  <a:pt x="98226" y="151805"/>
                </a:lnTo>
                <a:lnTo>
                  <a:pt x="133945" y="178594"/>
                </a:lnTo>
                <a:lnTo>
                  <a:pt x="169664" y="214312"/>
                </a:lnTo>
                <a:lnTo>
                  <a:pt x="196453" y="258961"/>
                </a:lnTo>
                <a:lnTo>
                  <a:pt x="214312" y="312539"/>
                </a:lnTo>
                <a:lnTo>
                  <a:pt x="214312" y="375047"/>
                </a:lnTo>
                <a:lnTo>
                  <a:pt x="205383" y="428625"/>
                </a:lnTo>
                <a:lnTo>
                  <a:pt x="178594" y="473273"/>
                </a:lnTo>
                <a:lnTo>
                  <a:pt x="142875" y="491133"/>
                </a:lnTo>
                <a:lnTo>
                  <a:pt x="98226" y="482203"/>
                </a:lnTo>
                <a:lnTo>
                  <a:pt x="53578" y="446484"/>
                </a:lnTo>
                <a:lnTo>
                  <a:pt x="17859" y="392906"/>
                </a:lnTo>
                <a:lnTo>
                  <a:pt x="0" y="339328"/>
                </a:lnTo>
                <a:lnTo>
                  <a:pt x="0" y="276820"/>
                </a:lnTo>
                <a:lnTo>
                  <a:pt x="8929" y="232172"/>
                </a:lnTo>
                <a:lnTo>
                  <a:pt x="26789" y="196453"/>
                </a:lnTo>
                <a:lnTo>
                  <a:pt x="53578" y="187523"/>
                </a:lnTo>
                <a:lnTo>
                  <a:pt x="89297" y="205383"/>
                </a:lnTo>
                <a:lnTo>
                  <a:pt x="133945" y="223242"/>
                </a:lnTo>
                <a:lnTo>
                  <a:pt x="187523" y="250031"/>
                </a:lnTo>
                <a:lnTo>
                  <a:pt x="232172" y="285750"/>
                </a:lnTo>
                <a:lnTo>
                  <a:pt x="232172" y="28575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4473773" y="3420070"/>
            <a:ext cx="232173" cy="598290"/>
          </a:xfrm>
          <a:custGeom>
            <a:avLst/>
            <a:gdLst/>
            <a:ahLst/>
            <a:cxnLst/>
            <a:rect l="0" t="0" r="0" b="0"/>
            <a:pathLst>
              <a:path w="232173" h="598290">
                <a:moveTo>
                  <a:pt x="223243" y="285750"/>
                </a:moveTo>
                <a:lnTo>
                  <a:pt x="223243" y="303609"/>
                </a:lnTo>
                <a:lnTo>
                  <a:pt x="223243" y="330398"/>
                </a:lnTo>
                <a:lnTo>
                  <a:pt x="214313" y="375047"/>
                </a:lnTo>
                <a:lnTo>
                  <a:pt x="205383" y="437555"/>
                </a:lnTo>
                <a:lnTo>
                  <a:pt x="196454" y="491133"/>
                </a:lnTo>
                <a:lnTo>
                  <a:pt x="178594" y="544711"/>
                </a:lnTo>
                <a:lnTo>
                  <a:pt x="151805" y="580430"/>
                </a:lnTo>
                <a:lnTo>
                  <a:pt x="133946" y="598289"/>
                </a:lnTo>
                <a:lnTo>
                  <a:pt x="107157" y="580430"/>
                </a:lnTo>
                <a:lnTo>
                  <a:pt x="80368" y="544711"/>
                </a:lnTo>
                <a:lnTo>
                  <a:pt x="62508" y="482203"/>
                </a:lnTo>
                <a:lnTo>
                  <a:pt x="35719" y="401836"/>
                </a:lnTo>
                <a:lnTo>
                  <a:pt x="17860" y="312539"/>
                </a:lnTo>
                <a:lnTo>
                  <a:pt x="8930" y="214312"/>
                </a:lnTo>
                <a:lnTo>
                  <a:pt x="8930" y="133945"/>
                </a:lnTo>
                <a:lnTo>
                  <a:pt x="8930" y="62508"/>
                </a:lnTo>
                <a:lnTo>
                  <a:pt x="17860" y="17859"/>
                </a:lnTo>
                <a:lnTo>
                  <a:pt x="44649" y="0"/>
                </a:lnTo>
                <a:lnTo>
                  <a:pt x="71438" y="0"/>
                </a:lnTo>
                <a:lnTo>
                  <a:pt x="107157" y="8930"/>
                </a:lnTo>
                <a:lnTo>
                  <a:pt x="151805" y="26789"/>
                </a:lnTo>
                <a:lnTo>
                  <a:pt x="187524" y="53578"/>
                </a:lnTo>
                <a:lnTo>
                  <a:pt x="214313" y="80367"/>
                </a:lnTo>
                <a:lnTo>
                  <a:pt x="232172" y="107156"/>
                </a:lnTo>
                <a:lnTo>
                  <a:pt x="232172" y="133945"/>
                </a:lnTo>
                <a:lnTo>
                  <a:pt x="214313" y="151805"/>
                </a:lnTo>
                <a:lnTo>
                  <a:pt x="178594" y="169664"/>
                </a:lnTo>
                <a:lnTo>
                  <a:pt x="125016" y="196453"/>
                </a:lnTo>
                <a:lnTo>
                  <a:pt x="71438" y="205383"/>
                </a:lnTo>
                <a:lnTo>
                  <a:pt x="35719" y="214312"/>
                </a:lnTo>
                <a:lnTo>
                  <a:pt x="8930" y="214312"/>
                </a:lnTo>
                <a:lnTo>
                  <a:pt x="0" y="205383"/>
                </a:lnTo>
                <a:lnTo>
                  <a:pt x="17860" y="187523"/>
                </a:lnTo>
                <a:lnTo>
                  <a:pt x="17860" y="18752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4813102" y="3482578"/>
            <a:ext cx="142876" cy="223243"/>
          </a:xfrm>
          <a:custGeom>
            <a:avLst/>
            <a:gdLst/>
            <a:ahLst/>
            <a:cxnLst/>
            <a:rect l="0" t="0" r="0" b="0"/>
            <a:pathLst>
              <a:path w="142876" h="223243">
                <a:moveTo>
                  <a:pt x="0" y="160734"/>
                </a:moveTo>
                <a:lnTo>
                  <a:pt x="0" y="169664"/>
                </a:lnTo>
                <a:lnTo>
                  <a:pt x="8929" y="178593"/>
                </a:lnTo>
                <a:lnTo>
                  <a:pt x="17859" y="196453"/>
                </a:lnTo>
                <a:lnTo>
                  <a:pt x="26789" y="205383"/>
                </a:lnTo>
                <a:lnTo>
                  <a:pt x="35718" y="223242"/>
                </a:lnTo>
                <a:lnTo>
                  <a:pt x="35718" y="223242"/>
                </a:lnTo>
                <a:lnTo>
                  <a:pt x="35718" y="214312"/>
                </a:lnTo>
                <a:lnTo>
                  <a:pt x="26789" y="205383"/>
                </a:lnTo>
                <a:lnTo>
                  <a:pt x="26789" y="178593"/>
                </a:lnTo>
                <a:lnTo>
                  <a:pt x="26789" y="142875"/>
                </a:lnTo>
                <a:lnTo>
                  <a:pt x="35718" y="98226"/>
                </a:lnTo>
                <a:lnTo>
                  <a:pt x="44648" y="62508"/>
                </a:lnTo>
                <a:lnTo>
                  <a:pt x="62507" y="26789"/>
                </a:lnTo>
                <a:lnTo>
                  <a:pt x="80367" y="8929"/>
                </a:lnTo>
                <a:lnTo>
                  <a:pt x="98226" y="0"/>
                </a:lnTo>
                <a:lnTo>
                  <a:pt x="116086" y="0"/>
                </a:lnTo>
                <a:lnTo>
                  <a:pt x="133945" y="17859"/>
                </a:lnTo>
                <a:lnTo>
                  <a:pt x="142875" y="26789"/>
                </a:lnTo>
                <a:lnTo>
                  <a:pt x="142875" y="44648"/>
                </a:lnTo>
                <a:lnTo>
                  <a:pt x="142875" y="4464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5027414" y="3554015"/>
            <a:ext cx="62509" cy="116087"/>
          </a:xfrm>
          <a:custGeom>
            <a:avLst/>
            <a:gdLst/>
            <a:ahLst/>
            <a:cxnLst/>
            <a:rect l="0" t="0" r="0" b="0"/>
            <a:pathLst>
              <a:path w="62509" h="116087">
                <a:moveTo>
                  <a:pt x="0" y="0"/>
                </a:moveTo>
                <a:lnTo>
                  <a:pt x="0" y="8930"/>
                </a:lnTo>
                <a:lnTo>
                  <a:pt x="8930" y="26789"/>
                </a:lnTo>
                <a:lnTo>
                  <a:pt x="17859" y="53578"/>
                </a:lnTo>
                <a:lnTo>
                  <a:pt x="26789" y="80367"/>
                </a:lnTo>
                <a:lnTo>
                  <a:pt x="35719" y="107156"/>
                </a:lnTo>
                <a:lnTo>
                  <a:pt x="53578" y="116086"/>
                </a:lnTo>
                <a:lnTo>
                  <a:pt x="62508" y="116086"/>
                </a:lnTo>
                <a:lnTo>
                  <a:pt x="62508" y="98227"/>
                </a:lnTo>
                <a:lnTo>
                  <a:pt x="62508" y="62508"/>
                </a:lnTo>
                <a:lnTo>
                  <a:pt x="62508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5000625" y="3330773"/>
            <a:ext cx="98228" cy="17860"/>
          </a:xfrm>
          <a:custGeom>
            <a:avLst/>
            <a:gdLst/>
            <a:ahLst/>
            <a:cxnLst/>
            <a:rect l="0" t="0" r="0" b="0"/>
            <a:pathLst>
              <a:path w="98228" h="17860">
                <a:moveTo>
                  <a:pt x="0" y="8930"/>
                </a:move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26789" y="17859"/>
                </a:lnTo>
                <a:lnTo>
                  <a:pt x="44648" y="8930"/>
                </a:lnTo>
                <a:lnTo>
                  <a:pt x="62508" y="8930"/>
                </a:lnTo>
                <a:lnTo>
                  <a:pt x="8036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5188148" y="3482578"/>
            <a:ext cx="53580" cy="178594"/>
          </a:xfrm>
          <a:custGeom>
            <a:avLst/>
            <a:gdLst/>
            <a:ahLst/>
            <a:cxnLst/>
            <a:rect l="0" t="0" r="0" b="0"/>
            <a:pathLst>
              <a:path w="53580" h="178594">
                <a:moveTo>
                  <a:pt x="0" y="125015"/>
                </a:moveTo>
                <a:lnTo>
                  <a:pt x="0" y="125015"/>
                </a:lnTo>
                <a:lnTo>
                  <a:pt x="8930" y="116086"/>
                </a:lnTo>
                <a:lnTo>
                  <a:pt x="17860" y="107156"/>
                </a:lnTo>
                <a:lnTo>
                  <a:pt x="17860" y="80367"/>
                </a:lnTo>
                <a:lnTo>
                  <a:pt x="17860" y="62508"/>
                </a:lnTo>
                <a:lnTo>
                  <a:pt x="17860" y="35718"/>
                </a:lnTo>
                <a:lnTo>
                  <a:pt x="26790" y="17859"/>
                </a:lnTo>
                <a:lnTo>
                  <a:pt x="26790" y="0"/>
                </a:lnTo>
                <a:lnTo>
                  <a:pt x="26790" y="0"/>
                </a:lnTo>
                <a:lnTo>
                  <a:pt x="26790" y="17859"/>
                </a:lnTo>
                <a:lnTo>
                  <a:pt x="17860" y="44648"/>
                </a:lnTo>
                <a:lnTo>
                  <a:pt x="17860" y="89297"/>
                </a:lnTo>
                <a:lnTo>
                  <a:pt x="17860" y="133945"/>
                </a:lnTo>
                <a:lnTo>
                  <a:pt x="17860" y="169664"/>
                </a:lnTo>
                <a:lnTo>
                  <a:pt x="26790" y="178593"/>
                </a:lnTo>
                <a:lnTo>
                  <a:pt x="44649" y="178593"/>
                </a:lnTo>
                <a:lnTo>
                  <a:pt x="53579" y="151804"/>
                </a:lnTo>
                <a:lnTo>
                  <a:pt x="53579" y="15180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5339953" y="3402211"/>
            <a:ext cx="205384" cy="642938"/>
          </a:xfrm>
          <a:custGeom>
            <a:avLst/>
            <a:gdLst/>
            <a:ahLst/>
            <a:cxnLst/>
            <a:rect l="0" t="0" r="0" b="0"/>
            <a:pathLst>
              <a:path w="205384" h="642938">
                <a:moveTo>
                  <a:pt x="133945" y="62507"/>
                </a:moveTo>
                <a:lnTo>
                  <a:pt x="142875" y="53578"/>
                </a:lnTo>
                <a:lnTo>
                  <a:pt x="142875" y="35718"/>
                </a:lnTo>
                <a:lnTo>
                  <a:pt x="151805" y="17859"/>
                </a:lnTo>
                <a:lnTo>
                  <a:pt x="142875" y="8929"/>
                </a:lnTo>
                <a:lnTo>
                  <a:pt x="125016" y="0"/>
                </a:lnTo>
                <a:lnTo>
                  <a:pt x="107156" y="17859"/>
                </a:lnTo>
                <a:lnTo>
                  <a:pt x="71438" y="44648"/>
                </a:lnTo>
                <a:lnTo>
                  <a:pt x="44649" y="89296"/>
                </a:lnTo>
                <a:lnTo>
                  <a:pt x="17860" y="133945"/>
                </a:lnTo>
                <a:lnTo>
                  <a:pt x="0" y="169664"/>
                </a:lnTo>
                <a:lnTo>
                  <a:pt x="8930" y="196453"/>
                </a:lnTo>
                <a:lnTo>
                  <a:pt x="17860" y="205382"/>
                </a:lnTo>
                <a:lnTo>
                  <a:pt x="44649" y="196453"/>
                </a:lnTo>
                <a:lnTo>
                  <a:pt x="71438" y="178593"/>
                </a:lnTo>
                <a:lnTo>
                  <a:pt x="107156" y="151804"/>
                </a:lnTo>
                <a:lnTo>
                  <a:pt x="142875" y="116085"/>
                </a:lnTo>
                <a:lnTo>
                  <a:pt x="169664" y="89296"/>
                </a:lnTo>
                <a:lnTo>
                  <a:pt x="187524" y="71437"/>
                </a:lnTo>
                <a:lnTo>
                  <a:pt x="205383" y="80367"/>
                </a:lnTo>
                <a:lnTo>
                  <a:pt x="205383" y="107156"/>
                </a:lnTo>
                <a:lnTo>
                  <a:pt x="196453" y="178593"/>
                </a:lnTo>
                <a:lnTo>
                  <a:pt x="178594" y="267890"/>
                </a:lnTo>
                <a:lnTo>
                  <a:pt x="151805" y="375046"/>
                </a:lnTo>
                <a:lnTo>
                  <a:pt x="116086" y="482203"/>
                </a:lnTo>
                <a:lnTo>
                  <a:pt x="89297" y="571500"/>
                </a:lnTo>
                <a:lnTo>
                  <a:pt x="71438" y="625078"/>
                </a:lnTo>
                <a:lnTo>
                  <a:pt x="53578" y="642937"/>
                </a:lnTo>
                <a:lnTo>
                  <a:pt x="35719" y="634007"/>
                </a:lnTo>
                <a:lnTo>
                  <a:pt x="26789" y="571500"/>
                </a:lnTo>
                <a:lnTo>
                  <a:pt x="17860" y="491132"/>
                </a:lnTo>
                <a:lnTo>
                  <a:pt x="17860" y="401835"/>
                </a:lnTo>
                <a:lnTo>
                  <a:pt x="17860" y="40183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5795367" y="3455789"/>
            <a:ext cx="848322" cy="35719"/>
          </a:xfrm>
          <a:custGeom>
            <a:avLst/>
            <a:gdLst/>
            <a:ahLst/>
            <a:cxnLst/>
            <a:rect l="0" t="0" r="0" b="0"/>
            <a:pathLst>
              <a:path w="848322" h="35719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17860" y="26789"/>
                </a:lnTo>
                <a:lnTo>
                  <a:pt x="44649" y="26789"/>
                </a:lnTo>
                <a:lnTo>
                  <a:pt x="89297" y="35718"/>
                </a:lnTo>
                <a:lnTo>
                  <a:pt x="151805" y="35718"/>
                </a:lnTo>
                <a:lnTo>
                  <a:pt x="232172" y="35718"/>
                </a:lnTo>
                <a:lnTo>
                  <a:pt x="330399" y="35718"/>
                </a:lnTo>
                <a:lnTo>
                  <a:pt x="428625" y="35718"/>
                </a:lnTo>
                <a:lnTo>
                  <a:pt x="526852" y="35718"/>
                </a:lnTo>
                <a:lnTo>
                  <a:pt x="616149" y="35718"/>
                </a:lnTo>
                <a:lnTo>
                  <a:pt x="696516" y="26789"/>
                </a:lnTo>
                <a:lnTo>
                  <a:pt x="759024" y="17859"/>
                </a:lnTo>
                <a:lnTo>
                  <a:pt x="803672" y="8929"/>
                </a:lnTo>
                <a:lnTo>
                  <a:pt x="830461" y="0"/>
                </a:lnTo>
                <a:lnTo>
                  <a:pt x="848321" y="0"/>
                </a:lnTo>
                <a:lnTo>
                  <a:pt x="839391" y="0"/>
                </a:lnTo>
                <a:lnTo>
                  <a:pt x="839391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6616898" y="3036093"/>
            <a:ext cx="794744" cy="714376"/>
          </a:xfrm>
          <a:custGeom>
            <a:avLst/>
            <a:gdLst/>
            <a:ahLst/>
            <a:cxnLst/>
            <a:rect l="0" t="0" r="0" b="0"/>
            <a:pathLst>
              <a:path w="794744" h="714376">
                <a:moveTo>
                  <a:pt x="598290" y="98227"/>
                </a:moveTo>
                <a:lnTo>
                  <a:pt x="589360" y="98227"/>
                </a:lnTo>
                <a:lnTo>
                  <a:pt x="571500" y="98227"/>
                </a:lnTo>
                <a:lnTo>
                  <a:pt x="553641" y="107157"/>
                </a:lnTo>
                <a:lnTo>
                  <a:pt x="544711" y="125016"/>
                </a:lnTo>
                <a:lnTo>
                  <a:pt x="535782" y="133946"/>
                </a:lnTo>
                <a:lnTo>
                  <a:pt x="535782" y="160735"/>
                </a:lnTo>
                <a:lnTo>
                  <a:pt x="535782" y="187524"/>
                </a:lnTo>
                <a:lnTo>
                  <a:pt x="535782" y="232172"/>
                </a:lnTo>
                <a:lnTo>
                  <a:pt x="544711" y="276821"/>
                </a:lnTo>
                <a:lnTo>
                  <a:pt x="544711" y="339328"/>
                </a:lnTo>
                <a:lnTo>
                  <a:pt x="544711" y="401836"/>
                </a:lnTo>
                <a:lnTo>
                  <a:pt x="535782" y="482203"/>
                </a:lnTo>
                <a:lnTo>
                  <a:pt x="526852" y="553641"/>
                </a:lnTo>
                <a:lnTo>
                  <a:pt x="517922" y="616149"/>
                </a:lnTo>
                <a:lnTo>
                  <a:pt x="500063" y="669727"/>
                </a:lnTo>
                <a:lnTo>
                  <a:pt x="473274" y="705446"/>
                </a:lnTo>
                <a:lnTo>
                  <a:pt x="437555" y="714375"/>
                </a:lnTo>
                <a:lnTo>
                  <a:pt x="392907" y="705446"/>
                </a:lnTo>
                <a:lnTo>
                  <a:pt x="330399" y="687586"/>
                </a:lnTo>
                <a:lnTo>
                  <a:pt x="258961" y="642938"/>
                </a:lnTo>
                <a:lnTo>
                  <a:pt x="187524" y="580430"/>
                </a:lnTo>
                <a:lnTo>
                  <a:pt x="116086" y="517922"/>
                </a:lnTo>
                <a:lnTo>
                  <a:pt x="53579" y="446485"/>
                </a:lnTo>
                <a:lnTo>
                  <a:pt x="17860" y="375047"/>
                </a:lnTo>
                <a:lnTo>
                  <a:pt x="0" y="321469"/>
                </a:lnTo>
                <a:lnTo>
                  <a:pt x="0" y="267891"/>
                </a:lnTo>
                <a:lnTo>
                  <a:pt x="8930" y="232172"/>
                </a:lnTo>
                <a:lnTo>
                  <a:pt x="44649" y="196453"/>
                </a:lnTo>
                <a:lnTo>
                  <a:pt x="89297" y="160735"/>
                </a:lnTo>
                <a:lnTo>
                  <a:pt x="160735" y="125016"/>
                </a:lnTo>
                <a:lnTo>
                  <a:pt x="250032" y="89297"/>
                </a:lnTo>
                <a:lnTo>
                  <a:pt x="348258" y="62508"/>
                </a:lnTo>
                <a:lnTo>
                  <a:pt x="455415" y="35719"/>
                </a:lnTo>
                <a:lnTo>
                  <a:pt x="553641" y="17860"/>
                </a:lnTo>
                <a:lnTo>
                  <a:pt x="642938" y="8930"/>
                </a:lnTo>
                <a:lnTo>
                  <a:pt x="705446" y="0"/>
                </a:lnTo>
                <a:lnTo>
                  <a:pt x="750094" y="0"/>
                </a:lnTo>
                <a:lnTo>
                  <a:pt x="776883" y="17860"/>
                </a:lnTo>
                <a:lnTo>
                  <a:pt x="794743" y="44649"/>
                </a:lnTo>
                <a:lnTo>
                  <a:pt x="794743" y="80368"/>
                </a:lnTo>
                <a:lnTo>
                  <a:pt x="794743" y="125016"/>
                </a:lnTo>
                <a:lnTo>
                  <a:pt x="785813" y="169664"/>
                </a:lnTo>
                <a:lnTo>
                  <a:pt x="794743" y="205383"/>
                </a:lnTo>
                <a:lnTo>
                  <a:pt x="794743" y="20538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7259836" y="3339703"/>
            <a:ext cx="241103" cy="544712"/>
          </a:xfrm>
          <a:custGeom>
            <a:avLst/>
            <a:gdLst/>
            <a:ahLst/>
            <a:cxnLst/>
            <a:rect l="0" t="0" r="0" b="0"/>
            <a:pathLst>
              <a:path w="241103" h="544712">
                <a:moveTo>
                  <a:pt x="107156" y="89297"/>
                </a:moveTo>
                <a:lnTo>
                  <a:pt x="98227" y="107156"/>
                </a:lnTo>
                <a:lnTo>
                  <a:pt x="80367" y="142875"/>
                </a:lnTo>
                <a:lnTo>
                  <a:pt x="53578" y="196453"/>
                </a:lnTo>
                <a:lnTo>
                  <a:pt x="26789" y="276820"/>
                </a:lnTo>
                <a:lnTo>
                  <a:pt x="8930" y="357187"/>
                </a:lnTo>
                <a:lnTo>
                  <a:pt x="0" y="428625"/>
                </a:lnTo>
                <a:lnTo>
                  <a:pt x="0" y="482203"/>
                </a:lnTo>
                <a:lnTo>
                  <a:pt x="17859" y="500062"/>
                </a:lnTo>
                <a:lnTo>
                  <a:pt x="35719" y="500062"/>
                </a:lnTo>
                <a:lnTo>
                  <a:pt x="53578" y="464343"/>
                </a:lnTo>
                <a:lnTo>
                  <a:pt x="71437" y="410765"/>
                </a:lnTo>
                <a:lnTo>
                  <a:pt x="80367" y="348258"/>
                </a:lnTo>
                <a:lnTo>
                  <a:pt x="80367" y="267890"/>
                </a:lnTo>
                <a:lnTo>
                  <a:pt x="80367" y="187523"/>
                </a:lnTo>
                <a:lnTo>
                  <a:pt x="89297" y="116086"/>
                </a:lnTo>
                <a:lnTo>
                  <a:pt x="107156" y="53578"/>
                </a:lnTo>
                <a:lnTo>
                  <a:pt x="133945" y="17859"/>
                </a:lnTo>
                <a:lnTo>
                  <a:pt x="160734" y="0"/>
                </a:lnTo>
                <a:lnTo>
                  <a:pt x="187523" y="0"/>
                </a:lnTo>
                <a:lnTo>
                  <a:pt x="214312" y="26789"/>
                </a:lnTo>
                <a:lnTo>
                  <a:pt x="232172" y="62508"/>
                </a:lnTo>
                <a:lnTo>
                  <a:pt x="241102" y="116086"/>
                </a:lnTo>
                <a:lnTo>
                  <a:pt x="241102" y="187523"/>
                </a:lnTo>
                <a:lnTo>
                  <a:pt x="232172" y="258961"/>
                </a:lnTo>
                <a:lnTo>
                  <a:pt x="223242" y="330398"/>
                </a:lnTo>
                <a:lnTo>
                  <a:pt x="223242" y="401836"/>
                </a:lnTo>
                <a:lnTo>
                  <a:pt x="214312" y="455414"/>
                </a:lnTo>
                <a:lnTo>
                  <a:pt x="214312" y="500062"/>
                </a:lnTo>
                <a:lnTo>
                  <a:pt x="223242" y="535781"/>
                </a:lnTo>
                <a:lnTo>
                  <a:pt x="223242" y="544711"/>
                </a:lnTo>
                <a:lnTo>
                  <a:pt x="223242" y="535781"/>
                </a:lnTo>
                <a:lnTo>
                  <a:pt x="223242" y="53578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7143750" y="3536156"/>
            <a:ext cx="401837" cy="107157"/>
          </a:xfrm>
          <a:custGeom>
            <a:avLst/>
            <a:gdLst/>
            <a:ahLst/>
            <a:cxnLst/>
            <a:rect l="0" t="0" r="0" b="0"/>
            <a:pathLst>
              <a:path w="401837" h="107157">
                <a:moveTo>
                  <a:pt x="0" y="107156"/>
                </a:moveTo>
                <a:lnTo>
                  <a:pt x="8930" y="107156"/>
                </a:lnTo>
                <a:lnTo>
                  <a:pt x="26789" y="98226"/>
                </a:lnTo>
                <a:lnTo>
                  <a:pt x="53578" y="98226"/>
                </a:lnTo>
                <a:lnTo>
                  <a:pt x="98227" y="98226"/>
                </a:lnTo>
                <a:lnTo>
                  <a:pt x="160734" y="107156"/>
                </a:lnTo>
                <a:lnTo>
                  <a:pt x="214313" y="107156"/>
                </a:lnTo>
                <a:lnTo>
                  <a:pt x="276820" y="107156"/>
                </a:lnTo>
                <a:lnTo>
                  <a:pt x="321469" y="89297"/>
                </a:lnTo>
                <a:lnTo>
                  <a:pt x="357188" y="71437"/>
                </a:lnTo>
                <a:lnTo>
                  <a:pt x="383977" y="35719"/>
                </a:lnTo>
                <a:lnTo>
                  <a:pt x="401836" y="0"/>
                </a:lnTo>
                <a:lnTo>
                  <a:pt x="40183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7625953" y="3312914"/>
            <a:ext cx="178595" cy="437555"/>
          </a:xfrm>
          <a:custGeom>
            <a:avLst/>
            <a:gdLst/>
            <a:ahLst/>
            <a:cxnLst/>
            <a:rect l="0" t="0" r="0" b="0"/>
            <a:pathLst>
              <a:path w="178595" h="437555">
                <a:moveTo>
                  <a:pt x="8930" y="62507"/>
                </a:moveTo>
                <a:lnTo>
                  <a:pt x="8930" y="62507"/>
                </a:lnTo>
                <a:lnTo>
                  <a:pt x="17860" y="80367"/>
                </a:lnTo>
                <a:lnTo>
                  <a:pt x="17860" y="107156"/>
                </a:lnTo>
                <a:lnTo>
                  <a:pt x="17860" y="151804"/>
                </a:lnTo>
                <a:lnTo>
                  <a:pt x="17860" y="205382"/>
                </a:lnTo>
                <a:lnTo>
                  <a:pt x="8930" y="267890"/>
                </a:lnTo>
                <a:lnTo>
                  <a:pt x="0" y="330398"/>
                </a:lnTo>
                <a:lnTo>
                  <a:pt x="0" y="383976"/>
                </a:lnTo>
                <a:lnTo>
                  <a:pt x="0" y="419695"/>
                </a:lnTo>
                <a:lnTo>
                  <a:pt x="17860" y="437554"/>
                </a:lnTo>
                <a:lnTo>
                  <a:pt x="35719" y="437554"/>
                </a:lnTo>
                <a:lnTo>
                  <a:pt x="62508" y="401836"/>
                </a:lnTo>
                <a:lnTo>
                  <a:pt x="89297" y="357187"/>
                </a:lnTo>
                <a:lnTo>
                  <a:pt x="107156" y="285750"/>
                </a:lnTo>
                <a:lnTo>
                  <a:pt x="125016" y="196453"/>
                </a:lnTo>
                <a:lnTo>
                  <a:pt x="142875" y="116086"/>
                </a:lnTo>
                <a:lnTo>
                  <a:pt x="160735" y="53578"/>
                </a:lnTo>
                <a:lnTo>
                  <a:pt x="178594" y="8929"/>
                </a:lnTo>
                <a:lnTo>
                  <a:pt x="178594" y="0"/>
                </a:lnTo>
                <a:lnTo>
                  <a:pt x="178594" y="8929"/>
                </a:lnTo>
                <a:lnTo>
                  <a:pt x="160735" y="35718"/>
                </a:lnTo>
                <a:lnTo>
                  <a:pt x="142875" y="71437"/>
                </a:lnTo>
                <a:lnTo>
                  <a:pt x="125016" y="107156"/>
                </a:lnTo>
                <a:lnTo>
                  <a:pt x="125016" y="10715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7831336" y="3437929"/>
            <a:ext cx="410766" cy="375048"/>
          </a:xfrm>
          <a:custGeom>
            <a:avLst/>
            <a:gdLst/>
            <a:ahLst/>
            <a:cxnLst/>
            <a:rect l="0" t="0" r="0" b="0"/>
            <a:pathLst>
              <a:path w="410766" h="375048">
                <a:moveTo>
                  <a:pt x="107156" y="0"/>
                </a:moveTo>
                <a:lnTo>
                  <a:pt x="98227" y="17860"/>
                </a:lnTo>
                <a:lnTo>
                  <a:pt x="71437" y="53578"/>
                </a:lnTo>
                <a:lnTo>
                  <a:pt x="53578" y="116086"/>
                </a:lnTo>
                <a:lnTo>
                  <a:pt x="26789" y="187524"/>
                </a:lnTo>
                <a:lnTo>
                  <a:pt x="8930" y="267891"/>
                </a:lnTo>
                <a:lnTo>
                  <a:pt x="0" y="330399"/>
                </a:lnTo>
                <a:lnTo>
                  <a:pt x="0" y="366117"/>
                </a:lnTo>
                <a:lnTo>
                  <a:pt x="17859" y="375047"/>
                </a:lnTo>
                <a:lnTo>
                  <a:pt x="35719" y="357188"/>
                </a:lnTo>
                <a:lnTo>
                  <a:pt x="62508" y="312539"/>
                </a:lnTo>
                <a:lnTo>
                  <a:pt x="89297" y="258961"/>
                </a:lnTo>
                <a:lnTo>
                  <a:pt x="116086" y="187524"/>
                </a:lnTo>
                <a:lnTo>
                  <a:pt x="151805" y="125016"/>
                </a:lnTo>
                <a:lnTo>
                  <a:pt x="178594" y="62508"/>
                </a:lnTo>
                <a:lnTo>
                  <a:pt x="196453" y="35719"/>
                </a:lnTo>
                <a:lnTo>
                  <a:pt x="205383" y="35719"/>
                </a:lnTo>
                <a:lnTo>
                  <a:pt x="214312" y="71438"/>
                </a:lnTo>
                <a:lnTo>
                  <a:pt x="214312" y="125016"/>
                </a:lnTo>
                <a:lnTo>
                  <a:pt x="214312" y="196453"/>
                </a:lnTo>
                <a:lnTo>
                  <a:pt x="232172" y="258961"/>
                </a:lnTo>
                <a:lnTo>
                  <a:pt x="258961" y="312539"/>
                </a:lnTo>
                <a:lnTo>
                  <a:pt x="303609" y="330399"/>
                </a:lnTo>
                <a:lnTo>
                  <a:pt x="348258" y="321469"/>
                </a:lnTo>
                <a:lnTo>
                  <a:pt x="383976" y="285750"/>
                </a:lnTo>
                <a:lnTo>
                  <a:pt x="410765" y="223242"/>
                </a:lnTo>
                <a:lnTo>
                  <a:pt x="410765" y="22324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6974086" y="4089796"/>
            <a:ext cx="580431" cy="1160861"/>
          </a:xfrm>
          <a:custGeom>
            <a:avLst/>
            <a:gdLst/>
            <a:ahLst/>
            <a:cxnLst/>
            <a:rect l="0" t="0" r="0" b="0"/>
            <a:pathLst>
              <a:path w="580431" h="1160861">
                <a:moveTo>
                  <a:pt x="187523" y="62508"/>
                </a:moveTo>
                <a:lnTo>
                  <a:pt x="178594" y="53579"/>
                </a:lnTo>
                <a:lnTo>
                  <a:pt x="178594" y="35719"/>
                </a:lnTo>
                <a:lnTo>
                  <a:pt x="178594" y="17860"/>
                </a:lnTo>
                <a:lnTo>
                  <a:pt x="169664" y="0"/>
                </a:lnTo>
                <a:lnTo>
                  <a:pt x="160734" y="8930"/>
                </a:lnTo>
                <a:lnTo>
                  <a:pt x="142875" y="26790"/>
                </a:lnTo>
                <a:lnTo>
                  <a:pt x="116086" y="62508"/>
                </a:lnTo>
                <a:lnTo>
                  <a:pt x="80367" y="125016"/>
                </a:lnTo>
                <a:lnTo>
                  <a:pt x="53578" y="196454"/>
                </a:lnTo>
                <a:lnTo>
                  <a:pt x="26789" y="267891"/>
                </a:lnTo>
                <a:lnTo>
                  <a:pt x="8930" y="330399"/>
                </a:lnTo>
                <a:lnTo>
                  <a:pt x="0" y="375047"/>
                </a:lnTo>
                <a:lnTo>
                  <a:pt x="8930" y="401836"/>
                </a:lnTo>
                <a:lnTo>
                  <a:pt x="17859" y="401836"/>
                </a:lnTo>
                <a:lnTo>
                  <a:pt x="35719" y="392907"/>
                </a:lnTo>
                <a:lnTo>
                  <a:pt x="53578" y="357188"/>
                </a:lnTo>
                <a:lnTo>
                  <a:pt x="71437" y="321469"/>
                </a:lnTo>
                <a:lnTo>
                  <a:pt x="89297" y="267891"/>
                </a:lnTo>
                <a:lnTo>
                  <a:pt x="107156" y="223243"/>
                </a:lnTo>
                <a:lnTo>
                  <a:pt x="116086" y="205383"/>
                </a:lnTo>
                <a:lnTo>
                  <a:pt x="125016" y="205383"/>
                </a:lnTo>
                <a:lnTo>
                  <a:pt x="133945" y="241102"/>
                </a:lnTo>
                <a:lnTo>
                  <a:pt x="142875" y="303610"/>
                </a:lnTo>
                <a:lnTo>
                  <a:pt x="151805" y="375047"/>
                </a:lnTo>
                <a:lnTo>
                  <a:pt x="160734" y="446485"/>
                </a:lnTo>
                <a:lnTo>
                  <a:pt x="178594" y="500063"/>
                </a:lnTo>
                <a:lnTo>
                  <a:pt x="205383" y="535782"/>
                </a:lnTo>
                <a:lnTo>
                  <a:pt x="232172" y="544711"/>
                </a:lnTo>
                <a:lnTo>
                  <a:pt x="267891" y="526852"/>
                </a:lnTo>
                <a:lnTo>
                  <a:pt x="294680" y="491133"/>
                </a:lnTo>
                <a:lnTo>
                  <a:pt x="321469" y="419696"/>
                </a:lnTo>
                <a:lnTo>
                  <a:pt x="339328" y="348258"/>
                </a:lnTo>
                <a:lnTo>
                  <a:pt x="357187" y="267891"/>
                </a:lnTo>
                <a:lnTo>
                  <a:pt x="375047" y="196454"/>
                </a:lnTo>
                <a:lnTo>
                  <a:pt x="383977" y="151805"/>
                </a:lnTo>
                <a:lnTo>
                  <a:pt x="392906" y="142875"/>
                </a:lnTo>
                <a:lnTo>
                  <a:pt x="392906" y="169665"/>
                </a:lnTo>
                <a:lnTo>
                  <a:pt x="392906" y="232172"/>
                </a:lnTo>
                <a:lnTo>
                  <a:pt x="383977" y="330399"/>
                </a:lnTo>
                <a:lnTo>
                  <a:pt x="375047" y="446485"/>
                </a:lnTo>
                <a:lnTo>
                  <a:pt x="375047" y="562571"/>
                </a:lnTo>
                <a:lnTo>
                  <a:pt x="375047" y="678657"/>
                </a:lnTo>
                <a:lnTo>
                  <a:pt x="366117" y="785813"/>
                </a:lnTo>
                <a:lnTo>
                  <a:pt x="357187" y="884040"/>
                </a:lnTo>
                <a:lnTo>
                  <a:pt x="339328" y="964407"/>
                </a:lnTo>
                <a:lnTo>
                  <a:pt x="330398" y="1035845"/>
                </a:lnTo>
                <a:lnTo>
                  <a:pt x="303609" y="1098352"/>
                </a:lnTo>
                <a:lnTo>
                  <a:pt x="294680" y="1143001"/>
                </a:lnTo>
                <a:lnTo>
                  <a:pt x="285750" y="1160860"/>
                </a:lnTo>
                <a:lnTo>
                  <a:pt x="276820" y="1160860"/>
                </a:lnTo>
                <a:lnTo>
                  <a:pt x="276820" y="1107282"/>
                </a:lnTo>
                <a:lnTo>
                  <a:pt x="285750" y="1000126"/>
                </a:lnTo>
                <a:lnTo>
                  <a:pt x="294680" y="839392"/>
                </a:lnTo>
                <a:lnTo>
                  <a:pt x="303609" y="642938"/>
                </a:lnTo>
                <a:lnTo>
                  <a:pt x="321469" y="455415"/>
                </a:lnTo>
                <a:lnTo>
                  <a:pt x="348258" y="294680"/>
                </a:lnTo>
                <a:lnTo>
                  <a:pt x="366117" y="196454"/>
                </a:lnTo>
                <a:lnTo>
                  <a:pt x="392906" y="151805"/>
                </a:lnTo>
                <a:lnTo>
                  <a:pt x="419695" y="142875"/>
                </a:lnTo>
                <a:lnTo>
                  <a:pt x="464344" y="151805"/>
                </a:lnTo>
                <a:lnTo>
                  <a:pt x="500062" y="178594"/>
                </a:lnTo>
                <a:lnTo>
                  <a:pt x="535781" y="205383"/>
                </a:lnTo>
                <a:lnTo>
                  <a:pt x="562570" y="241102"/>
                </a:lnTo>
                <a:lnTo>
                  <a:pt x="580430" y="267891"/>
                </a:lnTo>
                <a:lnTo>
                  <a:pt x="571500" y="294680"/>
                </a:lnTo>
                <a:lnTo>
                  <a:pt x="544711" y="312540"/>
                </a:lnTo>
                <a:lnTo>
                  <a:pt x="491133" y="321469"/>
                </a:lnTo>
                <a:lnTo>
                  <a:pt x="437555" y="330399"/>
                </a:lnTo>
                <a:lnTo>
                  <a:pt x="375047" y="339329"/>
                </a:lnTo>
                <a:lnTo>
                  <a:pt x="330398" y="348258"/>
                </a:lnTo>
                <a:lnTo>
                  <a:pt x="303609" y="357188"/>
                </a:lnTo>
                <a:lnTo>
                  <a:pt x="312539" y="357188"/>
                </a:lnTo>
                <a:lnTo>
                  <a:pt x="330398" y="357188"/>
                </a:lnTo>
                <a:lnTo>
                  <a:pt x="330398" y="35718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7474148" y="4161234"/>
            <a:ext cx="383978" cy="767955"/>
          </a:xfrm>
          <a:custGeom>
            <a:avLst/>
            <a:gdLst/>
            <a:ahLst/>
            <a:cxnLst/>
            <a:rect l="0" t="0" r="0" b="0"/>
            <a:pathLst>
              <a:path w="383978" h="767955">
                <a:moveTo>
                  <a:pt x="160735" y="250031"/>
                </a:moveTo>
                <a:lnTo>
                  <a:pt x="160735" y="294680"/>
                </a:lnTo>
                <a:lnTo>
                  <a:pt x="142875" y="366117"/>
                </a:lnTo>
                <a:lnTo>
                  <a:pt x="133946" y="464344"/>
                </a:lnTo>
                <a:lnTo>
                  <a:pt x="125016" y="571500"/>
                </a:lnTo>
                <a:lnTo>
                  <a:pt x="116086" y="660797"/>
                </a:lnTo>
                <a:lnTo>
                  <a:pt x="107157" y="732235"/>
                </a:lnTo>
                <a:lnTo>
                  <a:pt x="98227" y="767954"/>
                </a:lnTo>
                <a:lnTo>
                  <a:pt x="89297" y="767954"/>
                </a:lnTo>
                <a:lnTo>
                  <a:pt x="71438" y="741164"/>
                </a:lnTo>
                <a:lnTo>
                  <a:pt x="44649" y="678656"/>
                </a:lnTo>
                <a:lnTo>
                  <a:pt x="26790" y="598289"/>
                </a:lnTo>
                <a:lnTo>
                  <a:pt x="8930" y="482203"/>
                </a:lnTo>
                <a:lnTo>
                  <a:pt x="0" y="366117"/>
                </a:lnTo>
                <a:lnTo>
                  <a:pt x="0" y="250031"/>
                </a:lnTo>
                <a:lnTo>
                  <a:pt x="8930" y="151805"/>
                </a:lnTo>
                <a:lnTo>
                  <a:pt x="44649" y="89297"/>
                </a:lnTo>
                <a:lnTo>
                  <a:pt x="80368" y="44648"/>
                </a:lnTo>
                <a:lnTo>
                  <a:pt x="133946" y="17859"/>
                </a:lnTo>
                <a:lnTo>
                  <a:pt x="187524" y="8930"/>
                </a:lnTo>
                <a:lnTo>
                  <a:pt x="241102" y="0"/>
                </a:lnTo>
                <a:lnTo>
                  <a:pt x="303610" y="0"/>
                </a:lnTo>
                <a:lnTo>
                  <a:pt x="348258" y="8930"/>
                </a:lnTo>
                <a:lnTo>
                  <a:pt x="375047" y="26789"/>
                </a:lnTo>
                <a:lnTo>
                  <a:pt x="383977" y="44648"/>
                </a:lnTo>
                <a:lnTo>
                  <a:pt x="366118" y="89297"/>
                </a:lnTo>
                <a:lnTo>
                  <a:pt x="321469" y="133945"/>
                </a:lnTo>
                <a:lnTo>
                  <a:pt x="267891" y="196453"/>
                </a:lnTo>
                <a:lnTo>
                  <a:pt x="214313" y="241102"/>
                </a:lnTo>
                <a:lnTo>
                  <a:pt x="178594" y="276820"/>
                </a:lnTo>
                <a:lnTo>
                  <a:pt x="160735" y="294680"/>
                </a:lnTo>
                <a:lnTo>
                  <a:pt x="151805" y="285750"/>
                </a:lnTo>
                <a:lnTo>
                  <a:pt x="169665" y="258961"/>
                </a:lnTo>
                <a:lnTo>
                  <a:pt x="196454" y="205383"/>
                </a:lnTo>
                <a:lnTo>
                  <a:pt x="196454" y="20538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7911703" y="3991570"/>
            <a:ext cx="80368" cy="437556"/>
          </a:xfrm>
          <a:custGeom>
            <a:avLst/>
            <a:gdLst/>
            <a:ahLst/>
            <a:cxnLst/>
            <a:rect l="0" t="0" r="0" b="0"/>
            <a:pathLst>
              <a:path w="80368" h="437556">
                <a:moveTo>
                  <a:pt x="0" y="0"/>
                </a:moveTo>
                <a:lnTo>
                  <a:pt x="0" y="8930"/>
                </a:lnTo>
                <a:lnTo>
                  <a:pt x="8930" y="35719"/>
                </a:lnTo>
                <a:lnTo>
                  <a:pt x="17860" y="80367"/>
                </a:lnTo>
                <a:lnTo>
                  <a:pt x="26789" y="133945"/>
                </a:lnTo>
                <a:lnTo>
                  <a:pt x="44649" y="196453"/>
                </a:lnTo>
                <a:lnTo>
                  <a:pt x="53578" y="267891"/>
                </a:lnTo>
                <a:lnTo>
                  <a:pt x="62508" y="330398"/>
                </a:lnTo>
                <a:lnTo>
                  <a:pt x="71438" y="383976"/>
                </a:lnTo>
                <a:lnTo>
                  <a:pt x="80367" y="419695"/>
                </a:lnTo>
                <a:lnTo>
                  <a:pt x="80367" y="437555"/>
                </a:lnTo>
                <a:lnTo>
                  <a:pt x="80367" y="437555"/>
                </a:lnTo>
                <a:lnTo>
                  <a:pt x="80367" y="43755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7992070" y="4080867"/>
            <a:ext cx="71439" cy="98227"/>
          </a:xfrm>
          <a:custGeom>
            <a:avLst/>
            <a:gdLst/>
            <a:ahLst/>
            <a:cxnLst/>
            <a:rect l="0" t="0" r="0" b="0"/>
            <a:pathLst>
              <a:path w="71439" h="98227">
                <a:moveTo>
                  <a:pt x="71438" y="0"/>
                </a:moveTo>
                <a:lnTo>
                  <a:pt x="62508" y="8929"/>
                </a:lnTo>
                <a:lnTo>
                  <a:pt x="44649" y="26789"/>
                </a:lnTo>
                <a:lnTo>
                  <a:pt x="26789" y="44648"/>
                </a:lnTo>
                <a:lnTo>
                  <a:pt x="8930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98226"/>
                </a:lnTo>
                <a:lnTo>
                  <a:pt x="0" y="80367"/>
                </a:lnTo>
                <a:lnTo>
                  <a:pt x="8930" y="53578"/>
                </a:lnTo>
                <a:lnTo>
                  <a:pt x="8930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8063508" y="3964781"/>
            <a:ext cx="71438" cy="35720"/>
          </a:xfrm>
          <a:custGeom>
            <a:avLst/>
            <a:gdLst/>
            <a:ahLst/>
            <a:cxnLst/>
            <a:rect l="0" t="0" r="0" b="0"/>
            <a:pathLst>
              <a:path w="71438" h="35720">
                <a:moveTo>
                  <a:pt x="0" y="35719"/>
                </a:moveTo>
                <a:lnTo>
                  <a:pt x="8930" y="35719"/>
                </a:lnTo>
                <a:lnTo>
                  <a:pt x="26789" y="26789"/>
                </a:lnTo>
                <a:lnTo>
                  <a:pt x="44648" y="17859"/>
                </a:lnTo>
                <a:lnTo>
                  <a:pt x="62508" y="893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8152805" y="4116586"/>
            <a:ext cx="116086" cy="330399"/>
          </a:xfrm>
          <a:custGeom>
            <a:avLst/>
            <a:gdLst/>
            <a:ahLst/>
            <a:cxnLst/>
            <a:rect l="0" t="0" r="0" b="0"/>
            <a:pathLst>
              <a:path w="116086" h="330399">
                <a:moveTo>
                  <a:pt x="116085" y="0"/>
                </a:moveTo>
                <a:lnTo>
                  <a:pt x="107155" y="8929"/>
                </a:lnTo>
                <a:lnTo>
                  <a:pt x="98225" y="26789"/>
                </a:lnTo>
                <a:lnTo>
                  <a:pt x="71436" y="53578"/>
                </a:lnTo>
                <a:lnTo>
                  <a:pt x="44647" y="107156"/>
                </a:lnTo>
                <a:lnTo>
                  <a:pt x="26789" y="169664"/>
                </a:lnTo>
                <a:lnTo>
                  <a:pt x="8929" y="223242"/>
                </a:lnTo>
                <a:lnTo>
                  <a:pt x="0" y="276820"/>
                </a:lnTo>
                <a:lnTo>
                  <a:pt x="8929" y="312539"/>
                </a:lnTo>
                <a:lnTo>
                  <a:pt x="35718" y="330398"/>
                </a:lnTo>
                <a:lnTo>
                  <a:pt x="53577" y="321468"/>
                </a:lnTo>
                <a:lnTo>
                  <a:pt x="80366" y="303609"/>
                </a:lnTo>
                <a:lnTo>
                  <a:pt x="80366" y="30360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8233171" y="3866554"/>
            <a:ext cx="375048" cy="508993"/>
          </a:xfrm>
          <a:custGeom>
            <a:avLst/>
            <a:gdLst/>
            <a:ahLst/>
            <a:cxnLst/>
            <a:rect l="0" t="0" r="0" b="0"/>
            <a:pathLst>
              <a:path w="375048" h="508993">
                <a:moveTo>
                  <a:pt x="0" y="419696"/>
                </a:moveTo>
                <a:lnTo>
                  <a:pt x="0" y="419696"/>
                </a:lnTo>
                <a:lnTo>
                  <a:pt x="0" y="419696"/>
                </a:lnTo>
                <a:lnTo>
                  <a:pt x="8930" y="428625"/>
                </a:lnTo>
                <a:lnTo>
                  <a:pt x="17859" y="437555"/>
                </a:lnTo>
                <a:lnTo>
                  <a:pt x="35719" y="446485"/>
                </a:lnTo>
                <a:lnTo>
                  <a:pt x="44649" y="455414"/>
                </a:lnTo>
                <a:lnTo>
                  <a:pt x="53578" y="455414"/>
                </a:lnTo>
                <a:lnTo>
                  <a:pt x="62508" y="455414"/>
                </a:lnTo>
                <a:lnTo>
                  <a:pt x="71438" y="446485"/>
                </a:lnTo>
                <a:lnTo>
                  <a:pt x="89297" y="437555"/>
                </a:lnTo>
                <a:lnTo>
                  <a:pt x="98227" y="428625"/>
                </a:lnTo>
                <a:lnTo>
                  <a:pt x="98227" y="419696"/>
                </a:lnTo>
                <a:lnTo>
                  <a:pt x="107156" y="419696"/>
                </a:lnTo>
                <a:lnTo>
                  <a:pt x="116086" y="428625"/>
                </a:lnTo>
                <a:lnTo>
                  <a:pt x="116086" y="446485"/>
                </a:lnTo>
                <a:lnTo>
                  <a:pt x="116086" y="464344"/>
                </a:lnTo>
                <a:lnTo>
                  <a:pt x="116086" y="482203"/>
                </a:lnTo>
                <a:lnTo>
                  <a:pt x="116086" y="500063"/>
                </a:lnTo>
                <a:lnTo>
                  <a:pt x="125016" y="500063"/>
                </a:lnTo>
                <a:lnTo>
                  <a:pt x="133945" y="482203"/>
                </a:lnTo>
                <a:lnTo>
                  <a:pt x="142875" y="437555"/>
                </a:lnTo>
                <a:lnTo>
                  <a:pt x="151805" y="392907"/>
                </a:lnTo>
                <a:lnTo>
                  <a:pt x="160734" y="330399"/>
                </a:lnTo>
                <a:lnTo>
                  <a:pt x="160734" y="258961"/>
                </a:lnTo>
                <a:lnTo>
                  <a:pt x="169664" y="196453"/>
                </a:lnTo>
                <a:lnTo>
                  <a:pt x="169664" y="125016"/>
                </a:lnTo>
                <a:lnTo>
                  <a:pt x="178594" y="71438"/>
                </a:lnTo>
                <a:lnTo>
                  <a:pt x="178594" y="26789"/>
                </a:lnTo>
                <a:lnTo>
                  <a:pt x="178594" y="0"/>
                </a:lnTo>
                <a:lnTo>
                  <a:pt x="178594" y="0"/>
                </a:lnTo>
                <a:lnTo>
                  <a:pt x="169664" y="8930"/>
                </a:lnTo>
                <a:lnTo>
                  <a:pt x="160734" y="35719"/>
                </a:lnTo>
                <a:lnTo>
                  <a:pt x="151805" y="80367"/>
                </a:lnTo>
                <a:lnTo>
                  <a:pt x="151805" y="142875"/>
                </a:lnTo>
                <a:lnTo>
                  <a:pt x="142875" y="214313"/>
                </a:lnTo>
                <a:lnTo>
                  <a:pt x="142875" y="285750"/>
                </a:lnTo>
                <a:lnTo>
                  <a:pt x="142875" y="357188"/>
                </a:lnTo>
                <a:lnTo>
                  <a:pt x="151805" y="419696"/>
                </a:lnTo>
                <a:lnTo>
                  <a:pt x="160734" y="464344"/>
                </a:lnTo>
                <a:lnTo>
                  <a:pt x="160734" y="500063"/>
                </a:lnTo>
                <a:lnTo>
                  <a:pt x="169664" y="508992"/>
                </a:lnTo>
                <a:lnTo>
                  <a:pt x="169664" y="500063"/>
                </a:lnTo>
                <a:lnTo>
                  <a:pt x="169664" y="473274"/>
                </a:lnTo>
                <a:lnTo>
                  <a:pt x="160734" y="428625"/>
                </a:lnTo>
                <a:lnTo>
                  <a:pt x="142875" y="375047"/>
                </a:lnTo>
                <a:lnTo>
                  <a:pt x="125016" y="330399"/>
                </a:lnTo>
                <a:lnTo>
                  <a:pt x="98227" y="285750"/>
                </a:lnTo>
                <a:lnTo>
                  <a:pt x="71438" y="258961"/>
                </a:lnTo>
                <a:lnTo>
                  <a:pt x="44649" y="241102"/>
                </a:lnTo>
                <a:lnTo>
                  <a:pt x="17859" y="241102"/>
                </a:lnTo>
                <a:lnTo>
                  <a:pt x="0" y="258961"/>
                </a:lnTo>
                <a:lnTo>
                  <a:pt x="0" y="267891"/>
                </a:lnTo>
                <a:lnTo>
                  <a:pt x="8930" y="285750"/>
                </a:lnTo>
                <a:lnTo>
                  <a:pt x="26789" y="294680"/>
                </a:lnTo>
                <a:lnTo>
                  <a:pt x="62508" y="303610"/>
                </a:lnTo>
                <a:lnTo>
                  <a:pt x="98227" y="312539"/>
                </a:lnTo>
                <a:lnTo>
                  <a:pt x="142875" y="312539"/>
                </a:lnTo>
                <a:lnTo>
                  <a:pt x="169664" y="303610"/>
                </a:lnTo>
                <a:lnTo>
                  <a:pt x="196453" y="303610"/>
                </a:lnTo>
                <a:lnTo>
                  <a:pt x="214313" y="294680"/>
                </a:lnTo>
                <a:lnTo>
                  <a:pt x="232172" y="285750"/>
                </a:lnTo>
                <a:lnTo>
                  <a:pt x="241102" y="276821"/>
                </a:lnTo>
                <a:lnTo>
                  <a:pt x="250031" y="276821"/>
                </a:lnTo>
                <a:lnTo>
                  <a:pt x="258961" y="285750"/>
                </a:lnTo>
                <a:lnTo>
                  <a:pt x="250031" y="312539"/>
                </a:lnTo>
                <a:lnTo>
                  <a:pt x="241102" y="348258"/>
                </a:lnTo>
                <a:lnTo>
                  <a:pt x="223242" y="383977"/>
                </a:lnTo>
                <a:lnTo>
                  <a:pt x="214313" y="410766"/>
                </a:lnTo>
                <a:lnTo>
                  <a:pt x="214313" y="437555"/>
                </a:lnTo>
                <a:lnTo>
                  <a:pt x="214313" y="455414"/>
                </a:lnTo>
                <a:lnTo>
                  <a:pt x="223242" y="464344"/>
                </a:lnTo>
                <a:lnTo>
                  <a:pt x="232172" y="455414"/>
                </a:lnTo>
                <a:lnTo>
                  <a:pt x="250031" y="437555"/>
                </a:lnTo>
                <a:lnTo>
                  <a:pt x="258961" y="410766"/>
                </a:lnTo>
                <a:lnTo>
                  <a:pt x="276820" y="375047"/>
                </a:lnTo>
                <a:lnTo>
                  <a:pt x="285750" y="339328"/>
                </a:lnTo>
                <a:lnTo>
                  <a:pt x="285750" y="294680"/>
                </a:lnTo>
                <a:lnTo>
                  <a:pt x="294680" y="267891"/>
                </a:lnTo>
                <a:lnTo>
                  <a:pt x="294680" y="250032"/>
                </a:lnTo>
                <a:lnTo>
                  <a:pt x="294680" y="258961"/>
                </a:lnTo>
                <a:lnTo>
                  <a:pt x="294680" y="285750"/>
                </a:lnTo>
                <a:lnTo>
                  <a:pt x="276820" y="330399"/>
                </a:lnTo>
                <a:lnTo>
                  <a:pt x="258961" y="383977"/>
                </a:lnTo>
                <a:lnTo>
                  <a:pt x="250031" y="428625"/>
                </a:lnTo>
                <a:lnTo>
                  <a:pt x="250031" y="473274"/>
                </a:lnTo>
                <a:lnTo>
                  <a:pt x="258961" y="491133"/>
                </a:lnTo>
                <a:lnTo>
                  <a:pt x="276820" y="500063"/>
                </a:lnTo>
                <a:lnTo>
                  <a:pt x="294680" y="482203"/>
                </a:lnTo>
                <a:lnTo>
                  <a:pt x="312539" y="455414"/>
                </a:lnTo>
                <a:lnTo>
                  <a:pt x="339328" y="410766"/>
                </a:lnTo>
                <a:lnTo>
                  <a:pt x="357188" y="357188"/>
                </a:lnTo>
                <a:lnTo>
                  <a:pt x="366117" y="303610"/>
                </a:lnTo>
                <a:lnTo>
                  <a:pt x="375047" y="258961"/>
                </a:lnTo>
                <a:lnTo>
                  <a:pt x="375047" y="232172"/>
                </a:lnTo>
                <a:lnTo>
                  <a:pt x="375047" y="223242"/>
                </a:lnTo>
                <a:lnTo>
                  <a:pt x="366117" y="232172"/>
                </a:lnTo>
                <a:lnTo>
                  <a:pt x="348258" y="232172"/>
                </a:lnTo>
                <a:lnTo>
                  <a:pt x="348258" y="23217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8518921" y="3687961"/>
            <a:ext cx="26790" cy="80368"/>
          </a:xfrm>
          <a:custGeom>
            <a:avLst/>
            <a:gdLst/>
            <a:ahLst/>
            <a:cxnLst/>
            <a:rect l="0" t="0" r="0" b="0"/>
            <a:pathLst>
              <a:path w="26790" h="80368">
                <a:moveTo>
                  <a:pt x="0" y="0"/>
                </a:moveTo>
                <a:lnTo>
                  <a:pt x="0" y="8929"/>
                </a:lnTo>
                <a:lnTo>
                  <a:pt x="8930" y="26789"/>
                </a:lnTo>
                <a:lnTo>
                  <a:pt x="8930" y="53578"/>
                </a:lnTo>
                <a:lnTo>
                  <a:pt x="17859" y="71437"/>
                </a:lnTo>
                <a:lnTo>
                  <a:pt x="26789" y="80367"/>
                </a:lnTo>
                <a:lnTo>
                  <a:pt x="26789" y="8036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6884789" y="4902398"/>
            <a:ext cx="553642" cy="607220"/>
          </a:xfrm>
          <a:custGeom>
            <a:avLst/>
            <a:gdLst/>
            <a:ahLst/>
            <a:cxnLst/>
            <a:rect l="0" t="0" r="0" b="0"/>
            <a:pathLst>
              <a:path w="553642" h="607220">
                <a:moveTo>
                  <a:pt x="517922" y="0"/>
                </a:moveTo>
                <a:lnTo>
                  <a:pt x="517922" y="0"/>
                </a:lnTo>
                <a:lnTo>
                  <a:pt x="508992" y="0"/>
                </a:lnTo>
                <a:lnTo>
                  <a:pt x="491133" y="0"/>
                </a:lnTo>
                <a:lnTo>
                  <a:pt x="464344" y="8930"/>
                </a:lnTo>
                <a:lnTo>
                  <a:pt x="419695" y="53579"/>
                </a:lnTo>
                <a:lnTo>
                  <a:pt x="366117" y="107157"/>
                </a:lnTo>
                <a:lnTo>
                  <a:pt x="312539" y="178594"/>
                </a:lnTo>
                <a:lnTo>
                  <a:pt x="267891" y="241102"/>
                </a:lnTo>
                <a:lnTo>
                  <a:pt x="232172" y="294680"/>
                </a:lnTo>
                <a:lnTo>
                  <a:pt x="214313" y="321469"/>
                </a:lnTo>
                <a:lnTo>
                  <a:pt x="214313" y="330399"/>
                </a:lnTo>
                <a:lnTo>
                  <a:pt x="232172" y="330399"/>
                </a:lnTo>
                <a:lnTo>
                  <a:pt x="258961" y="312540"/>
                </a:lnTo>
                <a:lnTo>
                  <a:pt x="303609" y="285750"/>
                </a:lnTo>
                <a:lnTo>
                  <a:pt x="366117" y="258961"/>
                </a:lnTo>
                <a:lnTo>
                  <a:pt x="428625" y="241102"/>
                </a:lnTo>
                <a:lnTo>
                  <a:pt x="491133" y="241102"/>
                </a:lnTo>
                <a:lnTo>
                  <a:pt x="535781" y="258961"/>
                </a:lnTo>
                <a:lnTo>
                  <a:pt x="553641" y="285750"/>
                </a:lnTo>
                <a:lnTo>
                  <a:pt x="535781" y="330399"/>
                </a:lnTo>
                <a:lnTo>
                  <a:pt x="482203" y="375047"/>
                </a:lnTo>
                <a:lnTo>
                  <a:pt x="392906" y="428625"/>
                </a:lnTo>
                <a:lnTo>
                  <a:pt x="294680" y="491133"/>
                </a:lnTo>
                <a:lnTo>
                  <a:pt x="196453" y="535782"/>
                </a:lnTo>
                <a:lnTo>
                  <a:pt x="107156" y="580430"/>
                </a:lnTo>
                <a:lnTo>
                  <a:pt x="44649" y="607219"/>
                </a:lnTo>
                <a:lnTo>
                  <a:pt x="0" y="598290"/>
                </a:lnTo>
                <a:lnTo>
                  <a:pt x="0" y="580430"/>
                </a:lnTo>
                <a:lnTo>
                  <a:pt x="17859" y="544711"/>
                </a:lnTo>
                <a:lnTo>
                  <a:pt x="53578" y="500063"/>
                </a:lnTo>
                <a:lnTo>
                  <a:pt x="116086" y="446485"/>
                </a:lnTo>
                <a:lnTo>
                  <a:pt x="116086" y="44648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7474148" y="4857750"/>
            <a:ext cx="241103" cy="580431"/>
          </a:xfrm>
          <a:custGeom>
            <a:avLst/>
            <a:gdLst/>
            <a:ahLst/>
            <a:cxnLst/>
            <a:rect l="0" t="0" r="0" b="0"/>
            <a:pathLst>
              <a:path w="241103" h="580431">
                <a:moveTo>
                  <a:pt x="26790" y="26789"/>
                </a:moveTo>
                <a:lnTo>
                  <a:pt x="26790" y="35719"/>
                </a:lnTo>
                <a:lnTo>
                  <a:pt x="26790" y="53578"/>
                </a:lnTo>
                <a:lnTo>
                  <a:pt x="26790" y="89297"/>
                </a:lnTo>
                <a:lnTo>
                  <a:pt x="26790" y="142875"/>
                </a:lnTo>
                <a:lnTo>
                  <a:pt x="26790" y="205383"/>
                </a:lnTo>
                <a:lnTo>
                  <a:pt x="26790" y="285750"/>
                </a:lnTo>
                <a:lnTo>
                  <a:pt x="26790" y="366117"/>
                </a:lnTo>
                <a:lnTo>
                  <a:pt x="26790" y="437555"/>
                </a:lnTo>
                <a:lnTo>
                  <a:pt x="26790" y="500063"/>
                </a:lnTo>
                <a:lnTo>
                  <a:pt x="26790" y="544711"/>
                </a:lnTo>
                <a:lnTo>
                  <a:pt x="26790" y="571500"/>
                </a:lnTo>
                <a:lnTo>
                  <a:pt x="26790" y="580430"/>
                </a:lnTo>
                <a:lnTo>
                  <a:pt x="17860" y="553641"/>
                </a:lnTo>
                <a:lnTo>
                  <a:pt x="8930" y="500063"/>
                </a:lnTo>
                <a:lnTo>
                  <a:pt x="0" y="437555"/>
                </a:lnTo>
                <a:lnTo>
                  <a:pt x="8930" y="357188"/>
                </a:lnTo>
                <a:lnTo>
                  <a:pt x="8930" y="267891"/>
                </a:lnTo>
                <a:lnTo>
                  <a:pt x="26790" y="187523"/>
                </a:lnTo>
                <a:lnTo>
                  <a:pt x="44649" y="125016"/>
                </a:lnTo>
                <a:lnTo>
                  <a:pt x="71438" y="71438"/>
                </a:lnTo>
                <a:lnTo>
                  <a:pt x="98227" y="44648"/>
                </a:lnTo>
                <a:lnTo>
                  <a:pt x="125016" y="26789"/>
                </a:lnTo>
                <a:lnTo>
                  <a:pt x="151805" y="8929"/>
                </a:lnTo>
                <a:lnTo>
                  <a:pt x="178594" y="0"/>
                </a:lnTo>
                <a:lnTo>
                  <a:pt x="196454" y="0"/>
                </a:lnTo>
                <a:lnTo>
                  <a:pt x="214313" y="8929"/>
                </a:lnTo>
                <a:lnTo>
                  <a:pt x="214313" y="17859"/>
                </a:lnTo>
                <a:lnTo>
                  <a:pt x="214313" y="35719"/>
                </a:lnTo>
                <a:lnTo>
                  <a:pt x="196454" y="62508"/>
                </a:lnTo>
                <a:lnTo>
                  <a:pt x="169665" y="98227"/>
                </a:lnTo>
                <a:lnTo>
                  <a:pt x="133946" y="142875"/>
                </a:lnTo>
                <a:lnTo>
                  <a:pt x="98227" y="196453"/>
                </a:lnTo>
                <a:lnTo>
                  <a:pt x="80368" y="250031"/>
                </a:lnTo>
                <a:lnTo>
                  <a:pt x="71438" y="294680"/>
                </a:lnTo>
                <a:lnTo>
                  <a:pt x="71438" y="330398"/>
                </a:lnTo>
                <a:lnTo>
                  <a:pt x="89297" y="357188"/>
                </a:lnTo>
                <a:lnTo>
                  <a:pt x="116086" y="366117"/>
                </a:lnTo>
                <a:lnTo>
                  <a:pt x="151805" y="366117"/>
                </a:lnTo>
                <a:lnTo>
                  <a:pt x="187524" y="348258"/>
                </a:lnTo>
                <a:lnTo>
                  <a:pt x="214313" y="321469"/>
                </a:lnTo>
                <a:lnTo>
                  <a:pt x="241102" y="294680"/>
                </a:lnTo>
                <a:lnTo>
                  <a:pt x="241102" y="29468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7697391" y="4509492"/>
            <a:ext cx="669726" cy="982267"/>
          </a:xfrm>
          <a:custGeom>
            <a:avLst/>
            <a:gdLst/>
            <a:ahLst/>
            <a:cxnLst/>
            <a:rect l="0" t="0" r="0" b="0"/>
            <a:pathLst>
              <a:path w="669726" h="982267">
                <a:moveTo>
                  <a:pt x="0" y="625078"/>
                </a:moveTo>
                <a:lnTo>
                  <a:pt x="0" y="642938"/>
                </a:lnTo>
                <a:lnTo>
                  <a:pt x="0" y="660797"/>
                </a:lnTo>
                <a:lnTo>
                  <a:pt x="8929" y="687586"/>
                </a:lnTo>
                <a:lnTo>
                  <a:pt x="17859" y="714375"/>
                </a:lnTo>
                <a:lnTo>
                  <a:pt x="44648" y="723305"/>
                </a:lnTo>
                <a:lnTo>
                  <a:pt x="62507" y="723305"/>
                </a:lnTo>
                <a:lnTo>
                  <a:pt x="98226" y="696516"/>
                </a:lnTo>
                <a:lnTo>
                  <a:pt x="133945" y="651867"/>
                </a:lnTo>
                <a:lnTo>
                  <a:pt x="160734" y="589360"/>
                </a:lnTo>
                <a:lnTo>
                  <a:pt x="187523" y="526852"/>
                </a:lnTo>
                <a:lnTo>
                  <a:pt x="205382" y="473274"/>
                </a:lnTo>
                <a:lnTo>
                  <a:pt x="205382" y="419696"/>
                </a:lnTo>
                <a:lnTo>
                  <a:pt x="196453" y="410766"/>
                </a:lnTo>
                <a:lnTo>
                  <a:pt x="178593" y="419696"/>
                </a:lnTo>
                <a:lnTo>
                  <a:pt x="142875" y="482203"/>
                </a:lnTo>
                <a:lnTo>
                  <a:pt x="107156" y="571500"/>
                </a:lnTo>
                <a:lnTo>
                  <a:pt x="62507" y="669727"/>
                </a:lnTo>
                <a:lnTo>
                  <a:pt x="44648" y="776883"/>
                </a:lnTo>
                <a:lnTo>
                  <a:pt x="26789" y="866180"/>
                </a:lnTo>
                <a:lnTo>
                  <a:pt x="35718" y="937617"/>
                </a:lnTo>
                <a:lnTo>
                  <a:pt x="62507" y="973336"/>
                </a:lnTo>
                <a:lnTo>
                  <a:pt x="98226" y="982266"/>
                </a:lnTo>
                <a:lnTo>
                  <a:pt x="160734" y="955477"/>
                </a:lnTo>
                <a:lnTo>
                  <a:pt x="223242" y="892969"/>
                </a:lnTo>
                <a:lnTo>
                  <a:pt x="294679" y="803672"/>
                </a:lnTo>
                <a:lnTo>
                  <a:pt x="366117" y="687586"/>
                </a:lnTo>
                <a:lnTo>
                  <a:pt x="419695" y="553641"/>
                </a:lnTo>
                <a:lnTo>
                  <a:pt x="464343" y="419696"/>
                </a:lnTo>
                <a:lnTo>
                  <a:pt x="500061" y="285750"/>
                </a:lnTo>
                <a:lnTo>
                  <a:pt x="517921" y="178594"/>
                </a:lnTo>
                <a:lnTo>
                  <a:pt x="535780" y="98226"/>
                </a:lnTo>
                <a:lnTo>
                  <a:pt x="535780" y="44648"/>
                </a:lnTo>
                <a:lnTo>
                  <a:pt x="535780" y="8929"/>
                </a:lnTo>
                <a:lnTo>
                  <a:pt x="508991" y="0"/>
                </a:lnTo>
                <a:lnTo>
                  <a:pt x="473273" y="8929"/>
                </a:lnTo>
                <a:lnTo>
                  <a:pt x="428625" y="44648"/>
                </a:lnTo>
                <a:lnTo>
                  <a:pt x="375047" y="89297"/>
                </a:lnTo>
                <a:lnTo>
                  <a:pt x="312539" y="160734"/>
                </a:lnTo>
                <a:lnTo>
                  <a:pt x="258961" y="258961"/>
                </a:lnTo>
                <a:lnTo>
                  <a:pt x="232172" y="375047"/>
                </a:lnTo>
                <a:lnTo>
                  <a:pt x="214312" y="500063"/>
                </a:lnTo>
                <a:lnTo>
                  <a:pt x="241101" y="634008"/>
                </a:lnTo>
                <a:lnTo>
                  <a:pt x="285750" y="750094"/>
                </a:lnTo>
                <a:lnTo>
                  <a:pt x="366117" y="848321"/>
                </a:lnTo>
                <a:lnTo>
                  <a:pt x="446484" y="910828"/>
                </a:lnTo>
                <a:lnTo>
                  <a:pt x="508991" y="937617"/>
                </a:lnTo>
                <a:lnTo>
                  <a:pt x="571499" y="928688"/>
                </a:lnTo>
                <a:lnTo>
                  <a:pt x="607218" y="875110"/>
                </a:lnTo>
                <a:lnTo>
                  <a:pt x="625077" y="785813"/>
                </a:lnTo>
                <a:lnTo>
                  <a:pt x="642936" y="660797"/>
                </a:lnTo>
                <a:lnTo>
                  <a:pt x="660796" y="517922"/>
                </a:lnTo>
                <a:lnTo>
                  <a:pt x="660796" y="366117"/>
                </a:lnTo>
                <a:lnTo>
                  <a:pt x="669725" y="223242"/>
                </a:lnTo>
                <a:lnTo>
                  <a:pt x="669725" y="22324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8161734" y="4527351"/>
            <a:ext cx="267891" cy="910830"/>
          </a:xfrm>
          <a:custGeom>
            <a:avLst/>
            <a:gdLst/>
            <a:ahLst/>
            <a:cxnLst/>
            <a:rect l="0" t="0" r="0" b="0"/>
            <a:pathLst>
              <a:path w="267891" h="910830">
                <a:moveTo>
                  <a:pt x="133945" y="491133"/>
                </a:moveTo>
                <a:lnTo>
                  <a:pt x="125015" y="491133"/>
                </a:lnTo>
                <a:lnTo>
                  <a:pt x="125015" y="491133"/>
                </a:lnTo>
                <a:lnTo>
                  <a:pt x="107156" y="500063"/>
                </a:lnTo>
                <a:lnTo>
                  <a:pt x="80367" y="526852"/>
                </a:lnTo>
                <a:lnTo>
                  <a:pt x="62507" y="571501"/>
                </a:lnTo>
                <a:lnTo>
                  <a:pt x="35718" y="642938"/>
                </a:lnTo>
                <a:lnTo>
                  <a:pt x="8930" y="705446"/>
                </a:lnTo>
                <a:lnTo>
                  <a:pt x="0" y="767954"/>
                </a:lnTo>
                <a:lnTo>
                  <a:pt x="0" y="812602"/>
                </a:lnTo>
                <a:lnTo>
                  <a:pt x="26789" y="848321"/>
                </a:lnTo>
                <a:lnTo>
                  <a:pt x="53578" y="848321"/>
                </a:lnTo>
                <a:lnTo>
                  <a:pt x="89296" y="830462"/>
                </a:lnTo>
                <a:lnTo>
                  <a:pt x="125015" y="785813"/>
                </a:lnTo>
                <a:lnTo>
                  <a:pt x="151804" y="705446"/>
                </a:lnTo>
                <a:lnTo>
                  <a:pt x="178593" y="607219"/>
                </a:lnTo>
                <a:lnTo>
                  <a:pt x="187523" y="491133"/>
                </a:lnTo>
                <a:lnTo>
                  <a:pt x="205382" y="366118"/>
                </a:lnTo>
                <a:lnTo>
                  <a:pt x="214312" y="241102"/>
                </a:lnTo>
                <a:lnTo>
                  <a:pt x="223242" y="142875"/>
                </a:lnTo>
                <a:lnTo>
                  <a:pt x="232171" y="71438"/>
                </a:lnTo>
                <a:lnTo>
                  <a:pt x="241101" y="26789"/>
                </a:lnTo>
                <a:lnTo>
                  <a:pt x="232171" y="0"/>
                </a:lnTo>
                <a:lnTo>
                  <a:pt x="223242" y="0"/>
                </a:lnTo>
                <a:lnTo>
                  <a:pt x="205382" y="17860"/>
                </a:lnTo>
                <a:lnTo>
                  <a:pt x="187523" y="44649"/>
                </a:lnTo>
                <a:lnTo>
                  <a:pt x="169664" y="98227"/>
                </a:lnTo>
                <a:lnTo>
                  <a:pt x="160734" y="169664"/>
                </a:lnTo>
                <a:lnTo>
                  <a:pt x="151804" y="258961"/>
                </a:lnTo>
                <a:lnTo>
                  <a:pt x="151804" y="366118"/>
                </a:lnTo>
                <a:lnTo>
                  <a:pt x="160734" y="491133"/>
                </a:lnTo>
                <a:lnTo>
                  <a:pt x="178593" y="616149"/>
                </a:lnTo>
                <a:lnTo>
                  <a:pt x="196453" y="741165"/>
                </a:lnTo>
                <a:lnTo>
                  <a:pt x="214312" y="830462"/>
                </a:lnTo>
                <a:lnTo>
                  <a:pt x="241101" y="892969"/>
                </a:lnTo>
                <a:lnTo>
                  <a:pt x="258961" y="910829"/>
                </a:lnTo>
                <a:lnTo>
                  <a:pt x="267890" y="901899"/>
                </a:lnTo>
                <a:lnTo>
                  <a:pt x="267890" y="848321"/>
                </a:lnTo>
                <a:lnTo>
                  <a:pt x="267890" y="84832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7965281" y="4768453"/>
            <a:ext cx="517922" cy="151806"/>
          </a:xfrm>
          <a:custGeom>
            <a:avLst/>
            <a:gdLst/>
            <a:ahLst/>
            <a:cxnLst/>
            <a:rect l="0" t="0" r="0" b="0"/>
            <a:pathLst>
              <a:path w="517922" h="151806">
                <a:moveTo>
                  <a:pt x="0" y="151805"/>
                </a:moveTo>
                <a:lnTo>
                  <a:pt x="26789" y="142875"/>
                </a:lnTo>
                <a:lnTo>
                  <a:pt x="71438" y="133945"/>
                </a:lnTo>
                <a:lnTo>
                  <a:pt x="142875" y="125016"/>
                </a:lnTo>
                <a:lnTo>
                  <a:pt x="232171" y="107156"/>
                </a:lnTo>
                <a:lnTo>
                  <a:pt x="312539" y="98226"/>
                </a:lnTo>
                <a:lnTo>
                  <a:pt x="375046" y="89297"/>
                </a:lnTo>
                <a:lnTo>
                  <a:pt x="428624" y="71437"/>
                </a:lnTo>
                <a:lnTo>
                  <a:pt x="464343" y="53578"/>
                </a:lnTo>
                <a:lnTo>
                  <a:pt x="500062" y="26789"/>
                </a:lnTo>
                <a:lnTo>
                  <a:pt x="508992" y="8929"/>
                </a:lnTo>
                <a:lnTo>
                  <a:pt x="517921" y="0"/>
                </a:lnTo>
                <a:lnTo>
                  <a:pt x="517921" y="0"/>
                </a:lnTo>
                <a:lnTo>
                  <a:pt x="508992" y="17859"/>
                </a:lnTo>
                <a:lnTo>
                  <a:pt x="508992" y="178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8313538" y="4955977"/>
            <a:ext cx="339329" cy="446485"/>
          </a:xfrm>
          <a:custGeom>
            <a:avLst/>
            <a:gdLst/>
            <a:ahLst/>
            <a:cxnLst/>
            <a:rect l="0" t="0" r="0" b="0"/>
            <a:pathLst>
              <a:path w="339329" h="446485">
                <a:moveTo>
                  <a:pt x="26789" y="80367"/>
                </a:moveTo>
                <a:lnTo>
                  <a:pt x="17860" y="98226"/>
                </a:lnTo>
                <a:lnTo>
                  <a:pt x="17860" y="133945"/>
                </a:lnTo>
                <a:lnTo>
                  <a:pt x="0" y="178593"/>
                </a:lnTo>
                <a:lnTo>
                  <a:pt x="0" y="232171"/>
                </a:lnTo>
                <a:lnTo>
                  <a:pt x="0" y="285750"/>
                </a:lnTo>
                <a:lnTo>
                  <a:pt x="17860" y="330398"/>
                </a:lnTo>
                <a:lnTo>
                  <a:pt x="26789" y="357187"/>
                </a:lnTo>
                <a:lnTo>
                  <a:pt x="44649" y="366117"/>
                </a:lnTo>
                <a:lnTo>
                  <a:pt x="62508" y="357187"/>
                </a:lnTo>
                <a:lnTo>
                  <a:pt x="71438" y="321468"/>
                </a:lnTo>
                <a:lnTo>
                  <a:pt x="89297" y="276820"/>
                </a:lnTo>
                <a:lnTo>
                  <a:pt x="98227" y="223242"/>
                </a:lnTo>
                <a:lnTo>
                  <a:pt x="107157" y="160734"/>
                </a:lnTo>
                <a:lnTo>
                  <a:pt x="116086" y="98226"/>
                </a:lnTo>
                <a:lnTo>
                  <a:pt x="125016" y="53578"/>
                </a:lnTo>
                <a:lnTo>
                  <a:pt x="133946" y="17859"/>
                </a:lnTo>
                <a:lnTo>
                  <a:pt x="142875" y="8929"/>
                </a:lnTo>
                <a:lnTo>
                  <a:pt x="142875" y="26789"/>
                </a:lnTo>
                <a:lnTo>
                  <a:pt x="133946" y="71437"/>
                </a:lnTo>
                <a:lnTo>
                  <a:pt x="133946" y="133945"/>
                </a:lnTo>
                <a:lnTo>
                  <a:pt x="125016" y="205382"/>
                </a:lnTo>
                <a:lnTo>
                  <a:pt x="116086" y="285750"/>
                </a:lnTo>
                <a:lnTo>
                  <a:pt x="116086" y="348257"/>
                </a:lnTo>
                <a:lnTo>
                  <a:pt x="116086" y="401836"/>
                </a:lnTo>
                <a:lnTo>
                  <a:pt x="125016" y="437554"/>
                </a:lnTo>
                <a:lnTo>
                  <a:pt x="125016" y="446484"/>
                </a:lnTo>
                <a:lnTo>
                  <a:pt x="133946" y="428625"/>
                </a:lnTo>
                <a:lnTo>
                  <a:pt x="151805" y="375046"/>
                </a:lnTo>
                <a:lnTo>
                  <a:pt x="169664" y="303609"/>
                </a:lnTo>
                <a:lnTo>
                  <a:pt x="178594" y="214312"/>
                </a:lnTo>
                <a:lnTo>
                  <a:pt x="196453" y="125015"/>
                </a:lnTo>
                <a:lnTo>
                  <a:pt x="214313" y="62507"/>
                </a:lnTo>
                <a:lnTo>
                  <a:pt x="223242" y="35718"/>
                </a:lnTo>
                <a:lnTo>
                  <a:pt x="214313" y="53578"/>
                </a:lnTo>
                <a:lnTo>
                  <a:pt x="214313" y="116086"/>
                </a:lnTo>
                <a:lnTo>
                  <a:pt x="205383" y="196453"/>
                </a:lnTo>
                <a:lnTo>
                  <a:pt x="205383" y="285750"/>
                </a:lnTo>
                <a:lnTo>
                  <a:pt x="214313" y="357187"/>
                </a:lnTo>
                <a:lnTo>
                  <a:pt x="232172" y="410765"/>
                </a:lnTo>
                <a:lnTo>
                  <a:pt x="250032" y="428625"/>
                </a:lnTo>
                <a:lnTo>
                  <a:pt x="267891" y="401836"/>
                </a:lnTo>
                <a:lnTo>
                  <a:pt x="294680" y="339328"/>
                </a:lnTo>
                <a:lnTo>
                  <a:pt x="312539" y="241101"/>
                </a:lnTo>
                <a:lnTo>
                  <a:pt x="330399" y="116086"/>
                </a:lnTo>
                <a:lnTo>
                  <a:pt x="339328" y="0"/>
                </a:lnTo>
                <a:lnTo>
                  <a:pt x="33932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7438430" y="3589734"/>
            <a:ext cx="1" cy="26790"/>
          </a:xfrm>
          <a:custGeom>
            <a:avLst/>
            <a:gdLst/>
            <a:ahLst/>
            <a:cxnLst/>
            <a:rect l="0" t="0" r="0" b="0"/>
            <a:pathLst>
              <a:path w="1" h="26790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7527727" y="4196953"/>
            <a:ext cx="1" cy="107157"/>
          </a:xfrm>
          <a:custGeom>
            <a:avLst/>
            <a:gdLst/>
            <a:ahLst/>
            <a:cxnLst/>
            <a:rect l="0" t="0" r="0" b="0"/>
            <a:pathLst>
              <a:path w="1" h="107157">
                <a:moveTo>
                  <a:pt x="0" y="107156"/>
                </a:moveTo>
                <a:lnTo>
                  <a:pt x="0" y="98226"/>
                </a:lnTo>
                <a:lnTo>
                  <a:pt x="0" y="71437"/>
                </a:lnTo>
                <a:lnTo>
                  <a:pt x="0" y="35718"/>
                </a:lnTo>
                <a:lnTo>
                  <a:pt x="0" y="8929"/>
                </a:lnTo>
                <a:lnTo>
                  <a:pt x="0" y="0"/>
                </a:lnTo>
                <a:lnTo>
                  <a:pt x="0" y="8929"/>
                </a:lnTo>
                <a:lnTo>
                  <a:pt x="0" y="35718"/>
                </a:lnTo>
                <a:lnTo>
                  <a:pt x="0" y="3571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1544836" y="5107781"/>
            <a:ext cx="303610" cy="464345"/>
          </a:xfrm>
          <a:custGeom>
            <a:avLst/>
            <a:gdLst/>
            <a:ahLst/>
            <a:cxnLst/>
            <a:rect l="0" t="0" r="0" b="0"/>
            <a:pathLst>
              <a:path w="303610" h="464345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17860"/>
                </a:lnTo>
                <a:lnTo>
                  <a:pt x="26789" y="35719"/>
                </a:lnTo>
                <a:lnTo>
                  <a:pt x="44648" y="53578"/>
                </a:lnTo>
                <a:lnTo>
                  <a:pt x="71437" y="89297"/>
                </a:lnTo>
                <a:lnTo>
                  <a:pt x="98227" y="133946"/>
                </a:lnTo>
                <a:lnTo>
                  <a:pt x="133945" y="187524"/>
                </a:lnTo>
                <a:lnTo>
                  <a:pt x="169664" y="250032"/>
                </a:lnTo>
                <a:lnTo>
                  <a:pt x="205383" y="303610"/>
                </a:lnTo>
                <a:lnTo>
                  <a:pt x="241102" y="357188"/>
                </a:lnTo>
                <a:lnTo>
                  <a:pt x="267891" y="401836"/>
                </a:lnTo>
                <a:lnTo>
                  <a:pt x="285750" y="428625"/>
                </a:lnTo>
                <a:lnTo>
                  <a:pt x="294680" y="455414"/>
                </a:lnTo>
                <a:lnTo>
                  <a:pt x="303609" y="464344"/>
                </a:lnTo>
                <a:lnTo>
                  <a:pt x="294680" y="464344"/>
                </a:lnTo>
                <a:lnTo>
                  <a:pt x="285750" y="455414"/>
                </a:lnTo>
                <a:lnTo>
                  <a:pt x="250031" y="437555"/>
                </a:lnTo>
                <a:lnTo>
                  <a:pt x="214312" y="392907"/>
                </a:lnTo>
                <a:lnTo>
                  <a:pt x="214312" y="39290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1446609" y="4866679"/>
            <a:ext cx="339330" cy="392908"/>
          </a:xfrm>
          <a:custGeom>
            <a:avLst/>
            <a:gdLst/>
            <a:ahLst/>
            <a:cxnLst/>
            <a:rect l="0" t="0" r="0" b="0"/>
            <a:pathLst>
              <a:path w="339330" h="392908">
                <a:moveTo>
                  <a:pt x="53579" y="285751"/>
                </a:moveTo>
                <a:lnTo>
                  <a:pt x="44649" y="285751"/>
                </a:lnTo>
                <a:lnTo>
                  <a:pt x="35719" y="285751"/>
                </a:lnTo>
                <a:lnTo>
                  <a:pt x="26789" y="285751"/>
                </a:lnTo>
                <a:lnTo>
                  <a:pt x="8930" y="276821"/>
                </a:lnTo>
                <a:lnTo>
                  <a:pt x="0" y="276821"/>
                </a:lnTo>
                <a:lnTo>
                  <a:pt x="0" y="258962"/>
                </a:lnTo>
                <a:lnTo>
                  <a:pt x="8930" y="232173"/>
                </a:lnTo>
                <a:lnTo>
                  <a:pt x="26789" y="187524"/>
                </a:lnTo>
                <a:lnTo>
                  <a:pt x="53579" y="142876"/>
                </a:lnTo>
                <a:lnTo>
                  <a:pt x="89297" y="89298"/>
                </a:lnTo>
                <a:lnTo>
                  <a:pt x="125016" y="44649"/>
                </a:lnTo>
                <a:lnTo>
                  <a:pt x="178594" y="8930"/>
                </a:lnTo>
                <a:lnTo>
                  <a:pt x="223243" y="0"/>
                </a:lnTo>
                <a:lnTo>
                  <a:pt x="267891" y="0"/>
                </a:lnTo>
                <a:lnTo>
                  <a:pt x="303610" y="35719"/>
                </a:lnTo>
                <a:lnTo>
                  <a:pt x="321469" y="89298"/>
                </a:lnTo>
                <a:lnTo>
                  <a:pt x="339329" y="160735"/>
                </a:lnTo>
                <a:lnTo>
                  <a:pt x="330399" y="223243"/>
                </a:lnTo>
                <a:lnTo>
                  <a:pt x="312539" y="294680"/>
                </a:lnTo>
                <a:lnTo>
                  <a:pt x="285750" y="339329"/>
                </a:lnTo>
                <a:lnTo>
                  <a:pt x="250032" y="375048"/>
                </a:lnTo>
                <a:lnTo>
                  <a:pt x="223243" y="392907"/>
                </a:lnTo>
                <a:lnTo>
                  <a:pt x="187524" y="392907"/>
                </a:lnTo>
                <a:lnTo>
                  <a:pt x="169664" y="375048"/>
                </a:lnTo>
                <a:lnTo>
                  <a:pt x="169664" y="348259"/>
                </a:lnTo>
                <a:lnTo>
                  <a:pt x="178594" y="312540"/>
                </a:lnTo>
                <a:lnTo>
                  <a:pt x="205383" y="276821"/>
                </a:lnTo>
                <a:lnTo>
                  <a:pt x="232172" y="250032"/>
                </a:lnTo>
                <a:lnTo>
                  <a:pt x="250032" y="214313"/>
                </a:lnTo>
                <a:lnTo>
                  <a:pt x="250032" y="21431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1777008" y="4884539"/>
            <a:ext cx="205384" cy="250032"/>
          </a:xfrm>
          <a:custGeom>
            <a:avLst/>
            <a:gdLst/>
            <a:ahLst/>
            <a:cxnLst/>
            <a:rect l="0" t="0" r="0" b="0"/>
            <a:pathLst>
              <a:path w="205384" h="250032">
                <a:moveTo>
                  <a:pt x="0" y="8930"/>
                </a:moveTo>
                <a:lnTo>
                  <a:pt x="0" y="17859"/>
                </a:lnTo>
                <a:lnTo>
                  <a:pt x="0" y="44649"/>
                </a:lnTo>
                <a:lnTo>
                  <a:pt x="8930" y="80367"/>
                </a:lnTo>
                <a:lnTo>
                  <a:pt x="26789" y="133945"/>
                </a:lnTo>
                <a:lnTo>
                  <a:pt x="44648" y="178594"/>
                </a:lnTo>
                <a:lnTo>
                  <a:pt x="71437" y="214313"/>
                </a:lnTo>
                <a:lnTo>
                  <a:pt x="98226" y="241102"/>
                </a:lnTo>
                <a:lnTo>
                  <a:pt x="125015" y="250031"/>
                </a:lnTo>
                <a:lnTo>
                  <a:pt x="151805" y="241102"/>
                </a:lnTo>
                <a:lnTo>
                  <a:pt x="178594" y="223242"/>
                </a:lnTo>
                <a:lnTo>
                  <a:pt x="196453" y="178594"/>
                </a:lnTo>
                <a:lnTo>
                  <a:pt x="205383" y="142875"/>
                </a:lnTo>
                <a:lnTo>
                  <a:pt x="205383" y="98227"/>
                </a:lnTo>
                <a:lnTo>
                  <a:pt x="196453" y="53578"/>
                </a:lnTo>
                <a:lnTo>
                  <a:pt x="178594" y="26789"/>
                </a:lnTo>
                <a:lnTo>
                  <a:pt x="142875" y="0"/>
                </a:lnTo>
                <a:lnTo>
                  <a:pt x="107156" y="0"/>
                </a:lnTo>
                <a:lnTo>
                  <a:pt x="71437" y="17859"/>
                </a:lnTo>
                <a:lnTo>
                  <a:pt x="35719" y="62508"/>
                </a:lnTo>
                <a:lnTo>
                  <a:pt x="8930" y="107156"/>
                </a:lnTo>
                <a:lnTo>
                  <a:pt x="8930" y="160734"/>
                </a:lnTo>
                <a:lnTo>
                  <a:pt x="17859" y="196453"/>
                </a:lnTo>
                <a:lnTo>
                  <a:pt x="35719" y="223242"/>
                </a:lnTo>
                <a:lnTo>
                  <a:pt x="62508" y="223242"/>
                </a:lnTo>
                <a:lnTo>
                  <a:pt x="89297" y="205383"/>
                </a:lnTo>
                <a:lnTo>
                  <a:pt x="116086" y="160734"/>
                </a:lnTo>
                <a:lnTo>
                  <a:pt x="142875" y="107156"/>
                </a:lnTo>
                <a:lnTo>
                  <a:pt x="142875" y="10715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2044898" y="4625578"/>
            <a:ext cx="375048" cy="357189"/>
          </a:xfrm>
          <a:custGeom>
            <a:avLst/>
            <a:gdLst/>
            <a:ahLst/>
            <a:cxnLst/>
            <a:rect l="0" t="0" r="0" b="0"/>
            <a:pathLst>
              <a:path w="375048" h="357189">
                <a:moveTo>
                  <a:pt x="8930" y="35718"/>
                </a:moveTo>
                <a:lnTo>
                  <a:pt x="8930" y="44648"/>
                </a:lnTo>
                <a:lnTo>
                  <a:pt x="8930" y="53578"/>
                </a:lnTo>
                <a:lnTo>
                  <a:pt x="8930" y="71437"/>
                </a:lnTo>
                <a:lnTo>
                  <a:pt x="17860" y="107156"/>
                </a:lnTo>
                <a:lnTo>
                  <a:pt x="26790" y="151804"/>
                </a:lnTo>
                <a:lnTo>
                  <a:pt x="44649" y="196453"/>
                </a:lnTo>
                <a:lnTo>
                  <a:pt x="71438" y="250031"/>
                </a:lnTo>
                <a:lnTo>
                  <a:pt x="89297" y="294680"/>
                </a:lnTo>
                <a:lnTo>
                  <a:pt x="107157" y="330399"/>
                </a:lnTo>
                <a:lnTo>
                  <a:pt x="116086" y="357188"/>
                </a:lnTo>
                <a:lnTo>
                  <a:pt x="125016" y="357188"/>
                </a:lnTo>
                <a:lnTo>
                  <a:pt x="133946" y="357188"/>
                </a:lnTo>
                <a:lnTo>
                  <a:pt x="125016" y="339328"/>
                </a:lnTo>
                <a:lnTo>
                  <a:pt x="116086" y="312539"/>
                </a:lnTo>
                <a:lnTo>
                  <a:pt x="98227" y="267891"/>
                </a:lnTo>
                <a:lnTo>
                  <a:pt x="71438" y="223242"/>
                </a:lnTo>
                <a:lnTo>
                  <a:pt x="44649" y="178593"/>
                </a:lnTo>
                <a:lnTo>
                  <a:pt x="17860" y="133945"/>
                </a:lnTo>
                <a:lnTo>
                  <a:pt x="8930" y="98226"/>
                </a:lnTo>
                <a:lnTo>
                  <a:pt x="0" y="80367"/>
                </a:lnTo>
                <a:lnTo>
                  <a:pt x="8930" y="71437"/>
                </a:lnTo>
                <a:lnTo>
                  <a:pt x="35719" y="71437"/>
                </a:lnTo>
                <a:lnTo>
                  <a:pt x="62508" y="98226"/>
                </a:lnTo>
                <a:lnTo>
                  <a:pt x="89297" y="125015"/>
                </a:lnTo>
                <a:lnTo>
                  <a:pt x="125016" y="169664"/>
                </a:lnTo>
                <a:lnTo>
                  <a:pt x="151805" y="223242"/>
                </a:lnTo>
                <a:lnTo>
                  <a:pt x="178594" y="258961"/>
                </a:lnTo>
                <a:lnTo>
                  <a:pt x="196454" y="303610"/>
                </a:lnTo>
                <a:lnTo>
                  <a:pt x="214313" y="321469"/>
                </a:lnTo>
                <a:lnTo>
                  <a:pt x="214313" y="330399"/>
                </a:lnTo>
                <a:lnTo>
                  <a:pt x="214313" y="330399"/>
                </a:lnTo>
                <a:lnTo>
                  <a:pt x="205383" y="312539"/>
                </a:lnTo>
                <a:lnTo>
                  <a:pt x="187524" y="276820"/>
                </a:lnTo>
                <a:lnTo>
                  <a:pt x="169665" y="223242"/>
                </a:lnTo>
                <a:lnTo>
                  <a:pt x="160735" y="169664"/>
                </a:lnTo>
                <a:lnTo>
                  <a:pt x="151805" y="107156"/>
                </a:lnTo>
                <a:lnTo>
                  <a:pt x="142875" y="62508"/>
                </a:lnTo>
                <a:lnTo>
                  <a:pt x="160735" y="17859"/>
                </a:lnTo>
                <a:lnTo>
                  <a:pt x="178594" y="0"/>
                </a:lnTo>
                <a:lnTo>
                  <a:pt x="205383" y="0"/>
                </a:lnTo>
                <a:lnTo>
                  <a:pt x="232172" y="17859"/>
                </a:lnTo>
                <a:lnTo>
                  <a:pt x="258961" y="44648"/>
                </a:lnTo>
                <a:lnTo>
                  <a:pt x="285750" y="89297"/>
                </a:lnTo>
                <a:lnTo>
                  <a:pt x="303610" y="133945"/>
                </a:lnTo>
                <a:lnTo>
                  <a:pt x="330399" y="178593"/>
                </a:lnTo>
                <a:lnTo>
                  <a:pt x="348258" y="223242"/>
                </a:lnTo>
                <a:lnTo>
                  <a:pt x="366118" y="250031"/>
                </a:lnTo>
                <a:lnTo>
                  <a:pt x="375047" y="258961"/>
                </a:lnTo>
                <a:lnTo>
                  <a:pt x="375047" y="258961"/>
                </a:lnTo>
                <a:lnTo>
                  <a:pt x="375047" y="241101"/>
                </a:lnTo>
                <a:lnTo>
                  <a:pt x="366118" y="214312"/>
                </a:lnTo>
                <a:lnTo>
                  <a:pt x="366118" y="21431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3" name="Freeform 62"/>
          <p:cNvSpPr/>
          <p:nvPr/>
        </p:nvSpPr>
        <p:spPr bwMode="auto">
          <a:xfrm>
            <a:off x="2473523" y="4750593"/>
            <a:ext cx="17861" cy="35720"/>
          </a:xfrm>
          <a:custGeom>
            <a:avLst/>
            <a:gdLst/>
            <a:ahLst/>
            <a:cxnLst/>
            <a:rect l="0" t="0" r="0" b="0"/>
            <a:pathLst>
              <a:path w="17861" h="35720">
                <a:moveTo>
                  <a:pt x="8930" y="0"/>
                </a:moveTo>
                <a:lnTo>
                  <a:pt x="8930" y="8930"/>
                </a:lnTo>
                <a:lnTo>
                  <a:pt x="8930" y="8930"/>
                </a:lnTo>
                <a:lnTo>
                  <a:pt x="17860" y="17860"/>
                </a:lnTo>
                <a:lnTo>
                  <a:pt x="17860" y="26789"/>
                </a:lnTo>
                <a:lnTo>
                  <a:pt x="1786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0" y="26789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4" name="Freeform 63"/>
          <p:cNvSpPr/>
          <p:nvPr/>
        </p:nvSpPr>
        <p:spPr bwMode="auto">
          <a:xfrm>
            <a:off x="2598539" y="4554140"/>
            <a:ext cx="35720" cy="17861"/>
          </a:xfrm>
          <a:custGeom>
            <a:avLst/>
            <a:gdLst/>
            <a:ahLst/>
            <a:cxnLst/>
            <a:rect l="0" t="0" r="0" b="0"/>
            <a:pathLst>
              <a:path w="35720" h="17861">
                <a:moveTo>
                  <a:pt x="35719" y="17860"/>
                </a:moveTo>
                <a:lnTo>
                  <a:pt x="26789" y="8930"/>
                </a:lnTo>
                <a:lnTo>
                  <a:pt x="17859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2428875" y="4429125"/>
            <a:ext cx="410767" cy="258962"/>
          </a:xfrm>
          <a:custGeom>
            <a:avLst/>
            <a:gdLst/>
            <a:ahLst/>
            <a:cxnLst/>
            <a:rect l="0" t="0" r="0" b="0"/>
            <a:pathLst>
              <a:path w="410767" h="25896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26789" y="35718"/>
                </a:lnTo>
                <a:lnTo>
                  <a:pt x="44648" y="62507"/>
                </a:lnTo>
                <a:lnTo>
                  <a:pt x="89297" y="89296"/>
                </a:lnTo>
                <a:lnTo>
                  <a:pt x="133945" y="125015"/>
                </a:lnTo>
                <a:lnTo>
                  <a:pt x="187523" y="151804"/>
                </a:lnTo>
                <a:lnTo>
                  <a:pt x="250031" y="187523"/>
                </a:lnTo>
                <a:lnTo>
                  <a:pt x="303609" y="214312"/>
                </a:lnTo>
                <a:lnTo>
                  <a:pt x="348258" y="232171"/>
                </a:lnTo>
                <a:lnTo>
                  <a:pt x="375047" y="250031"/>
                </a:lnTo>
                <a:lnTo>
                  <a:pt x="401836" y="258961"/>
                </a:lnTo>
                <a:lnTo>
                  <a:pt x="410766" y="258961"/>
                </a:lnTo>
                <a:lnTo>
                  <a:pt x="410766" y="250031"/>
                </a:lnTo>
                <a:lnTo>
                  <a:pt x="401836" y="223242"/>
                </a:lnTo>
                <a:lnTo>
                  <a:pt x="383977" y="196453"/>
                </a:lnTo>
                <a:lnTo>
                  <a:pt x="383977" y="19645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2607469" y="4348757"/>
            <a:ext cx="35720" cy="473275"/>
          </a:xfrm>
          <a:custGeom>
            <a:avLst/>
            <a:gdLst/>
            <a:ahLst/>
            <a:cxnLst/>
            <a:rect l="0" t="0" r="0" b="0"/>
            <a:pathLst>
              <a:path w="35720" h="473275">
                <a:moveTo>
                  <a:pt x="8929" y="0"/>
                </a:moveTo>
                <a:lnTo>
                  <a:pt x="8929" y="26789"/>
                </a:lnTo>
                <a:lnTo>
                  <a:pt x="8929" y="62508"/>
                </a:lnTo>
                <a:lnTo>
                  <a:pt x="0" y="133946"/>
                </a:lnTo>
                <a:lnTo>
                  <a:pt x="0" y="205383"/>
                </a:lnTo>
                <a:lnTo>
                  <a:pt x="8929" y="294680"/>
                </a:lnTo>
                <a:lnTo>
                  <a:pt x="8929" y="366118"/>
                </a:lnTo>
                <a:lnTo>
                  <a:pt x="17859" y="419696"/>
                </a:lnTo>
                <a:lnTo>
                  <a:pt x="17859" y="464344"/>
                </a:lnTo>
                <a:lnTo>
                  <a:pt x="26789" y="473274"/>
                </a:lnTo>
                <a:lnTo>
                  <a:pt x="35719" y="464344"/>
                </a:lnTo>
                <a:lnTo>
                  <a:pt x="35719" y="419696"/>
                </a:lnTo>
                <a:lnTo>
                  <a:pt x="35719" y="41969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2759273" y="4241601"/>
            <a:ext cx="375048" cy="366118"/>
          </a:xfrm>
          <a:custGeom>
            <a:avLst/>
            <a:gdLst/>
            <a:ahLst/>
            <a:cxnLst/>
            <a:rect l="0" t="0" r="0" b="0"/>
            <a:pathLst>
              <a:path w="375048" h="366118">
                <a:moveTo>
                  <a:pt x="0" y="26789"/>
                </a:moveTo>
                <a:lnTo>
                  <a:pt x="0" y="35719"/>
                </a:lnTo>
                <a:lnTo>
                  <a:pt x="0" y="44649"/>
                </a:lnTo>
                <a:lnTo>
                  <a:pt x="8930" y="80367"/>
                </a:lnTo>
                <a:lnTo>
                  <a:pt x="26790" y="125016"/>
                </a:lnTo>
                <a:lnTo>
                  <a:pt x="53579" y="178594"/>
                </a:lnTo>
                <a:lnTo>
                  <a:pt x="71438" y="232172"/>
                </a:lnTo>
                <a:lnTo>
                  <a:pt x="98227" y="285750"/>
                </a:lnTo>
                <a:lnTo>
                  <a:pt x="125016" y="330399"/>
                </a:lnTo>
                <a:lnTo>
                  <a:pt x="142875" y="357188"/>
                </a:lnTo>
                <a:lnTo>
                  <a:pt x="151805" y="366117"/>
                </a:lnTo>
                <a:lnTo>
                  <a:pt x="151805" y="366117"/>
                </a:lnTo>
                <a:lnTo>
                  <a:pt x="151805" y="348258"/>
                </a:lnTo>
                <a:lnTo>
                  <a:pt x="142875" y="321469"/>
                </a:lnTo>
                <a:lnTo>
                  <a:pt x="116086" y="267891"/>
                </a:lnTo>
                <a:lnTo>
                  <a:pt x="89297" y="214313"/>
                </a:lnTo>
                <a:lnTo>
                  <a:pt x="62508" y="151805"/>
                </a:lnTo>
                <a:lnTo>
                  <a:pt x="44649" y="98227"/>
                </a:lnTo>
                <a:lnTo>
                  <a:pt x="35719" y="62508"/>
                </a:lnTo>
                <a:lnTo>
                  <a:pt x="35719" y="53578"/>
                </a:lnTo>
                <a:lnTo>
                  <a:pt x="62508" y="71438"/>
                </a:lnTo>
                <a:lnTo>
                  <a:pt x="89297" y="116086"/>
                </a:lnTo>
                <a:lnTo>
                  <a:pt x="125016" y="169664"/>
                </a:lnTo>
                <a:lnTo>
                  <a:pt x="169665" y="232172"/>
                </a:lnTo>
                <a:lnTo>
                  <a:pt x="205383" y="285750"/>
                </a:lnTo>
                <a:lnTo>
                  <a:pt x="232172" y="330399"/>
                </a:lnTo>
                <a:lnTo>
                  <a:pt x="250032" y="357188"/>
                </a:lnTo>
                <a:lnTo>
                  <a:pt x="267891" y="366117"/>
                </a:lnTo>
                <a:lnTo>
                  <a:pt x="267891" y="357188"/>
                </a:lnTo>
                <a:lnTo>
                  <a:pt x="267891" y="330399"/>
                </a:lnTo>
                <a:lnTo>
                  <a:pt x="250032" y="285750"/>
                </a:lnTo>
                <a:lnTo>
                  <a:pt x="223243" y="223242"/>
                </a:lnTo>
                <a:lnTo>
                  <a:pt x="187524" y="151805"/>
                </a:lnTo>
                <a:lnTo>
                  <a:pt x="160735" y="80367"/>
                </a:lnTo>
                <a:lnTo>
                  <a:pt x="133946" y="26789"/>
                </a:lnTo>
                <a:lnTo>
                  <a:pt x="133946" y="0"/>
                </a:lnTo>
                <a:lnTo>
                  <a:pt x="151805" y="0"/>
                </a:lnTo>
                <a:lnTo>
                  <a:pt x="187524" y="26789"/>
                </a:lnTo>
                <a:lnTo>
                  <a:pt x="223243" y="80367"/>
                </a:lnTo>
                <a:lnTo>
                  <a:pt x="267891" y="133945"/>
                </a:lnTo>
                <a:lnTo>
                  <a:pt x="303610" y="187524"/>
                </a:lnTo>
                <a:lnTo>
                  <a:pt x="339329" y="241102"/>
                </a:lnTo>
                <a:lnTo>
                  <a:pt x="357188" y="267891"/>
                </a:lnTo>
                <a:lnTo>
                  <a:pt x="375047" y="285750"/>
                </a:lnTo>
                <a:lnTo>
                  <a:pt x="375047" y="285750"/>
                </a:lnTo>
                <a:lnTo>
                  <a:pt x="375047" y="258961"/>
                </a:lnTo>
                <a:lnTo>
                  <a:pt x="348258" y="214313"/>
                </a:lnTo>
                <a:lnTo>
                  <a:pt x="330399" y="160735"/>
                </a:lnTo>
                <a:lnTo>
                  <a:pt x="330399" y="16073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8" name="Freeform 67"/>
          <p:cNvSpPr/>
          <p:nvPr/>
        </p:nvSpPr>
        <p:spPr bwMode="auto">
          <a:xfrm>
            <a:off x="2982516" y="3884414"/>
            <a:ext cx="410766" cy="580430"/>
          </a:xfrm>
          <a:custGeom>
            <a:avLst/>
            <a:gdLst/>
            <a:ahLst/>
            <a:cxnLst/>
            <a:rect l="0" t="0" r="0" b="0"/>
            <a:pathLst>
              <a:path w="410766" h="580430">
                <a:moveTo>
                  <a:pt x="178593" y="553640"/>
                </a:moveTo>
                <a:lnTo>
                  <a:pt x="178593" y="562570"/>
                </a:lnTo>
                <a:lnTo>
                  <a:pt x="187523" y="571500"/>
                </a:lnTo>
                <a:lnTo>
                  <a:pt x="196453" y="580429"/>
                </a:lnTo>
                <a:lnTo>
                  <a:pt x="205382" y="571500"/>
                </a:lnTo>
                <a:lnTo>
                  <a:pt x="214312" y="562570"/>
                </a:lnTo>
                <a:lnTo>
                  <a:pt x="223242" y="535781"/>
                </a:lnTo>
                <a:lnTo>
                  <a:pt x="223242" y="491132"/>
                </a:lnTo>
                <a:lnTo>
                  <a:pt x="223242" y="446484"/>
                </a:lnTo>
                <a:lnTo>
                  <a:pt x="223242" y="392906"/>
                </a:lnTo>
                <a:lnTo>
                  <a:pt x="214312" y="330398"/>
                </a:lnTo>
                <a:lnTo>
                  <a:pt x="196453" y="258961"/>
                </a:lnTo>
                <a:lnTo>
                  <a:pt x="169664" y="187523"/>
                </a:lnTo>
                <a:lnTo>
                  <a:pt x="133945" y="125015"/>
                </a:lnTo>
                <a:lnTo>
                  <a:pt x="98226" y="62507"/>
                </a:lnTo>
                <a:lnTo>
                  <a:pt x="62507" y="17859"/>
                </a:lnTo>
                <a:lnTo>
                  <a:pt x="26789" y="0"/>
                </a:lnTo>
                <a:lnTo>
                  <a:pt x="8929" y="0"/>
                </a:lnTo>
                <a:lnTo>
                  <a:pt x="0" y="26789"/>
                </a:lnTo>
                <a:lnTo>
                  <a:pt x="8929" y="80367"/>
                </a:lnTo>
                <a:lnTo>
                  <a:pt x="35718" y="151804"/>
                </a:lnTo>
                <a:lnTo>
                  <a:pt x="80367" y="232172"/>
                </a:lnTo>
                <a:lnTo>
                  <a:pt x="125015" y="321468"/>
                </a:lnTo>
                <a:lnTo>
                  <a:pt x="187523" y="392906"/>
                </a:lnTo>
                <a:lnTo>
                  <a:pt x="241101" y="446484"/>
                </a:lnTo>
                <a:lnTo>
                  <a:pt x="285750" y="482203"/>
                </a:lnTo>
                <a:lnTo>
                  <a:pt x="330398" y="500062"/>
                </a:lnTo>
                <a:lnTo>
                  <a:pt x="366117" y="500062"/>
                </a:lnTo>
                <a:lnTo>
                  <a:pt x="392906" y="500062"/>
                </a:lnTo>
                <a:lnTo>
                  <a:pt x="410765" y="491132"/>
                </a:lnTo>
                <a:lnTo>
                  <a:pt x="410765" y="49113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9" name="Freeform 68"/>
          <p:cNvSpPr/>
          <p:nvPr/>
        </p:nvSpPr>
        <p:spPr bwMode="auto">
          <a:xfrm>
            <a:off x="1893094" y="4304109"/>
            <a:ext cx="1678782" cy="1276946"/>
          </a:xfrm>
          <a:custGeom>
            <a:avLst/>
            <a:gdLst/>
            <a:ahLst/>
            <a:cxnLst/>
            <a:rect l="0" t="0" r="0" b="0"/>
            <a:pathLst>
              <a:path w="1678782" h="1276946">
                <a:moveTo>
                  <a:pt x="0" y="1268016"/>
                </a:moveTo>
                <a:lnTo>
                  <a:pt x="0" y="1268016"/>
                </a:lnTo>
                <a:lnTo>
                  <a:pt x="0" y="1268016"/>
                </a:lnTo>
                <a:lnTo>
                  <a:pt x="0" y="1276945"/>
                </a:lnTo>
                <a:lnTo>
                  <a:pt x="8929" y="1276945"/>
                </a:lnTo>
                <a:lnTo>
                  <a:pt x="26789" y="1268016"/>
                </a:lnTo>
                <a:lnTo>
                  <a:pt x="44648" y="1259086"/>
                </a:lnTo>
                <a:lnTo>
                  <a:pt x="80367" y="1241227"/>
                </a:lnTo>
                <a:lnTo>
                  <a:pt x="125015" y="1205508"/>
                </a:lnTo>
                <a:lnTo>
                  <a:pt x="178594" y="1160860"/>
                </a:lnTo>
                <a:lnTo>
                  <a:pt x="241101" y="1116211"/>
                </a:lnTo>
                <a:lnTo>
                  <a:pt x="330398" y="1053704"/>
                </a:lnTo>
                <a:lnTo>
                  <a:pt x="428625" y="982266"/>
                </a:lnTo>
                <a:lnTo>
                  <a:pt x="535781" y="910829"/>
                </a:lnTo>
                <a:lnTo>
                  <a:pt x="660797" y="839391"/>
                </a:lnTo>
                <a:lnTo>
                  <a:pt x="785812" y="750094"/>
                </a:lnTo>
                <a:lnTo>
                  <a:pt x="928687" y="651868"/>
                </a:lnTo>
                <a:lnTo>
                  <a:pt x="1062633" y="562570"/>
                </a:lnTo>
                <a:lnTo>
                  <a:pt x="1187648" y="455414"/>
                </a:lnTo>
                <a:lnTo>
                  <a:pt x="1321594" y="357187"/>
                </a:lnTo>
                <a:lnTo>
                  <a:pt x="1419820" y="258961"/>
                </a:lnTo>
                <a:lnTo>
                  <a:pt x="1518047" y="178594"/>
                </a:lnTo>
                <a:lnTo>
                  <a:pt x="1589484" y="98227"/>
                </a:lnTo>
                <a:lnTo>
                  <a:pt x="1634133" y="44648"/>
                </a:lnTo>
                <a:lnTo>
                  <a:pt x="1669851" y="8930"/>
                </a:lnTo>
                <a:lnTo>
                  <a:pt x="1678781" y="0"/>
                </a:lnTo>
                <a:lnTo>
                  <a:pt x="1678781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0" name="Freeform 69"/>
          <p:cNvSpPr/>
          <p:nvPr/>
        </p:nvSpPr>
        <p:spPr bwMode="auto">
          <a:xfrm>
            <a:off x="2241352" y="569714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1" name="Freeform 70"/>
          <p:cNvSpPr/>
          <p:nvPr/>
        </p:nvSpPr>
        <p:spPr bwMode="auto">
          <a:xfrm>
            <a:off x="2250281" y="5456039"/>
            <a:ext cx="830462" cy="723305"/>
          </a:xfrm>
          <a:custGeom>
            <a:avLst/>
            <a:gdLst/>
            <a:ahLst/>
            <a:cxnLst/>
            <a:rect l="0" t="0" r="0" b="0"/>
            <a:pathLst>
              <a:path w="830462" h="723305">
                <a:moveTo>
                  <a:pt x="8930" y="250031"/>
                </a:moveTo>
                <a:lnTo>
                  <a:pt x="8930" y="250031"/>
                </a:lnTo>
                <a:lnTo>
                  <a:pt x="17860" y="241101"/>
                </a:lnTo>
                <a:lnTo>
                  <a:pt x="17860" y="241101"/>
                </a:lnTo>
                <a:lnTo>
                  <a:pt x="17860" y="241101"/>
                </a:lnTo>
                <a:lnTo>
                  <a:pt x="26789" y="258960"/>
                </a:lnTo>
                <a:lnTo>
                  <a:pt x="44649" y="294679"/>
                </a:lnTo>
                <a:lnTo>
                  <a:pt x="71438" y="357187"/>
                </a:lnTo>
                <a:lnTo>
                  <a:pt x="125016" y="428624"/>
                </a:lnTo>
                <a:lnTo>
                  <a:pt x="169664" y="508991"/>
                </a:lnTo>
                <a:lnTo>
                  <a:pt x="223242" y="589359"/>
                </a:lnTo>
                <a:lnTo>
                  <a:pt x="267891" y="660796"/>
                </a:lnTo>
                <a:lnTo>
                  <a:pt x="285750" y="705445"/>
                </a:lnTo>
                <a:lnTo>
                  <a:pt x="285750" y="723304"/>
                </a:lnTo>
                <a:lnTo>
                  <a:pt x="276821" y="723304"/>
                </a:lnTo>
                <a:lnTo>
                  <a:pt x="241102" y="696515"/>
                </a:lnTo>
                <a:lnTo>
                  <a:pt x="205383" y="651866"/>
                </a:lnTo>
                <a:lnTo>
                  <a:pt x="160735" y="598288"/>
                </a:lnTo>
                <a:lnTo>
                  <a:pt x="107157" y="526851"/>
                </a:lnTo>
                <a:lnTo>
                  <a:pt x="62508" y="455413"/>
                </a:lnTo>
                <a:lnTo>
                  <a:pt x="26789" y="383976"/>
                </a:lnTo>
                <a:lnTo>
                  <a:pt x="8930" y="312538"/>
                </a:lnTo>
                <a:lnTo>
                  <a:pt x="0" y="258960"/>
                </a:lnTo>
                <a:lnTo>
                  <a:pt x="8930" y="223241"/>
                </a:lnTo>
                <a:lnTo>
                  <a:pt x="35719" y="205382"/>
                </a:lnTo>
                <a:lnTo>
                  <a:pt x="80367" y="205382"/>
                </a:lnTo>
                <a:lnTo>
                  <a:pt x="142875" y="232171"/>
                </a:lnTo>
                <a:lnTo>
                  <a:pt x="205383" y="276820"/>
                </a:lnTo>
                <a:lnTo>
                  <a:pt x="267891" y="330398"/>
                </a:lnTo>
                <a:lnTo>
                  <a:pt x="339328" y="392906"/>
                </a:lnTo>
                <a:lnTo>
                  <a:pt x="401836" y="464343"/>
                </a:lnTo>
                <a:lnTo>
                  <a:pt x="455414" y="535781"/>
                </a:lnTo>
                <a:lnTo>
                  <a:pt x="508992" y="598288"/>
                </a:lnTo>
                <a:lnTo>
                  <a:pt x="535782" y="651866"/>
                </a:lnTo>
                <a:lnTo>
                  <a:pt x="562571" y="687585"/>
                </a:lnTo>
                <a:lnTo>
                  <a:pt x="571500" y="696515"/>
                </a:lnTo>
                <a:lnTo>
                  <a:pt x="562571" y="678656"/>
                </a:lnTo>
                <a:lnTo>
                  <a:pt x="544711" y="625077"/>
                </a:lnTo>
                <a:lnTo>
                  <a:pt x="508992" y="553640"/>
                </a:lnTo>
                <a:lnTo>
                  <a:pt x="473274" y="455413"/>
                </a:lnTo>
                <a:lnTo>
                  <a:pt x="428625" y="348257"/>
                </a:lnTo>
                <a:lnTo>
                  <a:pt x="392907" y="250031"/>
                </a:lnTo>
                <a:lnTo>
                  <a:pt x="357188" y="160734"/>
                </a:lnTo>
                <a:lnTo>
                  <a:pt x="357188" y="80367"/>
                </a:lnTo>
                <a:lnTo>
                  <a:pt x="366117" y="26789"/>
                </a:lnTo>
                <a:lnTo>
                  <a:pt x="392907" y="0"/>
                </a:lnTo>
                <a:lnTo>
                  <a:pt x="437555" y="0"/>
                </a:lnTo>
                <a:lnTo>
                  <a:pt x="491133" y="26789"/>
                </a:lnTo>
                <a:lnTo>
                  <a:pt x="553641" y="80367"/>
                </a:lnTo>
                <a:lnTo>
                  <a:pt x="616149" y="142874"/>
                </a:lnTo>
                <a:lnTo>
                  <a:pt x="669727" y="214312"/>
                </a:lnTo>
                <a:lnTo>
                  <a:pt x="723305" y="294679"/>
                </a:lnTo>
                <a:lnTo>
                  <a:pt x="759024" y="366116"/>
                </a:lnTo>
                <a:lnTo>
                  <a:pt x="794742" y="419695"/>
                </a:lnTo>
                <a:lnTo>
                  <a:pt x="821532" y="455413"/>
                </a:lnTo>
                <a:lnTo>
                  <a:pt x="830461" y="464343"/>
                </a:lnTo>
                <a:lnTo>
                  <a:pt x="821532" y="446484"/>
                </a:lnTo>
                <a:lnTo>
                  <a:pt x="821532" y="44648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2" name="Freeform 71"/>
          <p:cNvSpPr/>
          <p:nvPr/>
        </p:nvSpPr>
        <p:spPr bwMode="auto">
          <a:xfrm>
            <a:off x="3027164" y="5313164"/>
            <a:ext cx="473275" cy="598289"/>
          </a:xfrm>
          <a:custGeom>
            <a:avLst/>
            <a:gdLst/>
            <a:ahLst/>
            <a:cxnLst/>
            <a:rect l="0" t="0" r="0" b="0"/>
            <a:pathLst>
              <a:path w="473275" h="598289">
                <a:moveTo>
                  <a:pt x="44649" y="35719"/>
                </a:moveTo>
                <a:lnTo>
                  <a:pt x="26789" y="35719"/>
                </a:lnTo>
                <a:lnTo>
                  <a:pt x="17859" y="44649"/>
                </a:lnTo>
                <a:lnTo>
                  <a:pt x="8930" y="62508"/>
                </a:lnTo>
                <a:lnTo>
                  <a:pt x="0" y="98227"/>
                </a:lnTo>
                <a:lnTo>
                  <a:pt x="0" y="151805"/>
                </a:lnTo>
                <a:lnTo>
                  <a:pt x="0" y="214313"/>
                </a:lnTo>
                <a:lnTo>
                  <a:pt x="8930" y="285749"/>
                </a:lnTo>
                <a:lnTo>
                  <a:pt x="35719" y="366116"/>
                </a:lnTo>
                <a:lnTo>
                  <a:pt x="62508" y="437554"/>
                </a:lnTo>
                <a:lnTo>
                  <a:pt x="107156" y="508991"/>
                </a:lnTo>
                <a:lnTo>
                  <a:pt x="151805" y="562570"/>
                </a:lnTo>
                <a:lnTo>
                  <a:pt x="187524" y="589359"/>
                </a:lnTo>
                <a:lnTo>
                  <a:pt x="232172" y="598288"/>
                </a:lnTo>
                <a:lnTo>
                  <a:pt x="258961" y="580429"/>
                </a:lnTo>
                <a:lnTo>
                  <a:pt x="276820" y="544710"/>
                </a:lnTo>
                <a:lnTo>
                  <a:pt x="285750" y="491132"/>
                </a:lnTo>
                <a:lnTo>
                  <a:pt x="276820" y="428624"/>
                </a:lnTo>
                <a:lnTo>
                  <a:pt x="258961" y="357187"/>
                </a:lnTo>
                <a:lnTo>
                  <a:pt x="223242" y="285749"/>
                </a:lnTo>
                <a:lnTo>
                  <a:pt x="178594" y="223242"/>
                </a:lnTo>
                <a:lnTo>
                  <a:pt x="142875" y="169664"/>
                </a:lnTo>
                <a:lnTo>
                  <a:pt x="116086" y="142875"/>
                </a:lnTo>
                <a:lnTo>
                  <a:pt x="116086" y="151805"/>
                </a:lnTo>
                <a:lnTo>
                  <a:pt x="133945" y="187524"/>
                </a:lnTo>
                <a:lnTo>
                  <a:pt x="169664" y="250031"/>
                </a:lnTo>
                <a:lnTo>
                  <a:pt x="223242" y="321468"/>
                </a:lnTo>
                <a:lnTo>
                  <a:pt x="285750" y="401835"/>
                </a:lnTo>
                <a:lnTo>
                  <a:pt x="339328" y="473273"/>
                </a:lnTo>
                <a:lnTo>
                  <a:pt x="392906" y="517921"/>
                </a:lnTo>
                <a:lnTo>
                  <a:pt x="428625" y="544710"/>
                </a:lnTo>
                <a:lnTo>
                  <a:pt x="455414" y="553640"/>
                </a:lnTo>
                <a:lnTo>
                  <a:pt x="473274" y="526851"/>
                </a:lnTo>
                <a:lnTo>
                  <a:pt x="473274" y="491132"/>
                </a:lnTo>
                <a:lnTo>
                  <a:pt x="464344" y="428624"/>
                </a:lnTo>
                <a:lnTo>
                  <a:pt x="437555" y="348257"/>
                </a:lnTo>
                <a:lnTo>
                  <a:pt x="392906" y="258961"/>
                </a:lnTo>
                <a:lnTo>
                  <a:pt x="348258" y="169664"/>
                </a:lnTo>
                <a:lnTo>
                  <a:pt x="312539" y="89297"/>
                </a:lnTo>
                <a:lnTo>
                  <a:pt x="294680" y="35719"/>
                </a:lnTo>
                <a:lnTo>
                  <a:pt x="285750" y="0"/>
                </a:lnTo>
                <a:lnTo>
                  <a:pt x="294680" y="0"/>
                </a:lnTo>
                <a:lnTo>
                  <a:pt x="321469" y="17859"/>
                </a:lnTo>
                <a:lnTo>
                  <a:pt x="348258" y="44649"/>
                </a:lnTo>
                <a:lnTo>
                  <a:pt x="375047" y="71438"/>
                </a:lnTo>
                <a:lnTo>
                  <a:pt x="401836" y="107156"/>
                </a:lnTo>
                <a:lnTo>
                  <a:pt x="419695" y="142875"/>
                </a:lnTo>
                <a:lnTo>
                  <a:pt x="428625" y="169664"/>
                </a:lnTo>
                <a:lnTo>
                  <a:pt x="437555" y="178594"/>
                </a:lnTo>
                <a:lnTo>
                  <a:pt x="437555" y="178594"/>
                </a:lnTo>
                <a:lnTo>
                  <a:pt x="428625" y="169664"/>
                </a:lnTo>
                <a:lnTo>
                  <a:pt x="428625" y="151805"/>
                </a:lnTo>
                <a:lnTo>
                  <a:pt x="428625" y="15180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3" name="Freeform 72"/>
          <p:cNvSpPr/>
          <p:nvPr/>
        </p:nvSpPr>
        <p:spPr bwMode="auto">
          <a:xfrm>
            <a:off x="3321844" y="5188148"/>
            <a:ext cx="401837" cy="482204"/>
          </a:xfrm>
          <a:custGeom>
            <a:avLst/>
            <a:gdLst/>
            <a:ahLst/>
            <a:cxnLst/>
            <a:rect l="0" t="0" r="0" b="0"/>
            <a:pathLst>
              <a:path w="401837" h="482204">
                <a:moveTo>
                  <a:pt x="0" y="142875"/>
                </a:moveTo>
                <a:lnTo>
                  <a:pt x="0" y="142875"/>
                </a:lnTo>
                <a:lnTo>
                  <a:pt x="0" y="133946"/>
                </a:lnTo>
                <a:lnTo>
                  <a:pt x="8929" y="133946"/>
                </a:lnTo>
                <a:lnTo>
                  <a:pt x="8929" y="133946"/>
                </a:lnTo>
                <a:lnTo>
                  <a:pt x="17859" y="133946"/>
                </a:lnTo>
                <a:lnTo>
                  <a:pt x="35719" y="142875"/>
                </a:lnTo>
                <a:lnTo>
                  <a:pt x="62508" y="169665"/>
                </a:lnTo>
                <a:lnTo>
                  <a:pt x="107156" y="223243"/>
                </a:lnTo>
                <a:lnTo>
                  <a:pt x="151804" y="276821"/>
                </a:lnTo>
                <a:lnTo>
                  <a:pt x="214312" y="348258"/>
                </a:lnTo>
                <a:lnTo>
                  <a:pt x="267890" y="401836"/>
                </a:lnTo>
                <a:lnTo>
                  <a:pt x="312539" y="446484"/>
                </a:lnTo>
                <a:lnTo>
                  <a:pt x="348258" y="464343"/>
                </a:lnTo>
                <a:lnTo>
                  <a:pt x="375047" y="482203"/>
                </a:lnTo>
                <a:lnTo>
                  <a:pt x="392906" y="464343"/>
                </a:lnTo>
                <a:lnTo>
                  <a:pt x="401836" y="437554"/>
                </a:lnTo>
                <a:lnTo>
                  <a:pt x="392906" y="383977"/>
                </a:lnTo>
                <a:lnTo>
                  <a:pt x="366117" y="330399"/>
                </a:lnTo>
                <a:lnTo>
                  <a:pt x="330398" y="250032"/>
                </a:lnTo>
                <a:lnTo>
                  <a:pt x="285750" y="169665"/>
                </a:lnTo>
                <a:lnTo>
                  <a:pt x="241101" y="98227"/>
                </a:lnTo>
                <a:lnTo>
                  <a:pt x="214312" y="44649"/>
                </a:lnTo>
                <a:lnTo>
                  <a:pt x="196453" y="8930"/>
                </a:lnTo>
                <a:lnTo>
                  <a:pt x="196453" y="0"/>
                </a:lnTo>
                <a:lnTo>
                  <a:pt x="205383" y="8930"/>
                </a:lnTo>
                <a:lnTo>
                  <a:pt x="232172" y="17860"/>
                </a:lnTo>
                <a:lnTo>
                  <a:pt x="258961" y="44649"/>
                </a:lnTo>
                <a:lnTo>
                  <a:pt x="258961" y="4464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4" name="Freeform 73"/>
          <p:cNvSpPr/>
          <p:nvPr/>
        </p:nvSpPr>
        <p:spPr bwMode="auto">
          <a:xfrm>
            <a:off x="3705820" y="4982766"/>
            <a:ext cx="794744" cy="571501"/>
          </a:xfrm>
          <a:custGeom>
            <a:avLst/>
            <a:gdLst/>
            <a:ahLst/>
            <a:cxnLst/>
            <a:rect l="0" t="0" r="0" b="0"/>
            <a:pathLst>
              <a:path w="794744" h="571501">
                <a:moveTo>
                  <a:pt x="116086" y="446484"/>
                </a:moveTo>
                <a:lnTo>
                  <a:pt x="125016" y="455414"/>
                </a:lnTo>
                <a:lnTo>
                  <a:pt x="133946" y="446484"/>
                </a:lnTo>
                <a:lnTo>
                  <a:pt x="151805" y="446484"/>
                </a:lnTo>
                <a:lnTo>
                  <a:pt x="160735" y="428625"/>
                </a:lnTo>
                <a:lnTo>
                  <a:pt x="169664" y="401836"/>
                </a:lnTo>
                <a:lnTo>
                  <a:pt x="178594" y="375047"/>
                </a:lnTo>
                <a:lnTo>
                  <a:pt x="169664" y="330398"/>
                </a:lnTo>
                <a:lnTo>
                  <a:pt x="160735" y="294679"/>
                </a:lnTo>
                <a:lnTo>
                  <a:pt x="142875" y="250031"/>
                </a:lnTo>
                <a:lnTo>
                  <a:pt x="116086" y="214312"/>
                </a:lnTo>
                <a:lnTo>
                  <a:pt x="80368" y="178593"/>
                </a:lnTo>
                <a:lnTo>
                  <a:pt x="44649" y="151804"/>
                </a:lnTo>
                <a:lnTo>
                  <a:pt x="8930" y="142875"/>
                </a:lnTo>
                <a:lnTo>
                  <a:pt x="0" y="151804"/>
                </a:lnTo>
                <a:lnTo>
                  <a:pt x="0" y="187523"/>
                </a:lnTo>
                <a:lnTo>
                  <a:pt x="17860" y="241101"/>
                </a:lnTo>
                <a:lnTo>
                  <a:pt x="62508" y="312539"/>
                </a:lnTo>
                <a:lnTo>
                  <a:pt x="107157" y="392906"/>
                </a:lnTo>
                <a:lnTo>
                  <a:pt x="160735" y="464343"/>
                </a:lnTo>
                <a:lnTo>
                  <a:pt x="214313" y="517922"/>
                </a:lnTo>
                <a:lnTo>
                  <a:pt x="267891" y="553640"/>
                </a:lnTo>
                <a:lnTo>
                  <a:pt x="303610" y="571500"/>
                </a:lnTo>
                <a:lnTo>
                  <a:pt x="339328" y="571500"/>
                </a:lnTo>
                <a:lnTo>
                  <a:pt x="357188" y="544711"/>
                </a:lnTo>
                <a:lnTo>
                  <a:pt x="366118" y="508992"/>
                </a:lnTo>
                <a:lnTo>
                  <a:pt x="357188" y="446484"/>
                </a:lnTo>
                <a:lnTo>
                  <a:pt x="339328" y="375047"/>
                </a:lnTo>
                <a:lnTo>
                  <a:pt x="312539" y="285750"/>
                </a:lnTo>
                <a:lnTo>
                  <a:pt x="276821" y="205382"/>
                </a:lnTo>
                <a:lnTo>
                  <a:pt x="241102" y="116086"/>
                </a:lnTo>
                <a:lnTo>
                  <a:pt x="214313" y="53578"/>
                </a:lnTo>
                <a:lnTo>
                  <a:pt x="205383" y="8929"/>
                </a:lnTo>
                <a:lnTo>
                  <a:pt x="214313" y="0"/>
                </a:lnTo>
                <a:lnTo>
                  <a:pt x="232172" y="17859"/>
                </a:lnTo>
                <a:lnTo>
                  <a:pt x="267891" y="62507"/>
                </a:lnTo>
                <a:lnTo>
                  <a:pt x="312539" y="125015"/>
                </a:lnTo>
                <a:lnTo>
                  <a:pt x="366118" y="205382"/>
                </a:lnTo>
                <a:lnTo>
                  <a:pt x="419696" y="276820"/>
                </a:lnTo>
                <a:lnTo>
                  <a:pt x="455414" y="339328"/>
                </a:lnTo>
                <a:lnTo>
                  <a:pt x="491133" y="392906"/>
                </a:lnTo>
                <a:lnTo>
                  <a:pt x="508993" y="428625"/>
                </a:lnTo>
                <a:lnTo>
                  <a:pt x="517922" y="437554"/>
                </a:lnTo>
                <a:lnTo>
                  <a:pt x="517922" y="428625"/>
                </a:lnTo>
                <a:lnTo>
                  <a:pt x="508993" y="392906"/>
                </a:lnTo>
                <a:lnTo>
                  <a:pt x="482203" y="339328"/>
                </a:lnTo>
                <a:lnTo>
                  <a:pt x="446485" y="258961"/>
                </a:lnTo>
                <a:lnTo>
                  <a:pt x="410766" y="178593"/>
                </a:lnTo>
                <a:lnTo>
                  <a:pt x="392907" y="98226"/>
                </a:lnTo>
                <a:lnTo>
                  <a:pt x="383977" y="35718"/>
                </a:lnTo>
                <a:lnTo>
                  <a:pt x="410766" y="8929"/>
                </a:lnTo>
                <a:lnTo>
                  <a:pt x="455414" y="0"/>
                </a:lnTo>
                <a:lnTo>
                  <a:pt x="526852" y="17859"/>
                </a:lnTo>
                <a:lnTo>
                  <a:pt x="598289" y="53578"/>
                </a:lnTo>
                <a:lnTo>
                  <a:pt x="660797" y="80367"/>
                </a:lnTo>
                <a:lnTo>
                  <a:pt x="723305" y="116086"/>
                </a:lnTo>
                <a:lnTo>
                  <a:pt x="759024" y="133945"/>
                </a:lnTo>
                <a:lnTo>
                  <a:pt x="785813" y="142875"/>
                </a:lnTo>
                <a:lnTo>
                  <a:pt x="794743" y="133945"/>
                </a:lnTo>
                <a:lnTo>
                  <a:pt x="785813" y="116086"/>
                </a:lnTo>
                <a:lnTo>
                  <a:pt x="767953" y="80367"/>
                </a:lnTo>
                <a:lnTo>
                  <a:pt x="759024" y="44648"/>
                </a:lnTo>
                <a:lnTo>
                  <a:pt x="759024" y="4464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5" name="Freeform 74"/>
          <p:cNvSpPr/>
          <p:nvPr/>
        </p:nvSpPr>
        <p:spPr bwMode="auto">
          <a:xfrm>
            <a:off x="2732484" y="5250656"/>
            <a:ext cx="2071689" cy="1276946"/>
          </a:xfrm>
          <a:custGeom>
            <a:avLst/>
            <a:gdLst/>
            <a:ahLst/>
            <a:cxnLst/>
            <a:rect l="0" t="0" r="0" b="0"/>
            <a:pathLst>
              <a:path w="2071689" h="1276946">
                <a:moveTo>
                  <a:pt x="8930" y="1276945"/>
                </a:moveTo>
                <a:lnTo>
                  <a:pt x="0" y="1276945"/>
                </a:lnTo>
                <a:lnTo>
                  <a:pt x="0" y="1276945"/>
                </a:lnTo>
                <a:lnTo>
                  <a:pt x="0" y="1276945"/>
                </a:lnTo>
                <a:lnTo>
                  <a:pt x="17860" y="1259085"/>
                </a:lnTo>
                <a:lnTo>
                  <a:pt x="35719" y="1241226"/>
                </a:lnTo>
                <a:lnTo>
                  <a:pt x="71438" y="1214437"/>
                </a:lnTo>
                <a:lnTo>
                  <a:pt x="116086" y="1187648"/>
                </a:lnTo>
                <a:lnTo>
                  <a:pt x="178594" y="1160859"/>
                </a:lnTo>
                <a:lnTo>
                  <a:pt x="250032" y="1125140"/>
                </a:lnTo>
                <a:lnTo>
                  <a:pt x="330399" y="1089421"/>
                </a:lnTo>
                <a:lnTo>
                  <a:pt x="419696" y="1035843"/>
                </a:lnTo>
                <a:lnTo>
                  <a:pt x="517922" y="964406"/>
                </a:lnTo>
                <a:lnTo>
                  <a:pt x="616149" y="892968"/>
                </a:lnTo>
                <a:lnTo>
                  <a:pt x="714375" y="812601"/>
                </a:lnTo>
                <a:lnTo>
                  <a:pt x="812602" y="732234"/>
                </a:lnTo>
                <a:lnTo>
                  <a:pt x="928688" y="651867"/>
                </a:lnTo>
                <a:lnTo>
                  <a:pt x="1035844" y="580429"/>
                </a:lnTo>
                <a:lnTo>
                  <a:pt x="1151930" y="508992"/>
                </a:lnTo>
                <a:lnTo>
                  <a:pt x="1268016" y="455414"/>
                </a:lnTo>
                <a:lnTo>
                  <a:pt x="1375172" y="401835"/>
                </a:lnTo>
                <a:lnTo>
                  <a:pt x="1491258" y="357187"/>
                </a:lnTo>
                <a:lnTo>
                  <a:pt x="1598414" y="312539"/>
                </a:lnTo>
                <a:lnTo>
                  <a:pt x="1696641" y="276821"/>
                </a:lnTo>
                <a:lnTo>
                  <a:pt x="1794868" y="232172"/>
                </a:lnTo>
                <a:lnTo>
                  <a:pt x="1875235" y="187524"/>
                </a:lnTo>
                <a:lnTo>
                  <a:pt x="1946672" y="151805"/>
                </a:lnTo>
                <a:lnTo>
                  <a:pt x="2000250" y="107157"/>
                </a:lnTo>
                <a:lnTo>
                  <a:pt x="2044899" y="71438"/>
                </a:lnTo>
                <a:lnTo>
                  <a:pt x="2062758" y="35719"/>
                </a:lnTo>
                <a:lnTo>
                  <a:pt x="2071688" y="8930"/>
                </a:lnTo>
                <a:lnTo>
                  <a:pt x="2062758" y="0"/>
                </a:lnTo>
                <a:lnTo>
                  <a:pt x="2035969" y="0"/>
                </a:lnTo>
                <a:lnTo>
                  <a:pt x="1991321" y="8930"/>
                </a:lnTo>
                <a:lnTo>
                  <a:pt x="1991321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" name="Freeform 75"/>
          <p:cNvSpPr/>
          <p:nvPr/>
        </p:nvSpPr>
        <p:spPr bwMode="auto">
          <a:xfrm>
            <a:off x="3178969" y="5464969"/>
            <a:ext cx="1848446" cy="1053703"/>
          </a:xfrm>
          <a:custGeom>
            <a:avLst/>
            <a:gdLst/>
            <a:ahLst/>
            <a:cxnLst/>
            <a:rect l="0" t="0" r="0" b="0"/>
            <a:pathLst>
              <a:path w="1848446" h="1053703">
                <a:moveTo>
                  <a:pt x="0" y="1053702"/>
                </a:moveTo>
                <a:lnTo>
                  <a:pt x="0" y="1044772"/>
                </a:lnTo>
                <a:lnTo>
                  <a:pt x="0" y="1035843"/>
                </a:lnTo>
                <a:lnTo>
                  <a:pt x="0" y="1017983"/>
                </a:lnTo>
                <a:lnTo>
                  <a:pt x="17859" y="991194"/>
                </a:lnTo>
                <a:lnTo>
                  <a:pt x="53578" y="973335"/>
                </a:lnTo>
                <a:lnTo>
                  <a:pt x="98226" y="946546"/>
                </a:lnTo>
                <a:lnTo>
                  <a:pt x="160734" y="928686"/>
                </a:lnTo>
                <a:lnTo>
                  <a:pt x="232172" y="910827"/>
                </a:lnTo>
                <a:lnTo>
                  <a:pt x="330398" y="884038"/>
                </a:lnTo>
                <a:lnTo>
                  <a:pt x="428625" y="857249"/>
                </a:lnTo>
                <a:lnTo>
                  <a:pt x="535781" y="803671"/>
                </a:lnTo>
                <a:lnTo>
                  <a:pt x="651867" y="741163"/>
                </a:lnTo>
                <a:lnTo>
                  <a:pt x="759023" y="651866"/>
                </a:lnTo>
                <a:lnTo>
                  <a:pt x="857250" y="553640"/>
                </a:lnTo>
                <a:lnTo>
                  <a:pt x="964406" y="464343"/>
                </a:lnTo>
                <a:lnTo>
                  <a:pt x="1071562" y="375046"/>
                </a:lnTo>
                <a:lnTo>
                  <a:pt x="1178719" y="294679"/>
                </a:lnTo>
                <a:lnTo>
                  <a:pt x="1294804" y="241101"/>
                </a:lnTo>
                <a:lnTo>
                  <a:pt x="1410890" y="205382"/>
                </a:lnTo>
                <a:lnTo>
                  <a:pt x="1509117" y="178593"/>
                </a:lnTo>
                <a:lnTo>
                  <a:pt x="1607344" y="160733"/>
                </a:lnTo>
                <a:lnTo>
                  <a:pt x="1696640" y="142874"/>
                </a:lnTo>
                <a:lnTo>
                  <a:pt x="1768078" y="116085"/>
                </a:lnTo>
                <a:lnTo>
                  <a:pt x="1812726" y="62508"/>
                </a:lnTo>
                <a:lnTo>
                  <a:pt x="1848445" y="0"/>
                </a:lnTo>
                <a:lnTo>
                  <a:pt x="184844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9207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J2EE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reeform 3"/>
          <p:cNvSpPr/>
          <p:nvPr/>
        </p:nvSpPr>
        <p:spPr bwMode="auto">
          <a:xfrm>
            <a:off x="3991570" y="1678781"/>
            <a:ext cx="98228" cy="357189"/>
          </a:xfrm>
          <a:custGeom>
            <a:avLst/>
            <a:gdLst/>
            <a:ahLst/>
            <a:cxnLst/>
            <a:rect l="0" t="0" r="0" b="0"/>
            <a:pathLst>
              <a:path w="98228" h="357189">
                <a:moveTo>
                  <a:pt x="89297" y="0"/>
                </a:move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8930"/>
                </a:lnTo>
                <a:lnTo>
                  <a:pt x="89297" y="17859"/>
                </a:lnTo>
                <a:lnTo>
                  <a:pt x="89297" y="26789"/>
                </a:lnTo>
                <a:lnTo>
                  <a:pt x="98227" y="53578"/>
                </a:lnTo>
                <a:lnTo>
                  <a:pt x="98227" y="89297"/>
                </a:lnTo>
                <a:lnTo>
                  <a:pt x="98227" y="125016"/>
                </a:lnTo>
                <a:lnTo>
                  <a:pt x="98227" y="169664"/>
                </a:lnTo>
                <a:lnTo>
                  <a:pt x="98227" y="223242"/>
                </a:lnTo>
                <a:lnTo>
                  <a:pt x="89297" y="258961"/>
                </a:lnTo>
                <a:lnTo>
                  <a:pt x="89297" y="294680"/>
                </a:lnTo>
                <a:lnTo>
                  <a:pt x="80368" y="330398"/>
                </a:lnTo>
                <a:lnTo>
                  <a:pt x="71438" y="348258"/>
                </a:lnTo>
                <a:lnTo>
                  <a:pt x="71438" y="357188"/>
                </a:lnTo>
                <a:lnTo>
                  <a:pt x="53578" y="348258"/>
                </a:lnTo>
                <a:lnTo>
                  <a:pt x="44649" y="339328"/>
                </a:lnTo>
                <a:lnTo>
                  <a:pt x="26789" y="321469"/>
                </a:lnTo>
                <a:lnTo>
                  <a:pt x="0" y="285750"/>
                </a:lnTo>
                <a:lnTo>
                  <a:pt x="0" y="28575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4071938" y="1401961"/>
            <a:ext cx="44649" cy="35719"/>
          </a:xfrm>
          <a:custGeom>
            <a:avLst/>
            <a:gdLst/>
            <a:ahLst/>
            <a:cxnLst/>
            <a:rect l="0" t="0" r="0" b="0"/>
            <a:pathLst>
              <a:path w="44649" h="35719">
                <a:moveTo>
                  <a:pt x="0" y="35718"/>
                </a:moveTo>
                <a:lnTo>
                  <a:pt x="0" y="35718"/>
                </a:lnTo>
                <a:lnTo>
                  <a:pt x="8929" y="35718"/>
                </a:lnTo>
                <a:lnTo>
                  <a:pt x="17859" y="26789"/>
                </a:lnTo>
                <a:lnTo>
                  <a:pt x="35718" y="17859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268391" y="1598414"/>
            <a:ext cx="178594" cy="250032"/>
          </a:xfrm>
          <a:custGeom>
            <a:avLst/>
            <a:gdLst/>
            <a:ahLst/>
            <a:cxnLst/>
            <a:rect l="0" t="0" r="0" b="0"/>
            <a:pathLst>
              <a:path w="178594" h="250032">
                <a:moveTo>
                  <a:pt x="133945" y="0"/>
                </a:moveTo>
                <a:lnTo>
                  <a:pt x="133945" y="0"/>
                </a:lnTo>
                <a:lnTo>
                  <a:pt x="116086" y="8930"/>
                </a:lnTo>
                <a:lnTo>
                  <a:pt x="107156" y="8930"/>
                </a:lnTo>
                <a:lnTo>
                  <a:pt x="89297" y="26789"/>
                </a:lnTo>
                <a:lnTo>
                  <a:pt x="71437" y="53578"/>
                </a:lnTo>
                <a:lnTo>
                  <a:pt x="62507" y="80367"/>
                </a:lnTo>
                <a:lnTo>
                  <a:pt x="44648" y="116086"/>
                </a:lnTo>
                <a:lnTo>
                  <a:pt x="26789" y="160734"/>
                </a:lnTo>
                <a:lnTo>
                  <a:pt x="8929" y="196453"/>
                </a:lnTo>
                <a:lnTo>
                  <a:pt x="0" y="232172"/>
                </a:lnTo>
                <a:lnTo>
                  <a:pt x="0" y="250031"/>
                </a:lnTo>
                <a:lnTo>
                  <a:pt x="0" y="250031"/>
                </a:lnTo>
                <a:lnTo>
                  <a:pt x="8929" y="250031"/>
                </a:lnTo>
                <a:lnTo>
                  <a:pt x="26789" y="232172"/>
                </a:lnTo>
                <a:lnTo>
                  <a:pt x="44648" y="196453"/>
                </a:lnTo>
                <a:lnTo>
                  <a:pt x="62507" y="169664"/>
                </a:lnTo>
                <a:lnTo>
                  <a:pt x="80367" y="125015"/>
                </a:lnTo>
                <a:lnTo>
                  <a:pt x="98226" y="89297"/>
                </a:lnTo>
                <a:lnTo>
                  <a:pt x="107156" y="62508"/>
                </a:lnTo>
                <a:lnTo>
                  <a:pt x="125015" y="53578"/>
                </a:lnTo>
                <a:lnTo>
                  <a:pt x="133945" y="53578"/>
                </a:lnTo>
                <a:lnTo>
                  <a:pt x="133945" y="80367"/>
                </a:lnTo>
                <a:lnTo>
                  <a:pt x="133945" y="116086"/>
                </a:lnTo>
                <a:lnTo>
                  <a:pt x="142875" y="151805"/>
                </a:lnTo>
                <a:lnTo>
                  <a:pt x="151804" y="178594"/>
                </a:lnTo>
                <a:lnTo>
                  <a:pt x="160734" y="187523"/>
                </a:lnTo>
                <a:lnTo>
                  <a:pt x="178593" y="178594"/>
                </a:lnTo>
                <a:lnTo>
                  <a:pt x="178593" y="17859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572000" y="1482328"/>
            <a:ext cx="187524" cy="258962"/>
          </a:xfrm>
          <a:custGeom>
            <a:avLst/>
            <a:gdLst/>
            <a:ahLst/>
            <a:cxnLst/>
            <a:rect l="0" t="0" r="0" b="0"/>
            <a:pathLst>
              <a:path w="187524" h="258962">
                <a:moveTo>
                  <a:pt x="0" y="223242"/>
                </a:moveTo>
                <a:lnTo>
                  <a:pt x="0" y="232172"/>
                </a:lnTo>
                <a:lnTo>
                  <a:pt x="8930" y="241101"/>
                </a:lnTo>
                <a:lnTo>
                  <a:pt x="17859" y="250031"/>
                </a:lnTo>
                <a:lnTo>
                  <a:pt x="17859" y="258961"/>
                </a:lnTo>
                <a:lnTo>
                  <a:pt x="26789" y="258961"/>
                </a:lnTo>
                <a:lnTo>
                  <a:pt x="35719" y="258961"/>
                </a:lnTo>
                <a:lnTo>
                  <a:pt x="35719" y="258961"/>
                </a:lnTo>
                <a:lnTo>
                  <a:pt x="26789" y="258961"/>
                </a:lnTo>
                <a:lnTo>
                  <a:pt x="26789" y="250031"/>
                </a:lnTo>
                <a:lnTo>
                  <a:pt x="17859" y="241101"/>
                </a:lnTo>
                <a:lnTo>
                  <a:pt x="17859" y="232172"/>
                </a:lnTo>
                <a:lnTo>
                  <a:pt x="35719" y="214312"/>
                </a:lnTo>
                <a:lnTo>
                  <a:pt x="53578" y="178594"/>
                </a:lnTo>
                <a:lnTo>
                  <a:pt x="80367" y="142875"/>
                </a:lnTo>
                <a:lnTo>
                  <a:pt x="116086" y="98226"/>
                </a:lnTo>
                <a:lnTo>
                  <a:pt x="151805" y="62508"/>
                </a:lnTo>
                <a:lnTo>
                  <a:pt x="178594" y="26789"/>
                </a:lnTo>
                <a:lnTo>
                  <a:pt x="187523" y="8930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786313" y="1393031"/>
            <a:ext cx="187524" cy="321470"/>
          </a:xfrm>
          <a:custGeom>
            <a:avLst/>
            <a:gdLst/>
            <a:ahLst/>
            <a:cxnLst/>
            <a:rect l="0" t="0" r="0" b="0"/>
            <a:pathLst>
              <a:path w="187524" h="321470">
                <a:moveTo>
                  <a:pt x="125015" y="0"/>
                </a:moveTo>
                <a:lnTo>
                  <a:pt x="125015" y="8930"/>
                </a:lnTo>
                <a:lnTo>
                  <a:pt x="116085" y="8930"/>
                </a:lnTo>
                <a:lnTo>
                  <a:pt x="107156" y="17859"/>
                </a:lnTo>
                <a:lnTo>
                  <a:pt x="89296" y="44648"/>
                </a:lnTo>
                <a:lnTo>
                  <a:pt x="62507" y="62508"/>
                </a:lnTo>
                <a:lnTo>
                  <a:pt x="44648" y="98227"/>
                </a:lnTo>
                <a:lnTo>
                  <a:pt x="26789" y="125016"/>
                </a:lnTo>
                <a:lnTo>
                  <a:pt x="8929" y="151805"/>
                </a:lnTo>
                <a:lnTo>
                  <a:pt x="0" y="160734"/>
                </a:lnTo>
                <a:lnTo>
                  <a:pt x="0" y="169664"/>
                </a:lnTo>
                <a:lnTo>
                  <a:pt x="17859" y="169664"/>
                </a:lnTo>
                <a:lnTo>
                  <a:pt x="44648" y="160734"/>
                </a:lnTo>
                <a:lnTo>
                  <a:pt x="89296" y="160734"/>
                </a:lnTo>
                <a:lnTo>
                  <a:pt x="125015" y="151805"/>
                </a:lnTo>
                <a:lnTo>
                  <a:pt x="169664" y="151805"/>
                </a:lnTo>
                <a:lnTo>
                  <a:pt x="187523" y="169664"/>
                </a:lnTo>
                <a:lnTo>
                  <a:pt x="187523" y="187523"/>
                </a:lnTo>
                <a:lnTo>
                  <a:pt x="178593" y="214313"/>
                </a:lnTo>
                <a:lnTo>
                  <a:pt x="142875" y="258961"/>
                </a:lnTo>
                <a:lnTo>
                  <a:pt x="107156" y="285750"/>
                </a:lnTo>
                <a:lnTo>
                  <a:pt x="71437" y="312539"/>
                </a:lnTo>
                <a:lnTo>
                  <a:pt x="44648" y="321469"/>
                </a:lnTo>
                <a:lnTo>
                  <a:pt x="35718" y="303609"/>
                </a:lnTo>
                <a:lnTo>
                  <a:pt x="35718" y="30360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223617" y="991195"/>
            <a:ext cx="2937868" cy="1580556"/>
          </a:xfrm>
          <a:custGeom>
            <a:avLst/>
            <a:gdLst/>
            <a:ahLst/>
            <a:cxnLst/>
            <a:rect l="0" t="0" r="0" b="0"/>
            <a:pathLst>
              <a:path w="2937868" h="1580556">
                <a:moveTo>
                  <a:pt x="2009180" y="116086"/>
                </a:moveTo>
                <a:lnTo>
                  <a:pt x="1991321" y="107156"/>
                </a:lnTo>
                <a:lnTo>
                  <a:pt x="1955602" y="98227"/>
                </a:lnTo>
                <a:lnTo>
                  <a:pt x="1919883" y="89297"/>
                </a:lnTo>
                <a:lnTo>
                  <a:pt x="1857375" y="80367"/>
                </a:lnTo>
                <a:lnTo>
                  <a:pt x="1794867" y="71438"/>
                </a:lnTo>
                <a:lnTo>
                  <a:pt x="1714500" y="71438"/>
                </a:lnTo>
                <a:lnTo>
                  <a:pt x="1625203" y="71438"/>
                </a:lnTo>
                <a:lnTo>
                  <a:pt x="1526977" y="80367"/>
                </a:lnTo>
                <a:lnTo>
                  <a:pt x="1419821" y="80367"/>
                </a:lnTo>
                <a:lnTo>
                  <a:pt x="1294805" y="98227"/>
                </a:lnTo>
                <a:lnTo>
                  <a:pt x="1178719" y="125016"/>
                </a:lnTo>
                <a:lnTo>
                  <a:pt x="1053703" y="151805"/>
                </a:lnTo>
                <a:lnTo>
                  <a:pt x="919758" y="187524"/>
                </a:lnTo>
                <a:lnTo>
                  <a:pt x="794742" y="241102"/>
                </a:lnTo>
                <a:lnTo>
                  <a:pt x="669727" y="303610"/>
                </a:lnTo>
                <a:lnTo>
                  <a:pt x="553641" y="375047"/>
                </a:lnTo>
                <a:lnTo>
                  <a:pt x="437555" y="455414"/>
                </a:lnTo>
                <a:lnTo>
                  <a:pt x="339328" y="553641"/>
                </a:lnTo>
                <a:lnTo>
                  <a:pt x="250031" y="642938"/>
                </a:lnTo>
                <a:lnTo>
                  <a:pt x="169664" y="741164"/>
                </a:lnTo>
                <a:lnTo>
                  <a:pt x="107156" y="830461"/>
                </a:lnTo>
                <a:lnTo>
                  <a:pt x="62508" y="910828"/>
                </a:lnTo>
                <a:lnTo>
                  <a:pt x="26789" y="991195"/>
                </a:lnTo>
                <a:lnTo>
                  <a:pt x="8930" y="1071563"/>
                </a:lnTo>
                <a:lnTo>
                  <a:pt x="0" y="1151930"/>
                </a:lnTo>
                <a:lnTo>
                  <a:pt x="17860" y="1232297"/>
                </a:lnTo>
                <a:lnTo>
                  <a:pt x="53578" y="1312664"/>
                </a:lnTo>
                <a:lnTo>
                  <a:pt x="107156" y="1401961"/>
                </a:lnTo>
                <a:lnTo>
                  <a:pt x="196453" y="1473399"/>
                </a:lnTo>
                <a:lnTo>
                  <a:pt x="294680" y="1526977"/>
                </a:lnTo>
                <a:lnTo>
                  <a:pt x="419696" y="1562696"/>
                </a:lnTo>
                <a:lnTo>
                  <a:pt x="562571" y="1580555"/>
                </a:lnTo>
                <a:lnTo>
                  <a:pt x="723305" y="1580555"/>
                </a:lnTo>
                <a:lnTo>
                  <a:pt x="901899" y="1562696"/>
                </a:lnTo>
                <a:lnTo>
                  <a:pt x="1080492" y="1526977"/>
                </a:lnTo>
                <a:lnTo>
                  <a:pt x="1285875" y="1464469"/>
                </a:lnTo>
                <a:lnTo>
                  <a:pt x="1491258" y="1401961"/>
                </a:lnTo>
                <a:lnTo>
                  <a:pt x="1696641" y="1321594"/>
                </a:lnTo>
                <a:lnTo>
                  <a:pt x="1893094" y="1232297"/>
                </a:lnTo>
                <a:lnTo>
                  <a:pt x="2089547" y="1143000"/>
                </a:lnTo>
                <a:lnTo>
                  <a:pt x="2277071" y="1044774"/>
                </a:lnTo>
                <a:lnTo>
                  <a:pt x="2437805" y="937617"/>
                </a:lnTo>
                <a:lnTo>
                  <a:pt x="2598539" y="821531"/>
                </a:lnTo>
                <a:lnTo>
                  <a:pt x="2723555" y="705445"/>
                </a:lnTo>
                <a:lnTo>
                  <a:pt x="2830711" y="589359"/>
                </a:lnTo>
                <a:lnTo>
                  <a:pt x="2902149" y="473274"/>
                </a:lnTo>
                <a:lnTo>
                  <a:pt x="2937867" y="366118"/>
                </a:lnTo>
                <a:lnTo>
                  <a:pt x="2920008" y="267891"/>
                </a:lnTo>
                <a:lnTo>
                  <a:pt x="2866430" y="178594"/>
                </a:lnTo>
                <a:lnTo>
                  <a:pt x="2750344" y="107156"/>
                </a:lnTo>
                <a:lnTo>
                  <a:pt x="2607469" y="44649"/>
                </a:lnTo>
                <a:lnTo>
                  <a:pt x="2419946" y="8930"/>
                </a:lnTo>
                <a:lnTo>
                  <a:pt x="2205633" y="0"/>
                </a:lnTo>
                <a:lnTo>
                  <a:pt x="1982391" y="0"/>
                </a:lnTo>
                <a:lnTo>
                  <a:pt x="1750219" y="8930"/>
                </a:lnTo>
                <a:lnTo>
                  <a:pt x="1750219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357688" y="2098476"/>
            <a:ext cx="1777008" cy="2152056"/>
          </a:xfrm>
          <a:custGeom>
            <a:avLst/>
            <a:gdLst/>
            <a:ahLst/>
            <a:cxnLst/>
            <a:rect l="0" t="0" r="0" b="0"/>
            <a:pathLst>
              <a:path w="1777008" h="2152056">
                <a:moveTo>
                  <a:pt x="401835" y="116086"/>
                </a:moveTo>
                <a:lnTo>
                  <a:pt x="401835" y="116086"/>
                </a:lnTo>
                <a:lnTo>
                  <a:pt x="392906" y="107157"/>
                </a:lnTo>
                <a:lnTo>
                  <a:pt x="375046" y="98227"/>
                </a:lnTo>
                <a:lnTo>
                  <a:pt x="366117" y="98227"/>
                </a:lnTo>
                <a:lnTo>
                  <a:pt x="348257" y="80368"/>
                </a:lnTo>
                <a:lnTo>
                  <a:pt x="339328" y="71438"/>
                </a:lnTo>
                <a:lnTo>
                  <a:pt x="330398" y="62508"/>
                </a:lnTo>
                <a:lnTo>
                  <a:pt x="321468" y="53578"/>
                </a:lnTo>
                <a:lnTo>
                  <a:pt x="312539" y="44649"/>
                </a:lnTo>
                <a:lnTo>
                  <a:pt x="303609" y="44649"/>
                </a:lnTo>
                <a:lnTo>
                  <a:pt x="294679" y="35719"/>
                </a:lnTo>
                <a:lnTo>
                  <a:pt x="294679" y="35719"/>
                </a:lnTo>
                <a:lnTo>
                  <a:pt x="294679" y="35719"/>
                </a:lnTo>
                <a:lnTo>
                  <a:pt x="312539" y="35719"/>
                </a:lnTo>
                <a:lnTo>
                  <a:pt x="330398" y="35719"/>
                </a:lnTo>
                <a:lnTo>
                  <a:pt x="375046" y="26789"/>
                </a:lnTo>
                <a:lnTo>
                  <a:pt x="428625" y="17860"/>
                </a:lnTo>
                <a:lnTo>
                  <a:pt x="491132" y="8930"/>
                </a:lnTo>
                <a:lnTo>
                  <a:pt x="571500" y="0"/>
                </a:lnTo>
                <a:lnTo>
                  <a:pt x="660796" y="0"/>
                </a:lnTo>
                <a:lnTo>
                  <a:pt x="759023" y="0"/>
                </a:lnTo>
                <a:lnTo>
                  <a:pt x="857250" y="8930"/>
                </a:lnTo>
                <a:lnTo>
                  <a:pt x="964406" y="26789"/>
                </a:lnTo>
                <a:lnTo>
                  <a:pt x="1071562" y="44649"/>
                </a:lnTo>
                <a:lnTo>
                  <a:pt x="1187648" y="71438"/>
                </a:lnTo>
                <a:lnTo>
                  <a:pt x="1303734" y="107157"/>
                </a:lnTo>
                <a:lnTo>
                  <a:pt x="1410890" y="151805"/>
                </a:lnTo>
                <a:lnTo>
                  <a:pt x="1509117" y="196453"/>
                </a:lnTo>
                <a:lnTo>
                  <a:pt x="1598414" y="250032"/>
                </a:lnTo>
                <a:lnTo>
                  <a:pt x="1669851" y="312539"/>
                </a:lnTo>
                <a:lnTo>
                  <a:pt x="1723429" y="392907"/>
                </a:lnTo>
                <a:lnTo>
                  <a:pt x="1759148" y="482204"/>
                </a:lnTo>
                <a:lnTo>
                  <a:pt x="1777007" y="580430"/>
                </a:lnTo>
                <a:lnTo>
                  <a:pt x="1768078" y="687587"/>
                </a:lnTo>
                <a:lnTo>
                  <a:pt x="1732359" y="794742"/>
                </a:lnTo>
                <a:lnTo>
                  <a:pt x="1687710" y="910828"/>
                </a:lnTo>
                <a:lnTo>
                  <a:pt x="1616273" y="1017985"/>
                </a:lnTo>
                <a:lnTo>
                  <a:pt x="1526976" y="1125141"/>
                </a:lnTo>
                <a:lnTo>
                  <a:pt x="1419820" y="1232297"/>
                </a:lnTo>
                <a:lnTo>
                  <a:pt x="1294804" y="1330524"/>
                </a:lnTo>
                <a:lnTo>
                  <a:pt x="1151929" y="1428750"/>
                </a:lnTo>
                <a:lnTo>
                  <a:pt x="991195" y="1526977"/>
                </a:lnTo>
                <a:lnTo>
                  <a:pt x="821531" y="1625203"/>
                </a:lnTo>
                <a:lnTo>
                  <a:pt x="642937" y="1723430"/>
                </a:lnTo>
                <a:lnTo>
                  <a:pt x="473273" y="1812727"/>
                </a:lnTo>
                <a:lnTo>
                  <a:pt x="321468" y="1902024"/>
                </a:lnTo>
                <a:lnTo>
                  <a:pt x="196453" y="1982391"/>
                </a:lnTo>
                <a:lnTo>
                  <a:pt x="107156" y="2053828"/>
                </a:lnTo>
                <a:lnTo>
                  <a:pt x="44648" y="2098477"/>
                </a:lnTo>
                <a:lnTo>
                  <a:pt x="17859" y="2134195"/>
                </a:lnTo>
                <a:lnTo>
                  <a:pt x="0" y="2143125"/>
                </a:lnTo>
                <a:lnTo>
                  <a:pt x="0" y="2152055"/>
                </a:lnTo>
                <a:lnTo>
                  <a:pt x="17859" y="2152055"/>
                </a:lnTo>
                <a:lnTo>
                  <a:pt x="44648" y="2143125"/>
                </a:lnTo>
                <a:lnTo>
                  <a:pt x="71437" y="2125266"/>
                </a:lnTo>
                <a:lnTo>
                  <a:pt x="116085" y="2107406"/>
                </a:lnTo>
                <a:lnTo>
                  <a:pt x="151804" y="2089547"/>
                </a:lnTo>
                <a:lnTo>
                  <a:pt x="151804" y="208954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223742" y="4170164"/>
            <a:ext cx="375048" cy="178594"/>
          </a:xfrm>
          <a:custGeom>
            <a:avLst/>
            <a:gdLst/>
            <a:ahLst/>
            <a:cxnLst/>
            <a:rect l="0" t="0" r="0" b="0"/>
            <a:pathLst>
              <a:path w="375048" h="178594">
                <a:moveTo>
                  <a:pt x="178594" y="0"/>
                </a:moveTo>
                <a:lnTo>
                  <a:pt x="160735" y="8929"/>
                </a:lnTo>
                <a:lnTo>
                  <a:pt x="142875" y="26789"/>
                </a:lnTo>
                <a:lnTo>
                  <a:pt x="107156" y="53578"/>
                </a:lnTo>
                <a:lnTo>
                  <a:pt x="80367" y="80367"/>
                </a:lnTo>
                <a:lnTo>
                  <a:pt x="44649" y="107156"/>
                </a:lnTo>
                <a:lnTo>
                  <a:pt x="26789" y="125015"/>
                </a:lnTo>
                <a:lnTo>
                  <a:pt x="893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26789" y="142875"/>
                </a:lnTo>
                <a:lnTo>
                  <a:pt x="62508" y="151804"/>
                </a:lnTo>
                <a:lnTo>
                  <a:pt x="125016" y="160734"/>
                </a:lnTo>
                <a:lnTo>
                  <a:pt x="205383" y="169664"/>
                </a:lnTo>
                <a:lnTo>
                  <a:pt x="294680" y="178593"/>
                </a:lnTo>
                <a:lnTo>
                  <a:pt x="375047" y="178593"/>
                </a:lnTo>
                <a:lnTo>
                  <a:pt x="375047" y="17859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1991320" y="3366492"/>
            <a:ext cx="4920259" cy="2678907"/>
          </a:xfrm>
          <a:custGeom>
            <a:avLst/>
            <a:gdLst/>
            <a:ahLst/>
            <a:cxnLst/>
            <a:rect l="0" t="0" r="0" b="0"/>
            <a:pathLst>
              <a:path w="4920259" h="2678907">
                <a:moveTo>
                  <a:pt x="4205883" y="607219"/>
                </a:moveTo>
                <a:lnTo>
                  <a:pt x="4188024" y="589359"/>
                </a:lnTo>
                <a:lnTo>
                  <a:pt x="4161235" y="562570"/>
                </a:lnTo>
                <a:lnTo>
                  <a:pt x="4107657" y="517922"/>
                </a:lnTo>
                <a:lnTo>
                  <a:pt x="4036219" y="464344"/>
                </a:lnTo>
                <a:lnTo>
                  <a:pt x="3955852" y="410765"/>
                </a:lnTo>
                <a:lnTo>
                  <a:pt x="3848696" y="357187"/>
                </a:lnTo>
                <a:lnTo>
                  <a:pt x="3741539" y="303609"/>
                </a:lnTo>
                <a:lnTo>
                  <a:pt x="3607594" y="241101"/>
                </a:lnTo>
                <a:lnTo>
                  <a:pt x="3464719" y="196453"/>
                </a:lnTo>
                <a:lnTo>
                  <a:pt x="3312914" y="142875"/>
                </a:lnTo>
                <a:lnTo>
                  <a:pt x="3143250" y="98226"/>
                </a:lnTo>
                <a:lnTo>
                  <a:pt x="2955727" y="71437"/>
                </a:lnTo>
                <a:lnTo>
                  <a:pt x="2759274" y="44648"/>
                </a:lnTo>
                <a:lnTo>
                  <a:pt x="2553891" y="35719"/>
                </a:lnTo>
                <a:lnTo>
                  <a:pt x="2330649" y="44648"/>
                </a:lnTo>
                <a:lnTo>
                  <a:pt x="2098477" y="71437"/>
                </a:lnTo>
                <a:lnTo>
                  <a:pt x="1875235" y="107156"/>
                </a:lnTo>
                <a:lnTo>
                  <a:pt x="1643063" y="160734"/>
                </a:lnTo>
                <a:lnTo>
                  <a:pt x="1410891" y="223242"/>
                </a:lnTo>
                <a:lnTo>
                  <a:pt x="1196578" y="294679"/>
                </a:lnTo>
                <a:lnTo>
                  <a:pt x="991196" y="383976"/>
                </a:lnTo>
                <a:lnTo>
                  <a:pt x="803672" y="482203"/>
                </a:lnTo>
                <a:lnTo>
                  <a:pt x="625078" y="598289"/>
                </a:lnTo>
                <a:lnTo>
                  <a:pt x="473274" y="714375"/>
                </a:lnTo>
                <a:lnTo>
                  <a:pt x="339328" y="848320"/>
                </a:lnTo>
                <a:lnTo>
                  <a:pt x="232172" y="991195"/>
                </a:lnTo>
                <a:lnTo>
                  <a:pt x="133946" y="1143000"/>
                </a:lnTo>
                <a:lnTo>
                  <a:pt x="71438" y="1294804"/>
                </a:lnTo>
                <a:lnTo>
                  <a:pt x="26789" y="1455539"/>
                </a:lnTo>
                <a:lnTo>
                  <a:pt x="0" y="1598414"/>
                </a:lnTo>
                <a:lnTo>
                  <a:pt x="8930" y="1732360"/>
                </a:lnTo>
                <a:lnTo>
                  <a:pt x="35719" y="1857375"/>
                </a:lnTo>
                <a:lnTo>
                  <a:pt x="80368" y="1964531"/>
                </a:lnTo>
                <a:lnTo>
                  <a:pt x="160735" y="2062758"/>
                </a:lnTo>
                <a:lnTo>
                  <a:pt x="250032" y="2152055"/>
                </a:lnTo>
                <a:lnTo>
                  <a:pt x="375047" y="2232421"/>
                </a:lnTo>
                <a:lnTo>
                  <a:pt x="508993" y="2312788"/>
                </a:lnTo>
                <a:lnTo>
                  <a:pt x="669727" y="2402085"/>
                </a:lnTo>
                <a:lnTo>
                  <a:pt x="839391" y="2482453"/>
                </a:lnTo>
                <a:lnTo>
                  <a:pt x="1026914" y="2553890"/>
                </a:lnTo>
                <a:lnTo>
                  <a:pt x="1232297" y="2616398"/>
                </a:lnTo>
                <a:lnTo>
                  <a:pt x="1437680" y="2661046"/>
                </a:lnTo>
                <a:lnTo>
                  <a:pt x="1660922" y="2678906"/>
                </a:lnTo>
                <a:lnTo>
                  <a:pt x="1893094" y="2669976"/>
                </a:lnTo>
                <a:lnTo>
                  <a:pt x="2134196" y="2643187"/>
                </a:lnTo>
                <a:lnTo>
                  <a:pt x="2375297" y="2598538"/>
                </a:lnTo>
                <a:lnTo>
                  <a:pt x="2625328" y="2544960"/>
                </a:lnTo>
                <a:lnTo>
                  <a:pt x="2866430" y="2482453"/>
                </a:lnTo>
                <a:lnTo>
                  <a:pt x="3098602" y="2419945"/>
                </a:lnTo>
                <a:lnTo>
                  <a:pt x="3330774" y="2339578"/>
                </a:lnTo>
                <a:lnTo>
                  <a:pt x="3554016" y="2259210"/>
                </a:lnTo>
                <a:lnTo>
                  <a:pt x="3759399" y="2169914"/>
                </a:lnTo>
                <a:lnTo>
                  <a:pt x="3964782" y="2071688"/>
                </a:lnTo>
                <a:lnTo>
                  <a:pt x="4161235" y="1964531"/>
                </a:lnTo>
                <a:lnTo>
                  <a:pt x="4339828" y="1857375"/>
                </a:lnTo>
                <a:lnTo>
                  <a:pt x="4500563" y="1732360"/>
                </a:lnTo>
                <a:lnTo>
                  <a:pt x="4643438" y="1598414"/>
                </a:lnTo>
                <a:lnTo>
                  <a:pt x="4759524" y="1464469"/>
                </a:lnTo>
                <a:lnTo>
                  <a:pt x="4848821" y="1321594"/>
                </a:lnTo>
                <a:lnTo>
                  <a:pt x="4902399" y="1187648"/>
                </a:lnTo>
                <a:lnTo>
                  <a:pt x="4920258" y="1053703"/>
                </a:lnTo>
                <a:lnTo>
                  <a:pt x="4911328" y="928687"/>
                </a:lnTo>
                <a:lnTo>
                  <a:pt x="4857750" y="812601"/>
                </a:lnTo>
                <a:lnTo>
                  <a:pt x="4759524" y="696515"/>
                </a:lnTo>
                <a:lnTo>
                  <a:pt x="4634508" y="598289"/>
                </a:lnTo>
                <a:lnTo>
                  <a:pt x="4464844" y="491133"/>
                </a:lnTo>
                <a:lnTo>
                  <a:pt x="4268391" y="401836"/>
                </a:lnTo>
                <a:lnTo>
                  <a:pt x="4054078" y="321469"/>
                </a:lnTo>
                <a:lnTo>
                  <a:pt x="3804047" y="241101"/>
                </a:lnTo>
                <a:lnTo>
                  <a:pt x="3545086" y="160734"/>
                </a:lnTo>
                <a:lnTo>
                  <a:pt x="3268266" y="98226"/>
                </a:lnTo>
                <a:lnTo>
                  <a:pt x="2982516" y="35719"/>
                </a:lnTo>
                <a:lnTo>
                  <a:pt x="2714625" y="0"/>
                </a:lnTo>
                <a:lnTo>
                  <a:pt x="271462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732484" y="3911203"/>
            <a:ext cx="839392" cy="571501"/>
          </a:xfrm>
          <a:custGeom>
            <a:avLst/>
            <a:gdLst/>
            <a:ahLst/>
            <a:cxnLst/>
            <a:rect l="0" t="0" r="0" b="0"/>
            <a:pathLst>
              <a:path w="839392" h="571501">
                <a:moveTo>
                  <a:pt x="151805" y="71437"/>
                </a:moveTo>
                <a:lnTo>
                  <a:pt x="151805" y="71437"/>
                </a:lnTo>
                <a:lnTo>
                  <a:pt x="133946" y="71437"/>
                </a:lnTo>
                <a:lnTo>
                  <a:pt x="116086" y="80367"/>
                </a:lnTo>
                <a:lnTo>
                  <a:pt x="89297" y="98226"/>
                </a:lnTo>
                <a:lnTo>
                  <a:pt x="71438" y="133945"/>
                </a:lnTo>
                <a:lnTo>
                  <a:pt x="44649" y="178593"/>
                </a:lnTo>
                <a:lnTo>
                  <a:pt x="17860" y="241101"/>
                </a:lnTo>
                <a:lnTo>
                  <a:pt x="8930" y="312539"/>
                </a:lnTo>
                <a:lnTo>
                  <a:pt x="0" y="375047"/>
                </a:lnTo>
                <a:lnTo>
                  <a:pt x="0" y="428625"/>
                </a:lnTo>
                <a:lnTo>
                  <a:pt x="17860" y="455414"/>
                </a:lnTo>
                <a:lnTo>
                  <a:pt x="35719" y="455414"/>
                </a:lnTo>
                <a:lnTo>
                  <a:pt x="71438" y="428625"/>
                </a:lnTo>
                <a:lnTo>
                  <a:pt x="107157" y="383976"/>
                </a:lnTo>
                <a:lnTo>
                  <a:pt x="142875" y="321468"/>
                </a:lnTo>
                <a:lnTo>
                  <a:pt x="169664" y="267890"/>
                </a:lnTo>
                <a:lnTo>
                  <a:pt x="196454" y="214312"/>
                </a:lnTo>
                <a:lnTo>
                  <a:pt x="214313" y="160734"/>
                </a:lnTo>
                <a:lnTo>
                  <a:pt x="223243" y="142875"/>
                </a:lnTo>
                <a:lnTo>
                  <a:pt x="241102" y="133945"/>
                </a:lnTo>
                <a:lnTo>
                  <a:pt x="250032" y="160734"/>
                </a:lnTo>
                <a:lnTo>
                  <a:pt x="258961" y="196453"/>
                </a:lnTo>
                <a:lnTo>
                  <a:pt x="276821" y="241101"/>
                </a:lnTo>
                <a:lnTo>
                  <a:pt x="294680" y="276820"/>
                </a:lnTo>
                <a:lnTo>
                  <a:pt x="312539" y="294679"/>
                </a:lnTo>
                <a:lnTo>
                  <a:pt x="330399" y="294679"/>
                </a:lnTo>
                <a:lnTo>
                  <a:pt x="348258" y="276820"/>
                </a:lnTo>
                <a:lnTo>
                  <a:pt x="366118" y="241101"/>
                </a:lnTo>
                <a:lnTo>
                  <a:pt x="383977" y="187523"/>
                </a:lnTo>
                <a:lnTo>
                  <a:pt x="401836" y="133945"/>
                </a:lnTo>
                <a:lnTo>
                  <a:pt x="410766" y="71437"/>
                </a:lnTo>
                <a:lnTo>
                  <a:pt x="419696" y="26789"/>
                </a:lnTo>
                <a:lnTo>
                  <a:pt x="428625" y="0"/>
                </a:lnTo>
                <a:lnTo>
                  <a:pt x="455414" y="0"/>
                </a:lnTo>
                <a:lnTo>
                  <a:pt x="473274" y="53578"/>
                </a:lnTo>
                <a:lnTo>
                  <a:pt x="500063" y="133945"/>
                </a:lnTo>
                <a:lnTo>
                  <a:pt x="526852" y="241101"/>
                </a:lnTo>
                <a:lnTo>
                  <a:pt x="544711" y="357187"/>
                </a:lnTo>
                <a:lnTo>
                  <a:pt x="562571" y="455414"/>
                </a:lnTo>
                <a:lnTo>
                  <a:pt x="571500" y="517922"/>
                </a:lnTo>
                <a:lnTo>
                  <a:pt x="571500" y="562570"/>
                </a:lnTo>
                <a:lnTo>
                  <a:pt x="571500" y="571500"/>
                </a:lnTo>
                <a:lnTo>
                  <a:pt x="562571" y="544711"/>
                </a:lnTo>
                <a:lnTo>
                  <a:pt x="544711" y="500062"/>
                </a:lnTo>
                <a:lnTo>
                  <a:pt x="517922" y="419695"/>
                </a:lnTo>
                <a:lnTo>
                  <a:pt x="508993" y="330398"/>
                </a:lnTo>
                <a:lnTo>
                  <a:pt x="500063" y="232172"/>
                </a:lnTo>
                <a:lnTo>
                  <a:pt x="508993" y="142875"/>
                </a:lnTo>
                <a:lnTo>
                  <a:pt x="535782" y="71437"/>
                </a:lnTo>
                <a:lnTo>
                  <a:pt x="589360" y="26789"/>
                </a:lnTo>
                <a:lnTo>
                  <a:pt x="642938" y="8929"/>
                </a:lnTo>
                <a:lnTo>
                  <a:pt x="705446" y="17859"/>
                </a:lnTo>
                <a:lnTo>
                  <a:pt x="767954" y="35718"/>
                </a:lnTo>
                <a:lnTo>
                  <a:pt x="812602" y="53578"/>
                </a:lnTo>
                <a:lnTo>
                  <a:pt x="839391" y="89297"/>
                </a:lnTo>
                <a:lnTo>
                  <a:pt x="839391" y="116086"/>
                </a:lnTo>
                <a:lnTo>
                  <a:pt x="821532" y="142875"/>
                </a:lnTo>
                <a:lnTo>
                  <a:pt x="776883" y="160734"/>
                </a:lnTo>
                <a:lnTo>
                  <a:pt x="723305" y="178593"/>
                </a:lnTo>
                <a:lnTo>
                  <a:pt x="660797" y="187523"/>
                </a:lnTo>
                <a:lnTo>
                  <a:pt x="607219" y="187523"/>
                </a:lnTo>
                <a:lnTo>
                  <a:pt x="580430" y="187523"/>
                </a:lnTo>
                <a:lnTo>
                  <a:pt x="562571" y="178593"/>
                </a:lnTo>
                <a:lnTo>
                  <a:pt x="562571" y="17859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3554016" y="3821906"/>
            <a:ext cx="383977" cy="580431"/>
          </a:xfrm>
          <a:custGeom>
            <a:avLst/>
            <a:gdLst/>
            <a:ahLst/>
            <a:cxnLst/>
            <a:rect l="0" t="0" r="0" b="0"/>
            <a:pathLst>
              <a:path w="383977" h="580431">
                <a:moveTo>
                  <a:pt x="142875" y="151805"/>
                </a:moveTo>
                <a:lnTo>
                  <a:pt x="142875" y="187523"/>
                </a:lnTo>
                <a:lnTo>
                  <a:pt x="151804" y="250031"/>
                </a:lnTo>
                <a:lnTo>
                  <a:pt x="160734" y="330398"/>
                </a:lnTo>
                <a:lnTo>
                  <a:pt x="169664" y="419695"/>
                </a:lnTo>
                <a:lnTo>
                  <a:pt x="178593" y="500062"/>
                </a:lnTo>
                <a:lnTo>
                  <a:pt x="187523" y="553640"/>
                </a:lnTo>
                <a:lnTo>
                  <a:pt x="187523" y="580430"/>
                </a:lnTo>
                <a:lnTo>
                  <a:pt x="178593" y="580430"/>
                </a:lnTo>
                <a:lnTo>
                  <a:pt x="160734" y="553640"/>
                </a:lnTo>
                <a:lnTo>
                  <a:pt x="133945" y="500062"/>
                </a:lnTo>
                <a:lnTo>
                  <a:pt x="89297" y="419695"/>
                </a:lnTo>
                <a:lnTo>
                  <a:pt x="53578" y="330398"/>
                </a:lnTo>
                <a:lnTo>
                  <a:pt x="17859" y="241101"/>
                </a:lnTo>
                <a:lnTo>
                  <a:pt x="0" y="169664"/>
                </a:lnTo>
                <a:lnTo>
                  <a:pt x="8929" y="125015"/>
                </a:lnTo>
                <a:lnTo>
                  <a:pt x="26789" y="89297"/>
                </a:lnTo>
                <a:lnTo>
                  <a:pt x="71437" y="71437"/>
                </a:lnTo>
                <a:lnTo>
                  <a:pt x="125015" y="44648"/>
                </a:lnTo>
                <a:lnTo>
                  <a:pt x="178593" y="35719"/>
                </a:lnTo>
                <a:lnTo>
                  <a:pt x="250031" y="17859"/>
                </a:lnTo>
                <a:lnTo>
                  <a:pt x="303609" y="8930"/>
                </a:lnTo>
                <a:lnTo>
                  <a:pt x="348257" y="0"/>
                </a:lnTo>
                <a:lnTo>
                  <a:pt x="383976" y="0"/>
                </a:lnTo>
                <a:lnTo>
                  <a:pt x="383976" y="8930"/>
                </a:lnTo>
                <a:lnTo>
                  <a:pt x="366117" y="17859"/>
                </a:lnTo>
                <a:lnTo>
                  <a:pt x="321468" y="44648"/>
                </a:lnTo>
                <a:lnTo>
                  <a:pt x="258961" y="71437"/>
                </a:lnTo>
                <a:lnTo>
                  <a:pt x="205382" y="107156"/>
                </a:lnTo>
                <a:lnTo>
                  <a:pt x="160734" y="133945"/>
                </a:lnTo>
                <a:lnTo>
                  <a:pt x="125015" y="160734"/>
                </a:lnTo>
                <a:lnTo>
                  <a:pt x="116086" y="169664"/>
                </a:lnTo>
                <a:lnTo>
                  <a:pt x="116086" y="16966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098727" y="3571875"/>
            <a:ext cx="71438" cy="446485"/>
          </a:xfrm>
          <a:custGeom>
            <a:avLst/>
            <a:gdLst/>
            <a:ahLst/>
            <a:cxnLst/>
            <a:rect l="0" t="0" r="0" b="0"/>
            <a:pathLst>
              <a:path w="71438" h="446485">
                <a:moveTo>
                  <a:pt x="8929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44648"/>
                </a:lnTo>
                <a:lnTo>
                  <a:pt x="0" y="80367"/>
                </a:lnTo>
                <a:lnTo>
                  <a:pt x="8929" y="142875"/>
                </a:lnTo>
                <a:lnTo>
                  <a:pt x="8929" y="214312"/>
                </a:lnTo>
                <a:lnTo>
                  <a:pt x="8929" y="294679"/>
                </a:lnTo>
                <a:lnTo>
                  <a:pt x="8929" y="366117"/>
                </a:lnTo>
                <a:lnTo>
                  <a:pt x="8929" y="419695"/>
                </a:lnTo>
                <a:lnTo>
                  <a:pt x="17859" y="446484"/>
                </a:lnTo>
                <a:lnTo>
                  <a:pt x="35718" y="446484"/>
                </a:lnTo>
                <a:lnTo>
                  <a:pt x="53578" y="419695"/>
                </a:lnTo>
                <a:lnTo>
                  <a:pt x="71437" y="366117"/>
                </a:lnTo>
                <a:lnTo>
                  <a:pt x="71437" y="36611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259461" y="3812976"/>
            <a:ext cx="35720" cy="98228"/>
          </a:xfrm>
          <a:custGeom>
            <a:avLst/>
            <a:gdLst/>
            <a:ahLst/>
            <a:cxnLst/>
            <a:rect l="0" t="0" r="0" b="0"/>
            <a:pathLst>
              <a:path w="35720" h="98228">
                <a:moveTo>
                  <a:pt x="17859" y="89297"/>
                </a:moveTo>
                <a:lnTo>
                  <a:pt x="26789" y="98227"/>
                </a:lnTo>
                <a:lnTo>
                  <a:pt x="26789" y="98227"/>
                </a:lnTo>
                <a:lnTo>
                  <a:pt x="35719" y="89297"/>
                </a:lnTo>
                <a:lnTo>
                  <a:pt x="35719" y="80367"/>
                </a:lnTo>
                <a:lnTo>
                  <a:pt x="35719" y="62508"/>
                </a:lnTo>
                <a:lnTo>
                  <a:pt x="17859" y="3571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4250531" y="3491507"/>
            <a:ext cx="26790" cy="44650"/>
          </a:xfrm>
          <a:custGeom>
            <a:avLst/>
            <a:gdLst/>
            <a:ahLst/>
            <a:cxnLst/>
            <a:rect l="0" t="0" r="0" b="0"/>
            <a:pathLst>
              <a:path w="26790" h="44650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8930" y="26789"/>
                </a:lnTo>
                <a:lnTo>
                  <a:pt x="17860" y="44649"/>
                </a:lnTo>
                <a:lnTo>
                  <a:pt x="26789" y="44649"/>
                </a:lnTo>
                <a:lnTo>
                  <a:pt x="26789" y="4464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4393406" y="3643312"/>
            <a:ext cx="133947" cy="250032"/>
          </a:xfrm>
          <a:custGeom>
            <a:avLst/>
            <a:gdLst/>
            <a:ahLst/>
            <a:cxnLst/>
            <a:rect l="0" t="0" r="0" b="0"/>
            <a:pathLst>
              <a:path w="133947" h="250032">
                <a:moveTo>
                  <a:pt x="53578" y="0"/>
                </a:moveTo>
                <a:lnTo>
                  <a:pt x="44649" y="0"/>
                </a:lnTo>
                <a:lnTo>
                  <a:pt x="44649" y="8930"/>
                </a:lnTo>
                <a:lnTo>
                  <a:pt x="26789" y="17859"/>
                </a:lnTo>
                <a:lnTo>
                  <a:pt x="17860" y="35719"/>
                </a:lnTo>
                <a:lnTo>
                  <a:pt x="8930" y="62508"/>
                </a:lnTo>
                <a:lnTo>
                  <a:pt x="0" y="107156"/>
                </a:lnTo>
                <a:lnTo>
                  <a:pt x="0" y="142875"/>
                </a:lnTo>
                <a:lnTo>
                  <a:pt x="0" y="187524"/>
                </a:lnTo>
                <a:lnTo>
                  <a:pt x="0" y="223242"/>
                </a:lnTo>
                <a:lnTo>
                  <a:pt x="17860" y="250031"/>
                </a:lnTo>
                <a:lnTo>
                  <a:pt x="44649" y="250031"/>
                </a:lnTo>
                <a:lnTo>
                  <a:pt x="71438" y="232172"/>
                </a:lnTo>
                <a:lnTo>
                  <a:pt x="98227" y="205383"/>
                </a:lnTo>
                <a:lnTo>
                  <a:pt x="125016" y="160734"/>
                </a:lnTo>
                <a:lnTo>
                  <a:pt x="133946" y="107156"/>
                </a:lnTo>
                <a:lnTo>
                  <a:pt x="133946" y="10715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4572000" y="3232546"/>
            <a:ext cx="383978" cy="616150"/>
          </a:xfrm>
          <a:custGeom>
            <a:avLst/>
            <a:gdLst/>
            <a:ahLst/>
            <a:cxnLst/>
            <a:rect l="0" t="0" r="0" b="0"/>
            <a:pathLst>
              <a:path w="383978" h="616150">
                <a:moveTo>
                  <a:pt x="0" y="455415"/>
                </a:moveTo>
                <a:lnTo>
                  <a:pt x="0" y="464344"/>
                </a:lnTo>
                <a:lnTo>
                  <a:pt x="0" y="491133"/>
                </a:lnTo>
                <a:lnTo>
                  <a:pt x="8930" y="517922"/>
                </a:lnTo>
                <a:lnTo>
                  <a:pt x="17859" y="553641"/>
                </a:lnTo>
                <a:lnTo>
                  <a:pt x="26789" y="580430"/>
                </a:lnTo>
                <a:lnTo>
                  <a:pt x="44648" y="607219"/>
                </a:lnTo>
                <a:lnTo>
                  <a:pt x="62508" y="616149"/>
                </a:lnTo>
                <a:lnTo>
                  <a:pt x="80367" y="607219"/>
                </a:lnTo>
                <a:lnTo>
                  <a:pt x="98227" y="580430"/>
                </a:lnTo>
                <a:lnTo>
                  <a:pt x="107156" y="544711"/>
                </a:lnTo>
                <a:lnTo>
                  <a:pt x="125016" y="482204"/>
                </a:lnTo>
                <a:lnTo>
                  <a:pt x="133945" y="419696"/>
                </a:lnTo>
                <a:lnTo>
                  <a:pt x="142875" y="366118"/>
                </a:lnTo>
                <a:lnTo>
                  <a:pt x="151805" y="330399"/>
                </a:lnTo>
                <a:lnTo>
                  <a:pt x="160734" y="312540"/>
                </a:lnTo>
                <a:lnTo>
                  <a:pt x="169664" y="321469"/>
                </a:lnTo>
                <a:lnTo>
                  <a:pt x="178594" y="357188"/>
                </a:lnTo>
                <a:lnTo>
                  <a:pt x="187523" y="401836"/>
                </a:lnTo>
                <a:lnTo>
                  <a:pt x="196453" y="455415"/>
                </a:lnTo>
                <a:lnTo>
                  <a:pt x="205383" y="500063"/>
                </a:lnTo>
                <a:lnTo>
                  <a:pt x="223242" y="535782"/>
                </a:lnTo>
                <a:lnTo>
                  <a:pt x="241102" y="553641"/>
                </a:lnTo>
                <a:lnTo>
                  <a:pt x="258961" y="544711"/>
                </a:lnTo>
                <a:lnTo>
                  <a:pt x="276820" y="526852"/>
                </a:lnTo>
                <a:lnTo>
                  <a:pt x="285750" y="482204"/>
                </a:lnTo>
                <a:lnTo>
                  <a:pt x="294680" y="419696"/>
                </a:lnTo>
                <a:lnTo>
                  <a:pt x="294680" y="339329"/>
                </a:lnTo>
                <a:lnTo>
                  <a:pt x="285750" y="250032"/>
                </a:lnTo>
                <a:lnTo>
                  <a:pt x="276820" y="160735"/>
                </a:lnTo>
                <a:lnTo>
                  <a:pt x="267891" y="80368"/>
                </a:lnTo>
                <a:lnTo>
                  <a:pt x="267891" y="26790"/>
                </a:lnTo>
                <a:lnTo>
                  <a:pt x="258961" y="0"/>
                </a:lnTo>
                <a:lnTo>
                  <a:pt x="258961" y="0"/>
                </a:lnTo>
                <a:lnTo>
                  <a:pt x="250031" y="26790"/>
                </a:lnTo>
                <a:lnTo>
                  <a:pt x="241102" y="80368"/>
                </a:lnTo>
                <a:lnTo>
                  <a:pt x="232172" y="142875"/>
                </a:lnTo>
                <a:lnTo>
                  <a:pt x="232172" y="223243"/>
                </a:lnTo>
                <a:lnTo>
                  <a:pt x="232172" y="303610"/>
                </a:lnTo>
                <a:lnTo>
                  <a:pt x="250031" y="366118"/>
                </a:lnTo>
                <a:lnTo>
                  <a:pt x="276820" y="428625"/>
                </a:lnTo>
                <a:lnTo>
                  <a:pt x="312539" y="464344"/>
                </a:lnTo>
                <a:lnTo>
                  <a:pt x="348258" y="491133"/>
                </a:lnTo>
                <a:lnTo>
                  <a:pt x="375047" y="491133"/>
                </a:lnTo>
                <a:lnTo>
                  <a:pt x="383977" y="473274"/>
                </a:lnTo>
                <a:lnTo>
                  <a:pt x="375047" y="428625"/>
                </a:lnTo>
                <a:lnTo>
                  <a:pt x="375047" y="42862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4714875" y="3357562"/>
            <a:ext cx="794743" cy="267892"/>
          </a:xfrm>
          <a:custGeom>
            <a:avLst/>
            <a:gdLst/>
            <a:ahLst/>
            <a:cxnLst/>
            <a:rect l="0" t="0" r="0" b="0"/>
            <a:pathLst>
              <a:path w="794743" h="267892">
                <a:moveTo>
                  <a:pt x="0" y="107156"/>
                </a:moveTo>
                <a:lnTo>
                  <a:pt x="26789" y="107156"/>
                </a:lnTo>
                <a:lnTo>
                  <a:pt x="62508" y="107156"/>
                </a:lnTo>
                <a:lnTo>
                  <a:pt x="116086" y="98227"/>
                </a:lnTo>
                <a:lnTo>
                  <a:pt x="169664" y="98227"/>
                </a:lnTo>
                <a:lnTo>
                  <a:pt x="214313" y="98227"/>
                </a:lnTo>
                <a:lnTo>
                  <a:pt x="250031" y="98227"/>
                </a:lnTo>
                <a:lnTo>
                  <a:pt x="276820" y="98227"/>
                </a:lnTo>
                <a:lnTo>
                  <a:pt x="285750" y="89297"/>
                </a:lnTo>
                <a:lnTo>
                  <a:pt x="294680" y="98227"/>
                </a:lnTo>
                <a:lnTo>
                  <a:pt x="285750" y="98227"/>
                </a:lnTo>
                <a:lnTo>
                  <a:pt x="285750" y="98227"/>
                </a:lnTo>
                <a:lnTo>
                  <a:pt x="285750" y="98227"/>
                </a:lnTo>
                <a:lnTo>
                  <a:pt x="285750" y="107156"/>
                </a:lnTo>
                <a:lnTo>
                  <a:pt x="294680" y="116086"/>
                </a:lnTo>
                <a:lnTo>
                  <a:pt x="303609" y="133945"/>
                </a:lnTo>
                <a:lnTo>
                  <a:pt x="321469" y="160734"/>
                </a:lnTo>
                <a:lnTo>
                  <a:pt x="339328" y="196453"/>
                </a:lnTo>
                <a:lnTo>
                  <a:pt x="366117" y="232172"/>
                </a:lnTo>
                <a:lnTo>
                  <a:pt x="383977" y="258961"/>
                </a:lnTo>
                <a:lnTo>
                  <a:pt x="401836" y="267891"/>
                </a:lnTo>
                <a:lnTo>
                  <a:pt x="410766" y="267891"/>
                </a:lnTo>
                <a:lnTo>
                  <a:pt x="419695" y="250031"/>
                </a:lnTo>
                <a:lnTo>
                  <a:pt x="419695" y="214313"/>
                </a:lnTo>
                <a:lnTo>
                  <a:pt x="419695" y="178594"/>
                </a:lnTo>
                <a:lnTo>
                  <a:pt x="419695" y="133945"/>
                </a:lnTo>
                <a:lnTo>
                  <a:pt x="419695" y="89297"/>
                </a:lnTo>
                <a:lnTo>
                  <a:pt x="419695" y="53578"/>
                </a:lnTo>
                <a:lnTo>
                  <a:pt x="428625" y="44649"/>
                </a:lnTo>
                <a:lnTo>
                  <a:pt x="428625" y="53578"/>
                </a:lnTo>
                <a:lnTo>
                  <a:pt x="437555" y="71438"/>
                </a:lnTo>
                <a:lnTo>
                  <a:pt x="455414" y="116086"/>
                </a:lnTo>
                <a:lnTo>
                  <a:pt x="464344" y="169664"/>
                </a:lnTo>
                <a:lnTo>
                  <a:pt x="482203" y="205383"/>
                </a:lnTo>
                <a:lnTo>
                  <a:pt x="491133" y="241102"/>
                </a:lnTo>
                <a:lnTo>
                  <a:pt x="508992" y="258961"/>
                </a:lnTo>
                <a:lnTo>
                  <a:pt x="526852" y="258961"/>
                </a:lnTo>
                <a:lnTo>
                  <a:pt x="535781" y="241102"/>
                </a:lnTo>
                <a:lnTo>
                  <a:pt x="553641" y="205383"/>
                </a:lnTo>
                <a:lnTo>
                  <a:pt x="562570" y="151805"/>
                </a:lnTo>
                <a:lnTo>
                  <a:pt x="571500" y="98227"/>
                </a:lnTo>
                <a:lnTo>
                  <a:pt x="580430" y="44649"/>
                </a:lnTo>
                <a:lnTo>
                  <a:pt x="589359" y="17859"/>
                </a:lnTo>
                <a:lnTo>
                  <a:pt x="598289" y="0"/>
                </a:lnTo>
                <a:lnTo>
                  <a:pt x="616148" y="17859"/>
                </a:lnTo>
                <a:lnTo>
                  <a:pt x="625078" y="44649"/>
                </a:lnTo>
                <a:lnTo>
                  <a:pt x="651867" y="71438"/>
                </a:lnTo>
                <a:lnTo>
                  <a:pt x="678656" y="107156"/>
                </a:lnTo>
                <a:lnTo>
                  <a:pt x="705445" y="125016"/>
                </a:lnTo>
                <a:lnTo>
                  <a:pt x="732234" y="142875"/>
                </a:lnTo>
                <a:lnTo>
                  <a:pt x="767953" y="133945"/>
                </a:lnTo>
                <a:lnTo>
                  <a:pt x="794742" y="107156"/>
                </a:lnTo>
                <a:lnTo>
                  <a:pt x="794742" y="10715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4947047" y="2902148"/>
            <a:ext cx="17860" cy="62509"/>
          </a:xfrm>
          <a:custGeom>
            <a:avLst/>
            <a:gdLst/>
            <a:ahLst/>
            <a:cxnLst/>
            <a:rect l="0" t="0" r="0" b="0"/>
            <a:pathLst>
              <a:path w="17860" h="62509">
                <a:moveTo>
                  <a:pt x="17859" y="62508"/>
                </a:moveTo>
                <a:lnTo>
                  <a:pt x="17859" y="62508"/>
                </a:lnTo>
                <a:lnTo>
                  <a:pt x="17859" y="62508"/>
                </a:lnTo>
                <a:lnTo>
                  <a:pt x="17859" y="53578"/>
                </a:lnTo>
                <a:lnTo>
                  <a:pt x="17859" y="3571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4011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Spring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folder structure that contains your WAR (Web </a:t>
            </a:r>
            <a:r>
              <a:rPr lang="en-US" dirty="0" err="1"/>
              <a:t>ARchive</a:t>
            </a:r>
            <a:r>
              <a:rPr lang="en-US" dirty="0"/>
              <a:t>): It must </a:t>
            </a:r>
            <a:r>
              <a:rPr lang="en-US" dirty="0" smtClean="0"/>
              <a:t>contain: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 </a:t>
            </a:r>
            <a:r>
              <a:rPr lang="en-US" dirty="0"/>
              <a:t>WEB-INF folder with lib and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classes </a:t>
            </a:r>
            <a:r>
              <a:rPr lang="en-US" dirty="0"/>
              <a:t>subfolders that contain the third-party libraries and your web application classes, respectively.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Some </a:t>
            </a:r>
            <a:r>
              <a:rPr lang="en-US" dirty="0"/>
              <a:t>JSP (if needed), HTML, CSS, images, and JavaScript (if needed) files.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 </a:t>
            </a:r>
            <a:r>
              <a:rPr lang="en-US" dirty="0"/>
              <a:t>file named web.xml that will contain the Spring </a:t>
            </a:r>
            <a:r>
              <a:rPr lang="en-US" dirty="0" err="1"/>
              <a:t>org.springframework.web.servlet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DispatcherServlet</a:t>
            </a:r>
            <a:r>
              <a:rPr lang="en-US" dirty="0" smtClean="0"/>
              <a:t> </a:t>
            </a:r>
            <a:r>
              <a:rPr lang="en-US" dirty="0"/>
              <a:t>class. Your Spring beans in the form &lt; servlet-name &gt;-</a:t>
            </a:r>
            <a:r>
              <a:rPr lang="en-US" dirty="0" smtClean="0"/>
              <a:t>servlet.xml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 bwMode="auto">
          <a:xfrm>
            <a:off x="6599039" y="1143000"/>
            <a:ext cx="1134071" cy="526852"/>
          </a:xfrm>
          <a:custGeom>
            <a:avLst/>
            <a:gdLst/>
            <a:ahLst/>
            <a:cxnLst/>
            <a:rect l="0" t="0" r="0" b="0"/>
            <a:pathLst>
              <a:path w="1134071" h="526852">
                <a:moveTo>
                  <a:pt x="107156" y="482203"/>
                </a:moveTo>
                <a:lnTo>
                  <a:pt x="107156" y="482203"/>
                </a:lnTo>
                <a:lnTo>
                  <a:pt x="98227" y="482203"/>
                </a:lnTo>
                <a:lnTo>
                  <a:pt x="98227" y="482203"/>
                </a:lnTo>
                <a:lnTo>
                  <a:pt x="98227" y="491133"/>
                </a:lnTo>
                <a:lnTo>
                  <a:pt x="107156" y="491133"/>
                </a:lnTo>
                <a:lnTo>
                  <a:pt x="116086" y="491133"/>
                </a:lnTo>
                <a:lnTo>
                  <a:pt x="133945" y="500062"/>
                </a:lnTo>
                <a:lnTo>
                  <a:pt x="151805" y="508992"/>
                </a:lnTo>
                <a:lnTo>
                  <a:pt x="169664" y="517922"/>
                </a:lnTo>
                <a:lnTo>
                  <a:pt x="196453" y="517922"/>
                </a:lnTo>
                <a:lnTo>
                  <a:pt x="232172" y="517922"/>
                </a:lnTo>
                <a:lnTo>
                  <a:pt x="267891" y="526851"/>
                </a:lnTo>
                <a:lnTo>
                  <a:pt x="312539" y="526851"/>
                </a:lnTo>
                <a:lnTo>
                  <a:pt x="357188" y="526851"/>
                </a:lnTo>
                <a:lnTo>
                  <a:pt x="401836" y="517922"/>
                </a:lnTo>
                <a:lnTo>
                  <a:pt x="455414" y="517922"/>
                </a:lnTo>
                <a:lnTo>
                  <a:pt x="508992" y="508992"/>
                </a:lnTo>
                <a:lnTo>
                  <a:pt x="571500" y="500062"/>
                </a:lnTo>
                <a:lnTo>
                  <a:pt x="634008" y="491133"/>
                </a:lnTo>
                <a:lnTo>
                  <a:pt x="696516" y="473273"/>
                </a:lnTo>
                <a:lnTo>
                  <a:pt x="759024" y="464344"/>
                </a:lnTo>
                <a:lnTo>
                  <a:pt x="821531" y="446484"/>
                </a:lnTo>
                <a:lnTo>
                  <a:pt x="884039" y="428625"/>
                </a:lnTo>
                <a:lnTo>
                  <a:pt x="937617" y="410765"/>
                </a:lnTo>
                <a:lnTo>
                  <a:pt x="982266" y="392906"/>
                </a:lnTo>
                <a:lnTo>
                  <a:pt x="1026914" y="366117"/>
                </a:lnTo>
                <a:lnTo>
                  <a:pt x="1062633" y="339328"/>
                </a:lnTo>
                <a:lnTo>
                  <a:pt x="1089422" y="321469"/>
                </a:lnTo>
                <a:lnTo>
                  <a:pt x="1116211" y="285750"/>
                </a:lnTo>
                <a:lnTo>
                  <a:pt x="1125141" y="258961"/>
                </a:lnTo>
                <a:lnTo>
                  <a:pt x="1134070" y="232172"/>
                </a:lnTo>
                <a:lnTo>
                  <a:pt x="1125141" y="196453"/>
                </a:lnTo>
                <a:lnTo>
                  <a:pt x="1107281" y="169664"/>
                </a:lnTo>
                <a:lnTo>
                  <a:pt x="1080492" y="133945"/>
                </a:lnTo>
                <a:lnTo>
                  <a:pt x="1044774" y="107156"/>
                </a:lnTo>
                <a:lnTo>
                  <a:pt x="1000125" y="80367"/>
                </a:lnTo>
                <a:lnTo>
                  <a:pt x="937617" y="53578"/>
                </a:lnTo>
                <a:lnTo>
                  <a:pt x="875109" y="35719"/>
                </a:lnTo>
                <a:lnTo>
                  <a:pt x="794742" y="17859"/>
                </a:lnTo>
                <a:lnTo>
                  <a:pt x="714375" y="8930"/>
                </a:lnTo>
                <a:lnTo>
                  <a:pt x="616149" y="0"/>
                </a:lnTo>
                <a:lnTo>
                  <a:pt x="517922" y="8930"/>
                </a:lnTo>
                <a:lnTo>
                  <a:pt x="419695" y="8930"/>
                </a:lnTo>
                <a:lnTo>
                  <a:pt x="312539" y="26789"/>
                </a:lnTo>
                <a:lnTo>
                  <a:pt x="214313" y="53578"/>
                </a:lnTo>
                <a:lnTo>
                  <a:pt x="125016" y="80367"/>
                </a:lnTo>
                <a:lnTo>
                  <a:pt x="53578" y="125016"/>
                </a:lnTo>
                <a:lnTo>
                  <a:pt x="8930" y="178594"/>
                </a:lnTo>
                <a:lnTo>
                  <a:pt x="0" y="241102"/>
                </a:lnTo>
                <a:lnTo>
                  <a:pt x="17859" y="312539"/>
                </a:lnTo>
                <a:lnTo>
                  <a:pt x="71438" y="383976"/>
                </a:lnTo>
                <a:lnTo>
                  <a:pt x="142875" y="446484"/>
                </a:lnTo>
                <a:lnTo>
                  <a:pt x="223242" y="500062"/>
                </a:lnTo>
                <a:lnTo>
                  <a:pt x="223242" y="50006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1241227" y="2536031"/>
            <a:ext cx="875110" cy="35720"/>
          </a:xfrm>
          <a:custGeom>
            <a:avLst/>
            <a:gdLst/>
            <a:ahLst/>
            <a:cxnLst/>
            <a:rect l="0" t="0" r="0" b="0"/>
            <a:pathLst>
              <a:path w="875110" h="35720">
                <a:moveTo>
                  <a:pt x="0" y="35719"/>
                </a:moveTo>
                <a:lnTo>
                  <a:pt x="0" y="35719"/>
                </a:lnTo>
                <a:lnTo>
                  <a:pt x="8929" y="35719"/>
                </a:lnTo>
                <a:lnTo>
                  <a:pt x="17859" y="35719"/>
                </a:lnTo>
                <a:lnTo>
                  <a:pt x="35718" y="35719"/>
                </a:lnTo>
                <a:lnTo>
                  <a:pt x="62507" y="35719"/>
                </a:lnTo>
                <a:lnTo>
                  <a:pt x="89296" y="26789"/>
                </a:lnTo>
                <a:lnTo>
                  <a:pt x="116086" y="17860"/>
                </a:lnTo>
                <a:lnTo>
                  <a:pt x="151804" y="17860"/>
                </a:lnTo>
                <a:lnTo>
                  <a:pt x="178593" y="17860"/>
                </a:lnTo>
                <a:lnTo>
                  <a:pt x="223242" y="8930"/>
                </a:lnTo>
                <a:lnTo>
                  <a:pt x="258961" y="8930"/>
                </a:lnTo>
                <a:lnTo>
                  <a:pt x="312539" y="8930"/>
                </a:lnTo>
                <a:lnTo>
                  <a:pt x="357187" y="8930"/>
                </a:lnTo>
                <a:lnTo>
                  <a:pt x="419695" y="8930"/>
                </a:lnTo>
                <a:lnTo>
                  <a:pt x="482203" y="8930"/>
                </a:lnTo>
                <a:lnTo>
                  <a:pt x="544711" y="8930"/>
                </a:lnTo>
                <a:lnTo>
                  <a:pt x="616148" y="8930"/>
                </a:lnTo>
                <a:lnTo>
                  <a:pt x="687586" y="8930"/>
                </a:lnTo>
                <a:lnTo>
                  <a:pt x="759023" y="8930"/>
                </a:lnTo>
                <a:lnTo>
                  <a:pt x="821531" y="0"/>
                </a:lnTo>
                <a:lnTo>
                  <a:pt x="875109" y="0"/>
                </a:lnTo>
                <a:lnTo>
                  <a:pt x="87510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036219" y="2491383"/>
            <a:ext cx="232173" cy="26790"/>
          </a:xfrm>
          <a:custGeom>
            <a:avLst/>
            <a:gdLst/>
            <a:ahLst/>
            <a:cxnLst/>
            <a:rect l="0" t="0" r="0" b="0"/>
            <a:pathLst>
              <a:path w="232173" h="26790">
                <a:moveTo>
                  <a:pt x="8929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26789" y="8930"/>
                </a:lnTo>
                <a:lnTo>
                  <a:pt x="53578" y="8930"/>
                </a:lnTo>
                <a:lnTo>
                  <a:pt x="80367" y="8930"/>
                </a:lnTo>
                <a:lnTo>
                  <a:pt x="116086" y="17859"/>
                </a:lnTo>
                <a:lnTo>
                  <a:pt x="160734" y="17859"/>
                </a:lnTo>
                <a:lnTo>
                  <a:pt x="196453" y="17859"/>
                </a:lnTo>
                <a:lnTo>
                  <a:pt x="232172" y="26789"/>
                </a:lnTo>
                <a:lnTo>
                  <a:pt x="232172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884039" y="3027164"/>
            <a:ext cx="937618" cy="44649"/>
          </a:xfrm>
          <a:custGeom>
            <a:avLst/>
            <a:gdLst/>
            <a:ahLst/>
            <a:cxnLst/>
            <a:rect l="0" t="0" r="0" b="0"/>
            <a:pathLst>
              <a:path w="937618" h="44649">
                <a:moveTo>
                  <a:pt x="8930" y="44648"/>
                </a:moveTo>
                <a:lnTo>
                  <a:pt x="8930" y="44648"/>
                </a:lnTo>
                <a:lnTo>
                  <a:pt x="0" y="35718"/>
                </a:lnTo>
                <a:lnTo>
                  <a:pt x="0" y="35718"/>
                </a:lnTo>
                <a:lnTo>
                  <a:pt x="0" y="26789"/>
                </a:lnTo>
                <a:lnTo>
                  <a:pt x="8930" y="26789"/>
                </a:lnTo>
                <a:lnTo>
                  <a:pt x="17860" y="17859"/>
                </a:lnTo>
                <a:lnTo>
                  <a:pt x="44649" y="8929"/>
                </a:lnTo>
                <a:lnTo>
                  <a:pt x="71438" y="8929"/>
                </a:lnTo>
                <a:lnTo>
                  <a:pt x="107156" y="0"/>
                </a:lnTo>
                <a:lnTo>
                  <a:pt x="142875" y="0"/>
                </a:lnTo>
                <a:lnTo>
                  <a:pt x="205383" y="8929"/>
                </a:lnTo>
                <a:lnTo>
                  <a:pt x="267891" y="17859"/>
                </a:lnTo>
                <a:lnTo>
                  <a:pt x="339328" y="17859"/>
                </a:lnTo>
                <a:lnTo>
                  <a:pt x="428625" y="26789"/>
                </a:lnTo>
                <a:lnTo>
                  <a:pt x="526852" y="26789"/>
                </a:lnTo>
                <a:lnTo>
                  <a:pt x="625078" y="26789"/>
                </a:lnTo>
                <a:lnTo>
                  <a:pt x="741164" y="17859"/>
                </a:lnTo>
                <a:lnTo>
                  <a:pt x="839391" y="8929"/>
                </a:lnTo>
                <a:lnTo>
                  <a:pt x="937617" y="0"/>
                </a:lnTo>
                <a:lnTo>
                  <a:pt x="937617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553891" y="4446984"/>
            <a:ext cx="1482329" cy="750095"/>
          </a:xfrm>
          <a:custGeom>
            <a:avLst/>
            <a:gdLst/>
            <a:ahLst/>
            <a:cxnLst/>
            <a:rect l="0" t="0" r="0" b="0"/>
            <a:pathLst>
              <a:path w="1482329" h="750095">
                <a:moveTo>
                  <a:pt x="151804" y="651868"/>
                </a:moveTo>
                <a:lnTo>
                  <a:pt x="160734" y="651868"/>
                </a:lnTo>
                <a:lnTo>
                  <a:pt x="160734" y="651868"/>
                </a:lnTo>
                <a:lnTo>
                  <a:pt x="160734" y="651868"/>
                </a:lnTo>
                <a:lnTo>
                  <a:pt x="169664" y="651868"/>
                </a:lnTo>
                <a:lnTo>
                  <a:pt x="169664" y="651868"/>
                </a:lnTo>
                <a:lnTo>
                  <a:pt x="178593" y="642938"/>
                </a:lnTo>
                <a:lnTo>
                  <a:pt x="178593" y="642938"/>
                </a:lnTo>
                <a:lnTo>
                  <a:pt x="178593" y="642938"/>
                </a:lnTo>
                <a:lnTo>
                  <a:pt x="178593" y="634008"/>
                </a:lnTo>
                <a:lnTo>
                  <a:pt x="178593" y="634008"/>
                </a:lnTo>
                <a:lnTo>
                  <a:pt x="178593" y="642938"/>
                </a:lnTo>
                <a:lnTo>
                  <a:pt x="178593" y="642938"/>
                </a:lnTo>
                <a:lnTo>
                  <a:pt x="187523" y="642938"/>
                </a:lnTo>
                <a:lnTo>
                  <a:pt x="196453" y="642938"/>
                </a:lnTo>
                <a:lnTo>
                  <a:pt x="214312" y="651868"/>
                </a:lnTo>
                <a:lnTo>
                  <a:pt x="232172" y="660797"/>
                </a:lnTo>
                <a:lnTo>
                  <a:pt x="250031" y="660797"/>
                </a:lnTo>
                <a:lnTo>
                  <a:pt x="276820" y="669727"/>
                </a:lnTo>
                <a:lnTo>
                  <a:pt x="303609" y="669727"/>
                </a:lnTo>
                <a:lnTo>
                  <a:pt x="339328" y="678657"/>
                </a:lnTo>
                <a:lnTo>
                  <a:pt x="366117" y="687586"/>
                </a:lnTo>
                <a:lnTo>
                  <a:pt x="401836" y="696516"/>
                </a:lnTo>
                <a:lnTo>
                  <a:pt x="437554" y="705446"/>
                </a:lnTo>
                <a:lnTo>
                  <a:pt x="482203" y="714375"/>
                </a:lnTo>
                <a:lnTo>
                  <a:pt x="526851" y="723305"/>
                </a:lnTo>
                <a:lnTo>
                  <a:pt x="571500" y="732235"/>
                </a:lnTo>
                <a:lnTo>
                  <a:pt x="625078" y="741164"/>
                </a:lnTo>
                <a:lnTo>
                  <a:pt x="669726" y="741164"/>
                </a:lnTo>
                <a:lnTo>
                  <a:pt x="714375" y="750094"/>
                </a:lnTo>
                <a:lnTo>
                  <a:pt x="767953" y="750094"/>
                </a:lnTo>
                <a:lnTo>
                  <a:pt x="812601" y="750094"/>
                </a:lnTo>
                <a:lnTo>
                  <a:pt x="857250" y="750094"/>
                </a:lnTo>
                <a:lnTo>
                  <a:pt x="901898" y="750094"/>
                </a:lnTo>
                <a:lnTo>
                  <a:pt x="946547" y="750094"/>
                </a:lnTo>
                <a:lnTo>
                  <a:pt x="1000125" y="750094"/>
                </a:lnTo>
                <a:lnTo>
                  <a:pt x="1044773" y="741164"/>
                </a:lnTo>
                <a:lnTo>
                  <a:pt x="1089422" y="732235"/>
                </a:lnTo>
                <a:lnTo>
                  <a:pt x="1134070" y="723305"/>
                </a:lnTo>
                <a:lnTo>
                  <a:pt x="1178718" y="705446"/>
                </a:lnTo>
                <a:lnTo>
                  <a:pt x="1214437" y="687586"/>
                </a:lnTo>
                <a:lnTo>
                  <a:pt x="1259086" y="669727"/>
                </a:lnTo>
                <a:lnTo>
                  <a:pt x="1303734" y="642938"/>
                </a:lnTo>
                <a:lnTo>
                  <a:pt x="1348382" y="616149"/>
                </a:lnTo>
                <a:lnTo>
                  <a:pt x="1375172" y="580430"/>
                </a:lnTo>
                <a:lnTo>
                  <a:pt x="1410890" y="553641"/>
                </a:lnTo>
                <a:lnTo>
                  <a:pt x="1428750" y="517922"/>
                </a:lnTo>
                <a:lnTo>
                  <a:pt x="1455539" y="482204"/>
                </a:lnTo>
                <a:lnTo>
                  <a:pt x="1464468" y="437555"/>
                </a:lnTo>
                <a:lnTo>
                  <a:pt x="1473398" y="401836"/>
                </a:lnTo>
                <a:lnTo>
                  <a:pt x="1482328" y="348258"/>
                </a:lnTo>
                <a:lnTo>
                  <a:pt x="1473398" y="303609"/>
                </a:lnTo>
                <a:lnTo>
                  <a:pt x="1464468" y="250031"/>
                </a:lnTo>
                <a:lnTo>
                  <a:pt x="1437679" y="205383"/>
                </a:lnTo>
                <a:lnTo>
                  <a:pt x="1410890" y="151805"/>
                </a:lnTo>
                <a:lnTo>
                  <a:pt x="1375172" y="107156"/>
                </a:lnTo>
                <a:lnTo>
                  <a:pt x="1330523" y="71437"/>
                </a:lnTo>
                <a:lnTo>
                  <a:pt x="1276945" y="35719"/>
                </a:lnTo>
                <a:lnTo>
                  <a:pt x="1214437" y="17859"/>
                </a:lnTo>
                <a:lnTo>
                  <a:pt x="1134070" y="0"/>
                </a:lnTo>
                <a:lnTo>
                  <a:pt x="1035843" y="0"/>
                </a:lnTo>
                <a:lnTo>
                  <a:pt x="937617" y="0"/>
                </a:lnTo>
                <a:lnTo>
                  <a:pt x="812601" y="17859"/>
                </a:lnTo>
                <a:lnTo>
                  <a:pt x="687586" y="35719"/>
                </a:lnTo>
                <a:lnTo>
                  <a:pt x="553640" y="62508"/>
                </a:lnTo>
                <a:lnTo>
                  <a:pt x="419695" y="89297"/>
                </a:lnTo>
                <a:lnTo>
                  <a:pt x="294679" y="116086"/>
                </a:lnTo>
                <a:lnTo>
                  <a:pt x="169664" y="151805"/>
                </a:lnTo>
                <a:lnTo>
                  <a:pt x="80367" y="187523"/>
                </a:lnTo>
                <a:lnTo>
                  <a:pt x="17859" y="241102"/>
                </a:lnTo>
                <a:lnTo>
                  <a:pt x="0" y="321469"/>
                </a:lnTo>
                <a:lnTo>
                  <a:pt x="17859" y="437555"/>
                </a:lnTo>
                <a:lnTo>
                  <a:pt x="80367" y="562571"/>
                </a:lnTo>
                <a:lnTo>
                  <a:pt x="160734" y="687586"/>
                </a:lnTo>
                <a:lnTo>
                  <a:pt x="160734" y="68758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000500" y="5679280"/>
            <a:ext cx="2178845" cy="919759"/>
          </a:xfrm>
          <a:custGeom>
            <a:avLst/>
            <a:gdLst/>
            <a:ahLst/>
            <a:cxnLst/>
            <a:rect l="0" t="0" r="0" b="0"/>
            <a:pathLst>
              <a:path w="2178845" h="919759">
                <a:moveTo>
                  <a:pt x="1696641" y="267891"/>
                </a:moveTo>
                <a:lnTo>
                  <a:pt x="1696641" y="267891"/>
                </a:lnTo>
                <a:lnTo>
                  <a:pt x="1705570" y="267891"/>
                </a:lnTo>
                <a:lnTo>
                  <a:pt x="1705570" y="258961"/>
                </a:lnTo>
                <a:lnTo>
                  <a:pt x="1714500" y="258961"/>
                </a:lnTo>
                <a:lnTo>
                  <a:pt x="1723430" y="250032"/>
                </a:lnTo>
                <a:lnTo>
                  <a:pt x="1723430" y="250032"/>
                </a:lnTo>
                <a:lnTo>
                  <a:pt x="1723430" y="250032"/>
                </a:lnTo>
                <a:lnTo>
                  <a:pt x="1723430" y="250032"/>
                </a:lnTo>
                <a:lnTo>
                  <a:pt x="1723430" y="241102"/>
                </a:lnTo>
                <a:lnTo>
                  <a:pt x="1723430" y="241102"/>
                </a:lnTo>
                <a:lnTo>
                  <a:pt x="1723430" y="232172"/>
                </a:lnTo>
                <a:lnTo>
                  <a:pt x="1714500" y="232172"/>
                </a:lnTo>
                <a:lnTo>
                  <a:pt x="1714500" y="214313"/>
                </a:lnTo>
                <a:lnTo>
                  <a:pt x="1705570" y="205383"/>
                </a:lnTo>
                <a:lnTo>
                  <a:pt x="1687711" y="196454"/>
                </a:lnTo>
                <a:lnTo>
                  <a:pt x="1669852" y="187524"/>
                </a:lnTo>
                <a:lnTo>
                  <a:pt x="1643063" y="178594"/>
                </a:lnTo>
                <a:lnTo>
                  <a:pt x="1607344" y="169665"/>
                </a:lnTo>
                <a:lnTo>
                  <a:pt x="1571625" y="160735"/>
                </a:lnTo>
                <a:lnTo>
                  <a:pt x="1526977" y="160735"/>
                </a:lnTo>
                <a:lnTo>
                  <a:pt x="1482328" y="151805"/>
                </a:lnTo>
                <a:lnTo>
                  <a:pt x="1428750" y="142875"/>
                </a:lnTo>
                <a:lnTo>
                  <a:pt x="1375172" y="133946"/>
                </a:lnTo>
                <a:lnTo>
                  <a:pt x="1321594" y="125016"/>
                </a:lnTo>
                <a:lnTo>
                  <a:pt x="1268016" y="116086"/>
                </a:lnTo>
                <a:lnTo>
                  <a:pt x="1205508" y="107157"/>
                </a:lnTo>
                <a:lnTo>
                  <a:pt x="1151930" y="89297"/>
                </a:lnTo>
                <a:lnTo>
                  <a:pt x="1089422" y="80368"/>
                </a:lnTo>
                <a:lnTo>
                  <a:pt x="1026914" y="71438"/>
                </a:lnTo>
                <a:lnTo>
                  <a:pt x="955477" y="71438"/>
                </a:lnTo>
                <a:lnTo>
                  <a:pt x="892969" y="80368"/>
                </a:lnTo>
                <a:lnTo>
                  <a:pt x="821531" y="80368"/>
                </a:lnTo>
                <a:lnTo>
                  <a:pt x="750094" y="80368"/>
                </a:lnTo>
                <a:lnTo>
                  <a:pt x="678656" y="89297"/>
                </a:lnTo>
                <a:lnTo>
                  <a:pt x="607219" y="98227"/>
                </a:lnTo>
                <a:lnTo>
                  <a:pt x="544711" y="98227"/>
                </a:lnTo>
                <a:lnTo>
                  <a:pt x="482203" y="107157"/>
                </a:lnTo>
                <a:lnTo>
                  <a:pt x="428625" y="116086"/>
                </a:lnTo>
                <a:lnTo>
                  <a:pt x="366117" y="125016"/>
                </a:lnTo>
                <a:lnTo>
                  <a:pt x="321469" y="142875"/>
                </a:lnTo>
                <a:lnTo>
                  <a:pt x="276820" y="160735"/>
                </a:lnTo>
                <a:lnTo>
                  <a:pt x="232172" y="178594"/>
                </a:lnTo>
                <a:lnTo>
                  <a:pt x="187523" y="205383"/>
                </a:lnTo>
                <a:lnTo>
                  <a:pt x="151805" y="232172"/>
                </a:lnTo>
                <a:lnTo>
                  <a:pt x="107156" y="258961"/>
                </a:lnTo>
                <a:lnTo>
                  <a:pt x="71438" y="303610"/>
                </a:lnTo>
                <a:lnTo>
                  <a:pt x="44648" y="348258"/>
                </a:lnTo>
                <a:lnTo>
                  <a:pt x="26789" y="392907"/>
                </a:lnTo>
                <a:lnTo>
                  <a:pt x="8930" y="428625"/>
                </a:lnTo>
                <a:lnTo>
                  <a:pt x="0" y="464344"/>
                </a:lnTo>
                <a:lnTo>
                  <a:pt x="0" y="491133"/>
                </a:lnTo>
                <a:lnTo>
                  <a:pt x="0" y="526852"/>
                </a:lnTo>
                <a:lnTo>
                  <a:pt x="17859" y="562571"/>
                </a:lnTo>
                <a:lnTo>
                  <a:pt x="35719" y="598290"/>
                </a:lnTo>
                <a:lnTo>
                  <a:pt x="62508" y="634008"/>
                </a:lnTo>
                <a:lnTo>
                  <a:pt x="98227" y="669727"/>
                </a:lnTo>
                <a:lnTo>
                  <a:pt x="133945" y="714375"/>
                </a:lnTo>
                <a:lnTo>
                  <a:pt x="169664" y="750094"/>
                </a:lnTo>
                <a:lnTo>
                  <a:pt x="205383" y="776883"/>
                </a:lnTo>
                <a:lnTo>
                  <a:pt x="241102" y="794743"/>
                </a:lnTo>
                <a:lnTo>
                  <a:pt x="276820" y="803672"/>
                </a:lnTo>
                <a:lnTo>
                  <a:pt x="330398" y="830461"/>
                </a:lnTo>
                <a:lnTo>
                  <a:pt x="401836" y="848321"/>
                </a:lnTo>
                <a:lnTo>
                  <a:pt x="482203" y="866180"/>
                </a:lnTo>
                <a:lnTo>
                  <a:pt x="571500" y="884040"/>
                </a:lnTo>
                <a:lnTo>
                  <a:pt x="660797" y="892969"/>
                </a:lnTo>
                <a:lnTo>
                  <a:pt x="759023" y="901899"/>
                </a:lnTo>
                <a:lnTo>
                  <a:pt x="803672" y="901899"/>
                </a:lnTo>
                <a:lnTo>
                  <a:pt x="866180" y="910829"/>
                </a:lnTo>
                <a:lnTo>
                  <a:pt x="946547" y="910829"/>
                </a:lnTo>
                <a:lnTo>
                  <a:pt x="1026914" y="919758"/>
                </a:lnTo>
                <a:lnTo>
                  <a:pt x="1125141" y="919758"/>
                </a:lnTo>
                <a:lnTo>
                  <a:pt x="1339453" y="919758"/>
                </a:lnTo>
                <a:lnTo>
                  <a:pt x="1526977" y="901899"/>
                </a:lnTo>
                <a:lnTo>
                  <a:pt x="1687711" y="857250"/>
                </a:lnTo>
                <a:lnTo>
                  <a:pt x="1830586" y="803672"/>
                </a:lnTo>
                <a:lnTo>
                  <a:pt x="1937742" y="741165"/>
                </a:lnTo>
                <a:lnTo>
                  <a:pt x="2009180" y="687586"/>
                </a:lnTo>
                <a:lnTo>
                  <a:pt x="2071688" y="634008"/>
                </a:lnTo>
                <a:lnTo>
                  <a:pt x="2116336" y="589360"/>
                </a:lnTo>
                <a:lnTo>
                  <a:pt x="2152055" y="544711"/>
                </a:lnTo>
                <a:lnTo>
                  <a:pt x="2169914" y="508993"/>
                </a:lnTo>
                <a:lnTo>
                  <a:pt x="2178844" y="473274"/>
                </a:lnTo>
                <a:lnTo>
                  <a:pt x="2169914" y="437555"/>
                </a:lnTo>
                <a:lnTo>
                  <a:pt x="2152055" y="401836"/>
                </a:lnTo>
                <a:lnTo>
                  <a:pt x="2107406" y="357188"/>
                </a:lnTo>
                <a:lnTo>
                  <a:pt x="2053828" y="312540"/>
                </a:lnTo>
                <a:lnTo>
                  <a:pt x="1982391" y="267891"/>
                </a:lnTo>
                <a:lnTo>
                  <a:pt x="1910953" y="214313"/>
                </a:lnTo>
                <a:lnTo>
                  <a:pt x="1812727" y="160735"/>
                </a:lnTo>
                <a:lnTo>
                  <a:pt x="1714500" y="116086"/>
                </a:lnTo>
                <a:lnTo>
                  <a:pt x="1607344" y="71438"/>
                </a:lnTo>
                <a:lnTo>
                  <a:pt x="1500188" y="35719"/>
                </a:lnTo>
                <a:lnTo>
                  <a:pt x="1393031" y="17860"/>
                </a:lnTo>
                <a:lnTo>
                  <a:pt x="1276945" y="0"/>
                </a:lnTo>
                <a:lnTo>
                  <a:pt x="1169789" y="0"/>
                </a:lnTo>
                <a:lnTo>
                  <a:pt x="1062633" y="8930"/>
                </a:lnTo>
                <a:lnTo>
                  <a:pt x="1062633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509492" y="3375421"/>
            <a:ext cx="276822" cy="410767"/>
          </a:xfrm>
          <a:custGeom>
            <a:avLst/>
            <a:gdLst/>
            <a:ahLst/>
            <a:cxnLst/>
            <a:rect l="0" t="0" r="0" b="0"/>
            <a:pathLst>
              <a:path w="276822" h="410767">
                <a:moveTo>
                  <a:pt x="62508" y="35719"/>
                </a:moveTo>
                <a:lnTo>
                  <a:pt x="62508" y="35719"/>
                </a:lnTo>
                <a:lnTo>
                  <a:pt x="62508" y="35719"/>
                </a:lnTo>
                <a:lnTo>
                  <a:pt x="62508" y="44649"/>
                </a:lnTo>
                <a:lnTo>
                  <a:pt x="62508" y="62508"/>
                </a:lnTo>
                <a:lnTo>
                  <a:pt x="71438" y="98227"/>
                </a:lnTo>
                <a:lnTo>
                  <a:pt x="80367" y="133946"/>
                </a:lnTo>
                <a:lnTo>
                  <a:pt x="89297" y="187524"/>
                </a:lnTo>
                <a:lnTo>
                  <a:pt x="98227" y="241102"/>
                </a:lnTo>
                <a:lnTo>
                  <a:pt x="107156" y="294680"/>
                </a:lnTo>
                <a:lnTo>
                  <a:pt x="116086" y="339329"/>
                </a:lnTo>
                <a:lnTo>
                  <a:pt x="125016" y="375047"/>
                </a:lnTo>
                <a:lnTo>
                  <a:pt x="133946" y="401836"/>
                </a:lnTo>
                <a:lnTo>
                  <a:pt x="133946" y="410766"/>
                </a:lnTo>
                <a:lnTo>
                  <a:pt x="133946" y="410766"/>
                </a:lnTo>
                <a:lnTo>
                  <a:pt x="133946" y="401836"/>
                </a:lnTo>
                <a:lnTo>
                  <a:pt x="125016" y="383977"/>
                </a:lnTo>
                <a:lnTo>
                  <a:pt x="107156" y="357188"/>
                </a:lnTo>
                <a:lnTo>
                  <a:pt x="89297" y="321469"/>
                </a:lnTo>
                <a:lnTo>
                  <a:pt x="62508" y="285750"/>
                </a:lnTo>
                <a:lnTo>
                  <a:pt x="35719" y="241102"/>
                </a:lnTo>
                <a:lnTo>
                  <a:pt x="17860" y="205383"/>
                </a:lnTo>
                <a:lnTo>
                  <a:pt x="0" y="169665"/>
                </a:lnTo>
                <a:lnTo>
                  <a:pt x="0" y="133946"/>
                </a:lnTo>
                <a:lnTo>
                  <a:pt x="0" y="107157"/>
                </a:lnTo>
                <a:lnTo>
                  <a:pt x="8930" y="80368"/>
                </a:lnTo>
                <a:lnTo>
                  <a:pt x="35719" y="53579"/>
                </a:lnTo>
                <a:lnTo>
                  <a:pt x="62508" y="35719"/>
                </a:lnTo>
                <a:lnTo>
                  <a:pt x="89297" y="26790"/>
                </a:lnTo>
                <a:lnTo>
                  <a:pt x="133946" y="8930"/>
                </a:lnTo>
                <a:lnTo>
                  <a:pt x="178594" y="0"/>
                </a:lnTo>
                <a:lnTo>
                  <a:pt x="214313" y="0"/>
                </a:lnTo>
                <a:lnTo>
                  <a:pt x="250031" y="8930"/>
                </a:lnTo>
                <a:lnTo>
                  <a:pt x="267891" y="26790"/>
                </a:lnTo>
                <a:lnTo>
                  <a:pt x="276821" y="44649"/>
                </a:lnTo>
                <a:lnTo>
                  <a:pt x="276821" y="71438"/>
                </a:lnTo>
                <a:lnTo>
                  <a:pt x="250031" y="98227"/>
                </a:lnTo>
                <a:lnTo>
                  <a:pt x="214313" y="125016"/>
                </a:lnTo>
                <a:lnTo>
                  <a:pt x="169664" y="151805"/>
                </a:lnTo>
                <a:lnTo>
                  <a:pt x="116086" y="169665"/>
                </a:lnTo>
                <a:lnTo>
                  <a:pt x="80367" y="187524"/>
                </a:lnTo>
                <a:lnTo>
                  <a:pt x="53578" y="196454"/>
                </a:lnTo>
                <a:lnTo>
                  <a:pt x="44649" y="196454"/>
                </a:lnTo>
                <a:lnTo>
                  <a:pt x="53578" y="178594"/>
                </a:lnTo>
                <a:lnTo>
                  <a:pt x="53578" y="17859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822031" y="3429000"/>
            <a:ext cx="142876" cy="187524"/>
          </a:xfrm>
          <a:custGeom>
            <a:avLst/>
            <a:gdLst/>
            <a:ahLst/>
            <a:cxnLst/>
            <a:rect l="0" t="0" r="0" b="0"/>
            <a:pathLst>
              <a:path w="142876" h="187524">
                <a:moveTo>
                  <a:pt x="53578" y="26789"/>
                </a:moveTo>
                <a:lnTo>
                  <a:pt x="53578" y="35718"/>
                </a:lnTo>
                <a:lnTo>
                  <a:pt x="35719" y="44648"/>
                </a:lnTo>
                <a:lnTo>
                  <a:pt x="26789" y="62507"/>
                </a:lnTo>
                <a:lnTo>
                  <a:pt x="8930" y="89296"/>
                </a:lnTo>
                <a:lnTo>
                  <a:pt x="0" y="116086"/>
                </a:lnTo>
                <a:lnTo>
                  <a:pt x="0" y="151804"/>
                </a:lnTo>
                <a:lnTo>
                  <a:pt x="8930" y="169664"/>
                </a:lnTo>
                <a:lnTo>
                  <a:pt x="17860" y="187523"/>
                </a:lnTo>
                <a:lnTo>
                  <a:pt x="35719" y="187523"/>
                </a:lnTo>
                <a:lnTo>
                  <a:pt x="53578" y="187523"/>
                </a:lnTo>
                <a:lnTo>
                  <a:pt x="80367" y="169664"/>
                </a:lnTo>
                <a:lnTo>
                  <a:pt x="107157" y="151804"/>
                </a:lnTo>
                <a:lnTo>
                  <a:pt x="125016" y="133945"/>
                </a:lnTo>
                <a:lnTo>
                  <a:pt x="142875" y="98226"/>
                </a:lnTo>
                <a:lnTo>
                  <a:pt x="142875" y="71437"/>
                </a:lnTo>
                <a:lnTo>
                  <a:pt x="142875" y="35718"/>
                </a:lnTo>
                <a:lnTo>
                  <a:pt x="125016" y="17859"/>
                </a:lnTo>
                <a:lnTo>
                  <a:pt x="107157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17859"/>
                </a:lnTo>
                <a:lnTo>
                  <a:pt x="80367" y="35718"/>
                </a:lnTo>
                <a:lnTo>
                  <a:pt x="89297" y="62507"/>
                </a:lnTo>
                <a:lnTo>
                  <a:pt x="107157" y="71437"/>
                </a:lnTo>
                <a:lnTo>
                  <a:pt x="133946" y="62507"/>
                </a:lnTo>
                <a:lnTo>
                  <a:pt x="133946" y="6250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089922" y="3375421"/>
            <a:ext cx="348259" cy="250033"/>
          </a:xfrm>
          <a:custGeom>
            <a:avLst/>
            <a:gdLst/>
            <a:ahLst/>
            <a:cxnLst/>
            <a:rect l="0" t="0" r="0" b="0"/>
            <a:pathLst>
              <a:path w="348259" h="250033">
                <a:moveTo>
                  <a:pt x="0" y="44649"/>
                </a:moveTo>
                <a:lnTo>
                  <a:pt x="0" y="44649"/>
                </a:lnTo>
                <a:lnTo>
                  <a:pt x="8930" y="53579"/>
                </a:lnTo>
                <a:lnTo>
                  <a:pt x="8930" y="62508"/>
                </a:lnTo>
                <a:lnTo>
                  <a:pt x="8930" y="80368"/>
                </a:lnTo>
                <a:lnTo>
                  <a:pt x="17859" y="98227"/>
                </a:lnTo>
                <a:lnTo>
                  <a:pt x="17859" y="125016"/>
                </a:lnTo>
                <a:lnTo>
                  <a:pt x="17859" y="160735"/>
                </a:lnTo>
                <a:lnTo>
                  <a:pt x="17859" y="187524"/>
                </a:lnTo>
                <a:lnTo>
                  <a:pt x="8930" y="214313"/>
                </a:lnTo>
                <a:lnTo>
                  <a:pt x="8930" y="241102"/>
                </a:lnTo>
                <a:lnTo>
                  <a:pt x="8930" y="250032"/>
                </a:lnTo>
                <a:lnTo>
                  <a:pt x="8930" y="250032"/>
                </a:lnTo>
                <a:lnTo>
                  <a:pt x="17859" y="232172"/>
                </a:lnTo>
                <a:lnTo>
                  <a:pt x="26789" y="205383"/>
                </a:lnTo>
                <a:lnTo>
                  <a:pt x="35719" y="169665"/>
                </a:lnTo>
                <a:lnTo>
                  <a:pt x="44648" y="133946"/>
                </a:lnTo>
                <a:lnTo>
                  <a:pt x="53578" y="98227"/>
                </a:lnTo>
                <a:lnTo>
                  <a:pt x="71437" y="62508"/>
                </a:lnTo>
                <a:lnTo>
                  <a:pt x="89297" y="26790"/>
                </a:lnTo>
                <a:lnTo>
                  <a:pt x="98226" y="8930"/>
                </a:lnTo>
                <a:lnTo>
                  <a:pt x="116086" y="0"/>
                </a:lnTo>
                <a:lnTo>
                  <a:pt x="125016" y="8930"/>
                </a:lnTo>
                <a:lnTo>
                  <a:pt x="142875" y="26790"/>
                </a:lnTo>
                <a:lnTo>
                  <a:pt x="151805" y="62508"/>
                </a:lnTo>
                <a:lnTo>
                  <a:pt x="160734" y="98227"/>
                </a:lnTo>
                <a:lnTo>
                  <a:pt x="160734" y="142875"/>
                </a:lnTo>
                <a:lnTo>
                  <a:pt x="160734" y="178594"/>
                </a:lnTo>
                <a:lnTo>
                  <a:pt x="160734" y="205383"/>
                </a:lnTo>
                <a:lnTo>
                  <a:pt x="160734" y="223243"/>
                </a:lnTo>
                <a:lnTo>
                  <a:pt x="160734" y="232172"/>
                </a:lnTo>
                <a:lnTo>
                  <a:pt x="160734" y="232172"/>
                </a:lnTo>
                <a:lnTo>
                  <a:pt x="160734" y="223243"/>
                </a:lnTo>
                <a:lnTo>
                  <a:pt x="160734" y="214313"/>
                </a:lnTo>
                <a:lnTo>
                  <a:pt x="169664" y="187524"/>
                </a:lnTo>
                <a:lnTo>
                  <a:pt x="169664" y="160735"/>
                </a:lnTo>
                <a:lnTo>
                  <a:pt x="187523" y="142875"/>
                </a:lnTo>
                <a:lnTo>
                  <a:pt x="205383" y="116086"/>
                </a:lnTo>
                <a:lnTo>
                  <a:pt x="223242" y="98227"/>
                </a:lnTo>
                <a:lnTo>
                  <a:pt x="241101" y="89297"/>
                </a:lnTo>
                <a:lnTo>
                  <a:pt x="258961" y="89297"/>
                </a:lnTo>
                <a:lnTo>
                  <a:pt x="276820" y="89297"/>
                </a:lnTo>
                <a:lnTo>
                  <a:pt x="294680" y="107157"/>
                </a:lnTo>
                <a:lnTo>
                  <a:pt x="303609" y="116086"/>
                </a:lnTo>
                <a:lnTo>
                  <a:pt x="312539" y="133946"/>
                </a:lnTo>
                <a:lnTo>
                  <a:pt x="321469" y="151805"/>
                </a:lnTo>
                <a:lnTo>
                  <a:pt x="321469" y="160735"/>
                </a:lnTo>
                <a:lnTo>
                  <a:pt x="330398" y="169665"/>
                </a:lnTo>
                <a:lnTo>
                  <a:pt x="330398" y="187524"/>
                </a:lnTo>
                <a:lnTo>
                  <a:pt x="339328" y="187524"/>
                </a:lnTo>
                <a:lnTo>
                  <a:pt x="339328" y="196454"/>
                </a:lnTo>
                <a:lnTo>
                  <a:pt x="348258" y="196454"/>
                </a:lnTo>
                <a:lnTo>
                  <a:pt x="348258" y="19645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5598914" y="3554015"/>
            <a:ext cx="17860" cy="44650"/>
          </a:xfrm>
          <a:custGeom>
            <a:avLst/>
            <a:gdLst/>
            <a:ahLst/>
            <a:cxnLst/>
            <a:rect l="0" t="0" r="0" b="0"/>
            <a:pathLst>
              <a:path w="17860" h="44650">
                <a:moveTo>
                  <a:pt x="8930" y="8930"/>
                </a:move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17859" y="26789"/>
                </a:lnTo>
                <a:lnTo>
                  <a:pt x="17859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723930" y="3357562"/>
            <a:ext cx="330399" cy="232173"/>
          </a:xfrm>
          <a:custGeom>
            <a:avLst/>
            <a:gdLst/>
            <a:ahLst/>
            <a:cxnLst/>
            <a:rect l="0" t="0" r="0" b="0"/>
            <a:pathLst>
              <a:path w="330399" h="232173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8929" y="8930"/>
                </a:lnTo>
                <a:lnTo>
                  <a:pt x="17859" y="17859"/>
                </a:lnTo>
                <a:lnTo>
                  <a:pt x="26789" y="35719"/>
                </a:lnTo>
                <a:lnTo>
                  <a:pt x="44648" y="62508"/>
                </a:lnTo>
                <a:lnTo>
                  <a:pt x="71437" y="89297"/>
                </a:lnTo>
                <a:lnTo>
                  <a:pt x="89297" y="133945"/>
                </a:lnTo>
                <a:lnTo>
                  <a:pt x="125015" y="169664"/>
                </a:lnTo>
                <a:lnTo>
                  <a:pt x="151804" y="196453"/>
                </a:lnTo>
                <a:lnTo>
                  <a:pt x="178593" y="223242"/>
                </a:lnTo>
                <a:lnTo>
                  <a:pt x="214312" y="232172"/>
                </a:lnTo>
                <a:lnTo>
                  <a:pt x="241101" y="232172"/>
                </a:lnTo>
                <a:lnTo>
                  <a:pt x="267890" y="223242"/>
                </a:lnTo>
                <a:lnTo>
                  <a:pt x="303609" y="196453"/>
                </a:lnTo>
                <a:lnTo>
                  <a:pt x="321468" y="160734"/>
                </a:lnTo>
                <a:lnTo>
                  <a:pt x="330398" y="116086"/>
                </a:lnTo>
                <a:lnTo>
                  <a:pt x="330398" y="11608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5804297" y="3464718"/>
            <a:ext cx="107157" cy="196454"/>
          </a:xfrm>
          <a:custGeom>
            <a:avLst/>
            <a:gdLst/>
            <a:ahLst/>
            <a:cxnLst/>
            <a:rect l="0" t="0" r="0" b="0"/>
            <a:pathLst>
              <a:path w="107157" h="196454">
                <a:moveTo>
                  <a:pt x="107156" y="0"/>
                </a:moveTo>
                <a:lnTo>
                  <a:pt x="98226" y="8930"/>
                </a:lnTo>
                <a:lnTo>
                  <a:pt x="89297" y="17860"/>
                </a:lnTo>
                <a:lnTo>
                  <a:pt x="71437" y="17860"/>
                </a:lnTo>
                <a:lnTo>
                  <a:pt x="62508" y="35719"/>
                </a:lnTo>
                <a:lnTo>
                  <a:pt x="44648" y="53578"/>
                </a:lnTo>
                <a:lnTo>
                  <a:pt x="35719" y="80368"/>
                </a:lnTo>
                <a:lnTo>
                  <a:pt x="17859" y="116086"/>
                </a:lnTo>
                <a:lnTo>
                  <a:pt x="8930" y="160735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6161484" y="3402211"/>
            <a:ext cx="339330" cy="232172"/>
          </a:xfrm>
          <a:custGeom>
            <a:avLst/>
            <a:gdLst/>
            <a:ahLst/>
            <a:cxnLst/>
            <a:rect l="0" t="0" r="0" b="0"/>
            <a:pathLst>
              <a:path w="339330" h="232172">
                <a:moveTo>
                  <a:pt x="8930" y="44648"/>
                </a:moveTo>
                <a:lnTo>
                  <a:pt x="8930" y="44648"/>
                </a:lnTo>
                <a:lnTo>
                  <a:pt x="8930" y="53578"/>
                </a:lnTo>
                <a:lnTo>
                  <a:pt x="0" y="62507"/>
                </a:lnTo>
                <a:lnTo>
                  <a:pt x="0" y="71437"/>
                </a:lnTo>
                <a:lnTo>
                  <a:pt x="0" y="80367"/>
                </a:lnTo>
                <a:lnTo>
                  <a:pt x="0" y="89296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16085"/>
                </a:lnTo>
                <a:lnTo>
                  <a:pt x="8930" y="107156"/>
                </a:lnTo>
                <a:lnTo>
                  <a:pt x="17860" y="107156"/>
                </a:lnTo>
                <a:lnTo>
                  <a:pt x="17860" y="89296"/>
                </a:lnTo>
                <a:lnTo>
                  <a:pt x="26789" y="71437"/>
                </a:lnTo>
                <a:lnTo>
                  <a:pt x="44649" y="44648"/>
                </a:lnTo>
                <a:lnTo>
                  <a:pt x="62508" y="26789"/>
                </a:lnTo>
                <a:lnTo>
                  <a:pt x="80368" y="8929"/>
                </a:lnTo>
                <a:lnTo>
                  <a:pt x="98227" y="0"/>
                </a:lnTo>
                <a:lnTo>
                  <a:pt x="107157" y="0"/>
                </a:lnTo>
                <a:lnTo>
                  <a:pt x="125016" y="17859"/>
                </a:lnTo>
                <a:lnTo>
                  <a:pt x="133946" y="53578"/>
                </a:lnTo>
                <a:lnTo>
                  <a:pt x="133946" y="98226"/>
                </a:lnTo>
                <a:lnTo>
                  <a:pt x="133946" y="142875"/>
                </a:lnTo>
                <a:lnTo>
                  <a:pt x="142875" y="187523"/>
                </a:lnTo>
                <a:lnTo>
                  <a:pt x="142875" y="214312"/>
                </a:lnTo>
                <a:lnTo>
                  <a:pt x="142875" y="232171"/>
                </a:lnTo>
                <a:lnTo>
                  <a:pt x="151805" y="232171"/>
                </a:lnTo>
                <a:lnTo>
                  <a:pt x="160735" y="223242"/>
                </a:lnTo>
                <a:lnTo>
                  <a:pt x="169664" y="205382"/>
                </a:lnTo>
                <a:lnTo>
                  <a:pt x="187524" y="169664"/>
                </a:lnTo>
                <a:lnTo>
                  <a:pt x="205383" y="133945"/>
                </a:lnTo>
                <a:lnTo>
                  <a:pt x="223243" y="89296"/>
                </a:lnTo>
                <a:lnTo>
                  <a:pt x="241102" y="62507"/>
                </a:lnTo>
                <a:lnTo>
                  <a:pt x="258961" y="44648"/>
                </a:lnTo>
                <a:lnTo>
                  <a:pt x="267891" y="35718"/>
                </a:lnTo>
                <a:lnTo>
                  <a:pt x="276821" y="53578"/>
                </a:lnTo>
                <a:lnTo>
                  <a:pt x="294680" y="80367"/>
                </a:lnTo>
                <a:lnTo>
                  <a:pt x="303610" y="116085"/>
                </a:lnTo>
                <a:lnTo>
                  <a:pt x="303610" y="160734"/>
                </a:lnTo>
                <a:lnTo>
                  <a:pt x="312539" y="196453"/>
                </a:lnTo>
                <a:lnTo>
                  <a:pt x="321469" y="223242"/>
                </a:lnTo>
                <a:lnTo>
                  <a:pt x="330399" y="232171"/>
                </a:lnTo>
                <a:lnTo>
                  <a:pt x="339329" y="214312"/>
                </a:lnTo>
                <a:lnTo>
                  <a:pt x="339329" y="21431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6474023" y="3250406"/>
            <a:ext cx="375048" cy="428626"/>
          </a:xfrm>
          <a:custGeom>
            <a:avLst/>
            <a:gdLst/>
            <a:ahLst/>
            <a:cxnLst/>
            <a:rect l="0" t="0" r="0" b="0"/>
            <a:pathLst>
              <a:path w="375048" h="428626">
                <a:moveTo>
                  <a:pt x="0" y="428625"/>
                </a:moveTo>
                <a:lnTo>
                  <a:pt x="8930" y="419695"/>
                </a:lnTo>
                <a:lnTo>
                  <a:pt x="17860" y="419695"/>
                </a:lnTo>
                <a:lnTo>
                  <a:pt x="35719" y="401836"/>
                </a:lnTo>
                <a:lnTo>
                  <a:pt x="62508" y="383976"/>
                </a:lnTo>
                <a:lnTo>
                  <a:pt x="89297" y="348258"/>
                </a:lnTo>
                <a:lnTo>
                  <a:pt x="116086" y="312539"/>
                </a:lnTo>
                <a:lnTo>
                  <a:pt x="142875" y="276820"/>
                </a:lnTo>
                <a:lnTo>
                  <a:pt x="160735" y="232172"/>
                </a:lnTo>
                <a:lnTo>
                  <a:pt x="169665" y="187523"/>
                </a:lnTo>
                <a:lnTo>
                  <a:pt x="178594" y="142875"/>
                </a:lnTo>
                <a:lnTo>
                  <a:pt x="178594" y="98226"/>
                </a:lnTo>
                <a:lnTo>
                  <a:pt x="178594" y="62508"/>
                </a:lnTo>
                <a:lnTo>
                  <a:pt x="178594" y="35719"/>
                </a:lnTo>
                <a:lnTo>
                  <a:pt x="169665" y="17859"/>
                </a:lnTo>
                <a:lnTo>
                  <a:pt x="160735" y="0"/>
                </a:lnTo>
                <a:lnTo>
                  <a:pt x="133946" y="8930"/>
                </a:lnTo>
                <a:lnTo>
                  <a:pt x="107157" y="17859"/>
                </a:lnTo>
                <a:lnTo>
                  <a:pt x="80368" y="53578"/>
                </a:lnTo>
                <a:lnTo>
                  <a:pt x="44649" y="98226"/>
                </a:lnTo>
                <a:lnTo>
                  <a:pt x="35719" y="151805"/>
                </a:lnTo>
                <a:lnTo>
                  <a:pt x="53579" y="205383"/>
                </a:lnTo>
                <a:lnTo>
                  <a:pt x="98227" y="258961"/>
                </a:lnTo>
                <a:lnTo>
                  <a:pt x="160735" y="303609"/>
                </a:lnTo>
                <a:lnTo>
                  <a:pt x="223243" y="339328"/>
                </a:lnTo>
                <a:lnTo>
                  <a:pt x="294680" y="366117"/>
                </a:lnTo>
                <a:lnTo>
                  <a:pt x="348258" y="366117"/>
                </a:lnTo>
                <a:lnTo>
                  <a:pt x="375047" y="339328"/>
                </a:lnTo>
                <a:lnTo>
                  <a:pt x="375047" y="33932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3786188" y="3580804"/>
            <a:ext cx="1214438" cy="821533"/>
          </a:xfrm>
          <a:custGeom>
            <a:avLst/>
            <a:gdLst/>
            <a:ahLst/>
            <a:cxnLst/>
            <a:rect l="0" t="0" r="0" b="0"/>
            <a:pathLst>
              <a:path w="1214438" h="821533">
                <a:moveTo>
                  <a:pt x="919757" y="232172"/>
                </a:moveTo>
                <a:lnTo>
                  <a:pt x="919757" y="232172"/>
                </a:lnTo>
                <a:lnTo>
                  <a:pt x="919757" y="223242"/>
                </a:lnTo>
                <a:lnTo>
                  <a:pt x="919757" y="223242"/>
                </a:lnTo>
                <a:lnTo>
                  <a:pt x="910828" y="223242"/>
                </a:lnTo>
                <a:lnTo>
                  <a:pt x="901898" y="223242"/>
                </a:lnTo>
                <a:lnTo>
                  <a:pt x="892968" y="205383"/>
                </a:lnTo>
                <a:lnTo>
                  <a:pt x="875109" y="196453"/>
                </a:lnTo>
                <a:lnTo>
                  <a:pt x="857250" y="178594"/>
                </a:lnTo>
                <a:lnTo>
                  <a:pt x="830460" y="151805"/>
                </a:lnTo>
                <a:lnTo>
                  <a:pt x="803671" y="133946"/>
                </a:lnTo>
                <a:lnTo>
                  <a:pt x="767953" y="116086"/>
                </a:lnTo>
                <a:lnTo>
                  <a:pt x="723304" y="107157"/>
                </a:lnTo>
                <a:lnTo>
                  <a:pt x="678656" y="98227"/>
                </a:lnTo>
                <a:lnTo>
                  <a:pt x="634007" y="89297"/>
                </a:lnTo>
                <a:lnTo>
                  <a:pt x="580429" y="89297"/>
                </a:lnTo>
                <a:lnTo>
                  <a:pt x="535781" y="89297"/>
                </a:lnTo>
                <a:lnTo>
                  <a:pt x="482203" y="89297"/>
                </a:lnTo>
                <a:lnTo>
                  <a:pt x="428625" y="89297"/>
                </a:lnTo>
                <a:lnTo>
                  <a:pt x="375046" y="89297"/>
                </a:lnTo>
                <a:lnTo>
                  <a:pt x="321468" y="89297"/>
                </a:lnTo>
                <a:lnTo>
                  <a:pt x="267890" y="98227"/>
                </a:lnTo>
                <a:lnTo>
                  <a:pt x="214312" y="107157"/>
                </a:lnTo>
                <a:lnTo>
                  <a:pt x="169664" y="116086"/>
                </a:lnTo>
                <a:lnTo>
                  <a:pt x="125015" y="142875"/>
                </a:lnTo>
                <a:lnTo>
                  <a:pt x="89296" y="169664"/>
                </a:lnTo>
                <a:lnTo>
                  <a:pt x="53578" y="205383"/>
                </a:lnTo>
                <a:lnTo>
                  <a:pt x="26789" y="241102"/>
                </a:lnTo>
                <a:lnTo>
                  <a:pt x="8929" y="285750"/>
                </a:lnTo>
                <a:lnTo>
                  <a:pt x="0" y="330399"/>
                </a:lnTo>
                <a:lnTo>
                  <a:pt x="0" y="375047"/>
                </a:lnTo>
                <a:lnTo>
                  <a:pt x="0" y="410766"/>
                </a:lnTo>
                <a:lnTo>
                  <a:pt x="17859" y="455414"/>
                </a:lnTo>
                <a:lnTo>
                  <a:pt x="26789" y="491133"/>
                </a:lnTo>
                <a:lnTo>
                  <a:pt x="53578" y="526852"/>
                </a:lnTo>
                <a:lnTo>
                  <a:pt x="80367" y="562571"/>
                </a:lnTo>
                <a:lnTo>
                  <a:pt x="116085" y="598289"/>
                </a:lnTo>
                <a:lnTo>
                  <a:pt x="160734" y="642938"/>
                </a:lnTo>
                <a:lnTo>
                  <a:pt x="214312" y="678657"/>
                </a:lnTo>
                <a:lnTo>
                  <a:pt x="267890" y="714375"/>
                </a:lnTo>
                <a:lnTo>
                  <a:pt x="339328" y="759024"/>
                </a:lnTo>
                <a:lnTo>
                  <a:pt x="401835" y="785813"/>
                </a:lnTo>
                <a:lnTo>
                  <a:pt x="482203" y="812602"/>
                </a:lnTo>
                <a:lnTo>
                  <a:pt x="553640" y="821532"/>
                </a:lnTo>
                <a:lnTo>
                  <a:pt x="634007" y="821532"/>
                </a:lnTo>
                <a:lnTo>
                  <a:pt x="705445" y="812602"/>
                </a:lnTo>
                <a:lnTo>
                  <a:pt x="776882" y="794742"/>
                </a:lnTo>
                <a:lnTo>
                  <a:pt x="848320" y="767953"/>
                </a:lnTo>
                <a:lnTo>
                  <a:pt x="910828" y="741164"/>
                </a:lnTo>
                <a:lnTo>
                  <a:pt x="973335" y="714375"/>
                </a:lnTo>
                <a:lnTo>
                  <a:pt x="1026914" y="678657"/>
                </a:lnTo>
                <a:lnTo>
                  <a:pt x="1080492" y="642938"/>
                </a:lnTo>
                <a:lnTo>
                  <a:pt x="1125140" y="598289"/>
                </a:lnTo>
                <a:lnTo>
                  <a:pt x="1160859" y="553641"/>
                </a:lnTo>
                <a:lnTo>
                  <a:pt x="1187648" y="500063"/>
                </a:lnTo>
                <a:lnTo>
                  <a:pt x="1205507" y="437555"/>
                </a:lnTo>
                <a:lnTo>
                  <a:pt x="1214437" y="375047"/>
                </a:lnTo>
                <a:lnTo>
                  <a:pt x="1214437" y="303610"/>
                </a:lnTo>
                <a:lnTo>
                  <a:pt x="1205507" y="241102"/>
                </a:lnTo>
                <a:lnTo>
                  <a:pt x="1187648" y="178594"/>
                </a:lnTo>
                <a:lnTo>
                  <a:pt x="1151929" y="116086"/>
                </a:lnTo>
                <a:lnTo>
                  <a:pt x="1116210" y="71438"/>
                </a:lnTo>
                <a:lnTo>
                  <a:pt x="1053703" y="35719"/>
                </a:lnTo>
                <a:lnTo>
                  <a:pt x="982265" y="8930"/>
                </a:lnTo>
                <a:lnTo>
                  <a:pt x="901898" y="0"/>
                </a:lnTo>
                <a:lnTo>
                  <a:pt x="803671" y="8930"/>
                </a:lnTo>
                <a:lnTo>
                  <a:pt x="696515" y="35719"/>
                </a:lnTo>
                <a:lnTo>
                  <a:pt x="580429" y="53578"/>
                </a:lnTo>
                <a:lnTo>
                  <a:pt x="580429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5973961" y="196453"/>
            <a:ext cx="428626" cy="348259"/>
          </a:xfrm>
          <a:custGeom>
            <a:avLst/>
            <a:gdLst/>
            <a:ahLst/>
            <a:cxnLst/>
            <a:rect l="0" t="0" r="0" b="0"/>
            <a:pathLst>
              <a:path w="428626" h="348259">
                <a:moveTo>
                  <a:pt x="348258" y="8930"/>
                </a:moveTo>
                <a:lnTo>
                  <a:pt x="357187" y="0"/>
                </a:lnTo>
                <a:lnTo>
                  <a:pt x="357187" y="0"/>
                </a:lnTo>
                <a:lnTo>
                  <a:pt x="348258" y="8930"/>
                </a:lnTo>
                <a:lnTo>
                  <a:pt x="321469" y="35719"/>
                </a:lnTo>
                <a:lnTo>
                  <a:pt x="276820" y="71438"/>
                </a:lnTo>
                <a:lnTo>
                  <a:pt x="205383" y="107156"/>
                </a:lnTo>
                <a:lnTo>
                  <a:pt x="125016" y="151805"/>
                </a:lnTo>
                <a:lnTo>
                  <a:pt x="71437" y="178594"/>
                </a:lnTo>
                <a:lnTo>
                  <a:pt x="26789" y="205383"/>
                </a:lnTo>
                <a:lnTo>
                  <a:pt x="0" y="214313"/>
                </a:lnTo>
                <a:lnTo>
                  <a:pt x="0" y="232172"/>
                </a:lnTo>
                <a:lnTo>
                  <a:pt x="35719" y="241102"/>
                </a:lnTo>
                <a:lnTo>
                  <a:pt x="89297" y="258961"/>
                </a:lnTo>
                <a:lnTo>
                  <a:pt x="169664" y="285750"/>
                </a:lnTo>
                <a:lnTo>
                  <a:pt x="258961" y="303609"/>
                </a:lnTo>
                <a:lnTo>
                  <a:pt x="348258" y="330399"/>
                </a:lnTo>
                <a:lnTo>
                  <a:pt x="428625" y="348258"/>
                </a:lnTo>
                <a:lnTo>
                  <a:pt x="428625" y="34825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6554391" y="187523"/>
            <a:ext cx="133946" cy="276822"/>
          </a:xfrm>
          <a:custGeom>
            <a:avLst/>
            <a:gdLst/>
            <a:ahLst/>
            <a:cxnLst/>
            <a:rect l="0" t="0" r="0" b="0"/>
            <a:pathLst>
              <a:path w="133946" h="276822">
                <a:moveTo>
                  <a:pt x="44648" y="8930"/>
                </a:move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26789"/>
                </a:lnTo>
                <a:lnTo>
                  <a:pt x="35718" y="71438"/>
                </a:lnTo>
                <a:lnTo>
                  <a:pt x="17859" y="125016"/>
                </a:lnTo>
                <a:lnTo>
                  <a:pt x="0" y="178594"/>
                </a:lnTo>
                <a:lnTo>
                  <a:pt x="0" y="223243"/>
                </a:lnTo>
                <a:lnTo>
                  <a:pt x="0" y="250032"/>
                </a:lnTo>
                <a:lnTo>
                  <a:pt x="17859" y="267891"/>
                </a:lnTo>
                <a:lnTo>
                  <a:pt x="44648" y="276821"/>
                </a:lnTo>
                <a:lnTo>
                  <a:pt x="71437" y="267891"/>
                </a:lnTo>
                <a:lnTo>
                  <a:pt x="107156" y="258961"/>
                </a:lnTo>
                <a:lnTo>
                  <a:pt x="125015" y="232172"/>
                </a:lnTo>
                <a:lnTo>
                  <a:pt x="133945" y="214313"/>
                </a:lnTo>
                <a:lnTo>
                  <a:pt x="133945" y="21431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6366867" y="348258"/>
            <a:ext cx="303611" cy="35720"/>
          </a:xfrm>
          <a:custGeom>
            <a:avLst/>
            <a:gdLst/>
            <a:ahLst/>
            <a:cxnLst/>
            <a:rect l="0" t="0" r="0" b="0"/>
            <a:pathLst>
              <a:path w="303611" h="35720">
                <a:moveTo>
                  <a:pt x="80367" y="17859"/>
                </a:moveTo>
                <a:lnTo>
                  <a:pt x="35719" y="26789"/>
                </a:lnTo>
                <a:lnTo>
                  <a:pt x="17860" y="26789"/>
                </a:lnTo>
                <a:lnTo>
                  <a:pt x="0" y="35719"/>
                </a:lnTo>
                <a:lnTo>
                  <a:pt x="17860" y="35719"/>
                </a:lnTo>
                <a:lnTo>
                  <a:pt x="53578" y="26789"/>
                </a:lnTo>
                <a:lnTo>
                  <a:pt x="107156" y="17859"/>
                </a:lnTo>
                <a:lnTo>
                  <a:pt x="178594" y="8929"/>
                </a:lnTo>
                <a:lnTo>
                  <a:pt x="258961" y="0"/>
                </a:lnTo>
                <a:lnTo>
                  <a:pt x="303610" y="0"/>
                </a:lnTo>
                <a:lnTo>
                  <a:pt x="30361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6750844" y="285750"/>
            <a:ext cx="258962" cy="214313"/>
          </a:xfrm>
          <a:custGeom>
            <a:avLst/>
            <a:gdLst/>
            <a:ahLst/>
            <a:cxnLst/>
            <a:rect l="0" t="0" r="0" b="0"/>
            <a:pathLst>
              <a:path w="258962" h="214313">
                <a:moveTo>
                  <a:pt x="62508" y="8930"/>
                </a:moveTo>
                <a:lnTo>
                  <a:pt x="62508" y="0"/>
                </a:lnTo>
                <a:lnTo>
                  <a:pt x="62508" y="0"/>
                </a:lnTo>
                <a:lnTo>
                  <a:pt x="62508" y="8930"/>
                </a:lnTo>
                <a:lnTo>
                  <a:pt x="53578" y="17859"/>
                </a:lnTo>
                <a:lnTo>
                  <a:pt x="44648" y="35719"/>
                </a:lnTo>
                <a:lnTo>
                  <a:pt x="35719" y="62508"/>
                </a:lnTo>
                <a:lnTo>
                  <a:pt x="17859" y="89297"/>
                </a:lnTo>
                <a:lnTo>
                  <a:pt x="8929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8929" y="142875"/>
                </a:lnTo>
                <a:lnTo>
                  <a:pt x="26789" y="133945"/>
                </a:lnTo>
                <a:lnTo>
                  <a:pt x="44648" y="116086"/>
                </a:lnTo>
                <a:lnTo>
                  <a:pt x="62508" y="98227"/>
                </a:lnTo>
                <a:lnTo>
                  <a:pt x="80367" y="80367"/>
                </a:lnTo>
                <a:lnTo>
                  <a:pt x="89297" y="71437"/>
                </a:lnTo>
                <a:lnTo>
                  <a:pt x="98226" y="62508"/>
                </a:lnTo>
                <a:lnTo>
                  <a:pt x="116086" y="44648"/>
                </a:lnTo>
                <a:lnTo>
                  <a:pt x="125015" y="44648"/>
                </a:lnTo>
                <a:lnTo>
                  <a:pt x="116086" y="62508"/>
                </a:lnTo>
                <a:lnTo>
                  <a:pt x="107156" y="98227"/>
                </a:lnTo>
                <a:lnTo>
                  <a:pt x="98226" y="142875"/>
                </a:lnTo>
                <a:lnTo>
                  <a:pt x="89297" y="178594"/>
                </a:lnTo>
                <a:lnTo>
                  <a:pt x="89297" y="205383"/>
                </a:lnTo>
                <a:lnTo>
                  <a:pt x="89297" y="214312"/>
                </a:lnTo>
                <a:lnTo>
                  <a:pt x="116086" y="214312"/>
                </a:lnTo>
                <a:lnTo>
                  <a:pt x="142875" y="205383"/>
                </a:lnTo>
                <a:lnTo>
                  <a:pt x="178594" y="178594"/>
                </a:lnTo>
                <a:lnTo>
                  <a:pt x="214312" y="151805"/>
                </a:lnTo>
                <a:lnTo>
                  <a:pt x="232172" y="125016"/>
                </a:lnTo>
                <a:lnTo>
                  <a:pt x="258961" y="107156"/>
                </a:lnTo>
                <a:lnTo>
                  <a:pt x="258961" y="10715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6956227" y="321469"/>
            <a:ext cx="133946" cy="348259"/>
          </a:xfrm>
          <a:custGeom>
            <a:avLst/>
            <a:gdLst/>
            <a:ahLst/>
            <a:cxnLst/>
            <a:rect l="0" t="0" r="0" b="0"/>
            <a:pathLst>
              <a:path w="133946" h="348259">
                <a:moveTo>
                  <a:pt x="133945" y="0"/>
                </a:moveTo>
                <a:lnTo>
                  <a:pt x="125015" y="8929"/>
                </a:lnTo>
                <a:lnTo>
                  <a:pt x="107156" y="8929"/>
                </a:lnTo>
                <a:lnTo>
                  <a:pt x="80367" y="26789"/>
                </a:lnTo>
                <a:lnTo>
                  <a:pt x="53578" y="35718"/>
                </a:lnTo>
                <a:lnTo>
                  <a:pt x="35718" y="44648"/>
                </a:lnTo>
                <a:lnTo>
                  <a:pt x="17859" y="44648"/>
                </a:lnTo>
                <a:lnTo>
                  <a:pt x="8929" y="44648"/>
                </a:lnTo>
                <a:lnTo>
                  <a:pt x="0" y="53578"/>
                </a:lnTo>
                <a:lnTo>
                  <a:pt x="0" y="53578"/>
                </a:lnTo>
                <a:lnTo>
                  <a:pt x="8929" y="71437"/>
                </a:lnTo>
                <a:lnTo>
                  <a:pt x="8929" y="80367"/>
                </a:lnTo>
                <a:lnTo>
                  <a:pt x="17859" y="98226"/>
                </a:lnTo>
                <a:lnTo>
                  <a:pt x="26789" y="107156"/>
                </a:lnTo>
                <a:lnTo>
                  <a:pt x="35718" y="116086"/>
                </a:lnTo>
                <a:lnTo>
                  <a:pt x="44648" y="116086"/>
                </a:lnTo>
                <a:lnTo>
                  <a:pt x="53578" y="107156"/>
                </a:lnTo>
                <a:lnTo>
                  <a:pt x="71437" y="98226"/>
                </a:lnTo>
                <a:lnTo>
                  <a:pt x="80367" y="80367"/>
                </a:lnTo>
                <a:lnTo>
                  <a:pt x="98226" y="62508"/>
                </a:lnTo>
                <a:lnTo>
                  <a:pt x="107156" y="53578"/>
                </a:lnTo>
                <a:lnTo>
                  <a:pt x="107156" y="44648"/>
                </a:lnTo>
                <a:lnTo>
                  <a:pt x="116086" y="26789"/>
                </a:lnTo>
                <a:lnTo>
                  <a:pt x="133945" y="26789"/>
                </a:lnTo>
                <a:lnTo>
                  <a:pt x="133945" y="26789"/>
                </a:lnTo>
                <a:lnTo>
                  <a:pt x="125015" y="53578"/>
                </a:lnTo>
                <a:lnTo>
                  <a:pt x="107156" y="80367"/>
                </a:lnTo>
                <a:lnTo>
                  <a:pt x="98226" y="125015"/>
                </a:lnTo>
                <a:lnTo>
                  <a:pt x="80367" y="169664"/>
                </a:lnTo>
                <a:lnTo>
                  <a:pt x="71437" y="223242"/>
                </a:lnTo>
                <a:lnTo>
                  <a:pt x="53578" y="276820"/>
                </a:lnTo>
                <a:lnTo>
                  <a:pt x="35718" y="312539"/>
                </a:lnTo>
                <a:lnTo>
                  <a:pt x="17859" y="339328"/>
                </a:lnTo>
                <a:lnTo>
                  <a:pt x="8929" y="348258"/>
                </a:lnTo>
                <a:lnTo>
                  <a:pt x="17859" y="339328"/>
                </a:lnTo>
                <a:lnTo>
                  <a:pt x="26789" y="312539"/>
                </a:lnTo>
                <a:lnTo>
                  <a:pt x="26789" y="31253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7125891" y="80367"/>
            <a:ext cx="196454" cy="392907"/>
          </a:xfrm>
          <a:custGeom>
            <a:avLst/>
            <a:gdLst/>
            <a:ahLst/>
            <a:cxnLst/>
            <a:rect l="0" t="0" r="0" b="0"/>
            <a:pathLst>
              <a:path w="196454" h="392907">
                <a:moveTo>
                  <a:pt x="62507" y="26789"/>
                </a:moveTo>
                <a:lnTo>
                  <a:pt x="44648" y="8930"/>
                </a:lnTo>
                <a:lnTo>
                  <a:pt x="26789" y="8930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8930"/>
                </a:lnTo>
                <a:lnTo>
                  <a:pt x="26789" y="17860"/>
                </a:lnTo>
                <a:lnTo>
                  <a:pt x="44648" y="26789"/>
                </a:lnTo>
                <a:lnTo>
                  <a:pt x="62507" y="44649"/>
                </a:lnTo>
                <a:lnTo>
                  <a:pt x="89297" y="71438"/>
                </a:lnTo>
                <a:lnTo>
                  <a:pt x="107156" y="89297"/>
                </a:lnTo>
                <a:lnTo>
                  <a:pt x="160734" y="133945"/>
                </a:lnTo>
                <a:lnTo>
                  <a:pt x="187523" y="187524"/>
                </a:lnTo>
                <a:lnTo>
                  <a:pt x="196453" y="232172"/>
                </a:lnTo>
                <a:lnTo>
                  <a:pt x="178593" y="267891"/>
                </a:lnTo>
                <a:lnTo>
                  <a:pt x="142875" y="303610"/>
                </a:lnTo>
                <a:lnTo>
                  <a:pt x="98226" y="339328"/>
                </a:lnTo>
                <a:lnTo>
                  <a:pt x="53578" y="366117"/>
                </a:lnTo>
                <a:lnTo>
                  <a:pt x="8929" y="383977"/>
                </a:lnTo>
                <a:lnTo>
                  <a:pt x="0" y="392906"/>
                </a:lnTo>
                <a:lnTo>
                  <a:pt x="0" y="392906"/>
                </a:lnTo>
                <a:lnTo>
                  <a:pt x="35718" y="383977"/>
                </a:lnTo>
                <a:lnTo>
                  <a:pt x="80367" y="357188"/>
                </a:lnTo>
                <a:lnTo>
                  <a:pt x="80367" y="35718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7179469" y="401836"/>
            <a:ext cx="1339453" cy="205384"/>
          </a:xfrm>
          <a:custGeom>
            <a:avLst/>
            <a:gdLst/>
            <a:ahLst/>
            <a:cxnLst/>
            <a:rect l="0" t="0" r="0" b="0"/>
            <a:pathLst>
              <a:path w="1339453" h="205384">
                <a:moveTo>
                  <a:pt x="0" y="205383"/>
                </a:moveTo>
                <a:lnTo>
                  <a:pt x="0" y="205383"/>
                </a:lnTo>
                <a:lnTo>
                  <a:pt x="8929" y="205383"/>
                </a:lnTo>
                <a:lnTo>
                  <a:pt x="26789" y="196453"/>
                </a:lnTo>
                <a:lnTo>
                  <a:pt x="53578" y="196453"/>
                </a:lnTo>
                <a:lnTo>
                  <a:pt x="80367" y="187523"/>
                </a:lnTo>
                <a:lnTo>
                  <a:pt x="116086" y="178594"/>
                </a:lnTo>
                <a:lnTo>
                  <a:pt x="169664" y="169664"/>
                </a:lnTo>
                <a:lnTo>
                  <a:pt x="214312" y="160734"/>
                </a:lnTo>
                <a:lnTo>
                  <a:pt x="267890" y="142875"/>
                </a:lnTo>
                <a:lnTo>
                  <a:pt x="321469" y="133945"/>
                </a:lnTo>
                <a:lnTo>
                  <a:pt x="375047" y="116086"/>
                </a:lnTo>
                <a:lnTo>
                  <a:pt x="428625" y="98226"/>
                </a:lnTo>
                <a:lnTo>
                  <a:pt x="473273" y="89297"/>
                </a:lnTo>
                <a:lnTo>
                  <a:pt x="517922" y="80367"/>
                </a:lnTo>
                <a:lnTo>
                  <a:pt x="562570" y="80367"/>
                </a:lnTo>
                <a:lnTo>
                  <a:pt x="589359" y="80367"/>
                </a:lnTo>
                <a:lnTo>
                  <a:pt x="607219" y="89297"/>
                </a:lnTo>
                <a:lnTo>
                  <a:pt x="616148" y="98226"/>
                </a:lnTo>
                <a:lnTo>
                  <a:pt x="625078" y="107156"/>
                </a:lnTo>
                <a:lnTo>
                  <a:pt x="642937" y="116086"/>
                </a:lnTo>
                <a:lnTo>
                  <a:pt x="651867" y="116086"/>
                </a:lnTo>
                <a:lnTo>
                  <a:pt x="696515" y="107156"/>
                </a:lnTo>
                <a:lnTo>
                  <a:pt x="750094" y="89297"/>
                </a:lnTo>
                <a:lnTo>
                  <a:pt x="830461" y="71437"/>
                </a:lnTo>
                <a:lnTo>
                  <a:pt x="937617" y="44648"/>
                </a:lnTo>
                <a:lnTo>
                  <a:pt x="1053702" y="26789"/>
                </a:lnTo>
                <a:lnTo>
                  <a:pt x="1160858" y="8930"/>
                </a:lnTo>
                <a:lnTo>
                  <a:pt x="1250155" y="0"/>
                </a:lnTo>
                <a:lnTo>
                  <a:pt x="1312663" y="0"/>
                </a:lnTo>
                <a:lnTo>
                  <a:pt x="1339452" y="8930"/>
                </a:lnTo>
                <a:lnTo>
                  <a:pt x="1339452" y="17859"/>
                </a:lnTo>
                <a:lnTo>
                  <a:pt x="1339452" y="178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7259836" y="500062"/>
            <a:ext cx="1366242" cy="303611"/>
          </a:xfrm>
          <a:custGeom>
            <a:avLst/>
            <a:gdLst/>
            <a:ahLst/>
            <a:cxnLst/>
            <a:rect l="0" t="0" r="0" b="0"/>
            <a:pathLst>
              <a:path w="1366242" h="303611">
                <a:moveTo>
                  <a:pt x="0" y="303610"/>
                </a:moveTo>
                <a:lnTo>
                  <a:pt x="0" y="303610"/>
                </a:lnTo>
                <a:lnTo>
                  <a:pt x="0" y="303610"/>
                </a:lnTo>
                <a:lnTo>
                  <a:pt x="8930" y="303610"/>
                </a:lnTo>
                <a:lnTo>
                  <a:pt x="26789" y="294680"/>
                </a:lnTo>
                <a:lnTo>
                  <a:pt x="62508" y="285750"/>
                </a:lnTo>
                <a:lnTo>
                  <a:pt x="98227" y="276821"/>
                </a:lnTo>
                <a:lnTo>
                  <a:pt x="142875" y="267891"/>
                </a:lnTo>
                <a:lnTo>
                  <a:pt x="196453" y="250032"/>
                </a:lnTo>
                <a:lnTo>
                  <a:pt x="250031" y="232172"/>
                </a:lnTo>
                <a:lnTo>
                  <a:pt x="312539" y="214313"/>
                </a:lnTo>
                <a:lnTo>
                  <a:pt x="375047" y="205383"/>
                </a:lnTo>
                <a:lnTo>
                  <a:pt x="437555" y="187524"/>
                </a:lnTo>
                <a:lnTo>
                  <a:pt x="508992" y="187524"/>
                </a:lnTo>
                <a:lnTo>
                  <a:pt x="571500" y="178594"/>
                </a:lnTo>
                <a:lnTo>
                  <a:pt x="651867" y="178594"/>
                </a:lnTo>
                <a:lnTo>
                  <a:pt x="741164" y="187524"/>
                </a:lnTo>
                <a:lnTo>
                  <a:pt x="830461" y="178594"/>
                </a:lnTo>
                <a:lnTo>
                  <a:pt x="928687" y="178594"/>
                </a:lnTo>
                <a:lnTo>
                  <a:pt x="1035843" y="160735"/>
                </a:lnTo>
                <a:lnTo>
                  <a:pt x="1116210" y="142876"/>
                </a:lnTo>
                <a:lnTo>
                  <a:pt x="1178718" y="107157"/>
                </a:lnTo>
                <a:lnTo>
                  <a:pt x="1232296" y="80368"/>
                </a:lnTo>
                <a:lnTo>
                  <a:pt x="1268015" y="44649"/>
                </a:lnTo>
                <a:lnTo>
                  <a:pt x="1303734" y="17860"/>
                </a:lnTo>
                <a:lnTo>
                  <a:pt x="1321593" y="8930"/>
                </a:lnTo>
                <a:lnTo>
                  <a:pt x="1339452" y="0"/>
                </a:lnTo>
                <a:lnTo>
                  <a:pt x="1339452" y="0"/>
                </a:lnTo>
                <a:lnTo>
                  <a:pt x="1348382" y="17860"/>
                </a:lnTo>
                <a:lnTo>
                  <a:pt x="1357312" y="35719"/>
                </a:lnTo>
                <a:lnTo>
                  <a:pt x="1357312" y="44649"/>
                </a:lnTo>
                <a:lnTo>
                  <a:pt x="1366241" y="53579"/>
                </a:lnTo>
                <a:lnTo>
                  <a:pt x="1366241" y="5357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5956102" y="884039"/>
            <a:ext cx="357188" cy="285751"/>
          </a:xfrm>
          <a:custGeom>
            <a:avLst/>
            <a:gdLst/>
            <a:ahLst/>
            <a:cxnLst/>
            <a:rect l="0" t="0" r="0" b="0"/>
            <a:pathLst>
              <a:path w="357188" h="285751">
                <a:moveTo>
                  <a:pt x="258961" y="35719"/>
                </a:moveTo>
                <a:lnTo>
                  <a:pt x="267890" y="26789"/>
                </a:lnTo>
                <a:lnTo>
                  <a:pt x="276820" y="26789"/>
                </a:lnTo>
                <a:lnTo>
                  <a:pt x="294679" y="17859"/>
                </a:lnTo>
                <a:lnTo>
                  <a:pt x="303609" y="8930"/>
                </a:lnTo>
                <a:lnTo>
                  <a:pt x="312539" y="0"/>
                </a:lnTo>
                <a:lnTo>
                  <a:pt x="321468" y="0"/>
                </a:lnTo>
                <a:lnTo>
                  <a:pt x="312539" y="8930"/>
                </a:lnTo>
                <a:lnTo>
                  <a:pt x="294679" y="17859"/>
                </a:lnTo>
                <a:lnTo>
                  <a:pt x="267890" y="35719"/>
                </a:lnTo>
                <a:lnTo>
                  <a:pt x="232171" y="62508"/>
                </a:lnTo>
                <a:lnTo>
                  <a:pt x="178593" y="98227"/>
                </a:lnTo>
                <a:lnTo>
                  <a:pt x="133945" y="125016"/>
                </a:lnTo>
                <a:lnTo>
                  <a:pt x="80367" y="160734"/>
                </a:lnTo>
                <a:lnTo>
                  <a:pt x="35718" y="196453"/>
                </a:lnTo>
                <a:lnTo>
                  <a:pt x="8929" y="223242"/>
                </a:lnTo>
                <a:lnTo>
                  <a:pt x="0" y="250031"/>
                </a:lnTo>
                <a:lnTo>
                  <a:pt x="0" y="267891"/>
                </a:lnTo>
                <a:lnTo>
                  <a:pt x="35718" y="276820"/>
                </a:lnTo>
                <a:lnTo>
                  <a:pt x="89296" y="285750"/>
                </a:lnTo>
                <a:lnTo>
                  <a:pt x="160734" y="285750"/>
                </a:lnTo>
                <a:lnTo>
                  <a:pt x="232171" y="276820"/>
                </a:lnTo>
                <a:lnTo>
                  <a:pt x="294679" y="267891"/>
                </a:lnTo>
                <a:lnTo>
                  <a:pt x="357187" y="258961"/>
                </a:lnTo>
                <a:lnTo>
                  <a:pt x="357187" y="25896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6286500" y="866180"/>
            <a:ext cx="223243" cy="267891"/>
          </a:xfrm>
          <a:custGeom>
            <a:avLst/>
            <a:gdLst/>
            <a:ahLst/>
            <a:cxnLst/>
            <a:rect l="0" t="0" r="0" b="0"/>
            <a:pathLst>
              <a:path w="223243" h="267891">
                <a:moveTo>
                  <a:pt x="223242" y="0"/>
                </a:moveTo>
                <a:lnTo>
                  <a:pt x="214313" y="0"/>
                </a:lnTo>
                <a:lnTo>
                  <a:pt x="205383" y="8929"/>
                </a:lnTo>
                <a:lnTo>
                  <a:pt x="187523" y="17859"/>
                </a:lnTo>
                <a:lnTo>
                  <a:pt x="169664" y="35718"/>
                </a:lnTo>
                <a:lnTo>
                  <a:pt x="133945" y="62507"/>
                </a:lnTo>
                <a:lnTo>
                  <a:pt x="98227" y="98226"/>
                </a:lnTo>
                <a:lnTo>
                  <a:pt x="62508" y="142875"/>
                </a:lnTo>
                <a:lnTo>
                  <a:pt x="35719" y="187523"/>
                </a:lnTo>
                <a:lnTo>
                  <a:pt x="17859" y="223242"/>
                </a:lnTo>
                <a:lnTo>
                  <a:pt x="8930" y="258961"/>
                </a:lnTo>
                <a:lnTo>
                  <a:pt x="0" y="267890"/>
                </a:lnTo>
                <a:lnTo>
                  <a:pt x="0" y="26789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6688336" y="776883"/>
            <a:ext cx="107157" cy="312540"/>
          </a:xfrm>
          <a:custGeom>
            <a:avLst/>
            <a:gdLst/>
            <a:ahLst/>
            <a:cxnLst/>
            <a:rect l="0" t="0" r="0" b="0"/>
            <a:pathLst>
              <a:path w="107157" h="312540">
                <a:moveTo>
                  <a:pt x="35719" y="0"/>
                </a:moveTo>
                <a:lnTo>
                  <a:pt x="35719" y="8929"/>
                </a:lnTo>
                <a:lnTo>
                  <a:pt x="26789" y="26789"/>
                </a:lnTo>
                <a:lnTo>
                  <a:pt x="26789" y="44648"/>
                </a:lnTo>
                <a:lnTo>
                  <a:pt x="17859" y="80367"/>
                </a:lnTo>
                <a:lnTo>
                  <a:pt x="8930" y="107156"/>
                </a:lnTo>
                <a:lnTo>
                  <a:pt x="0" y="160734"/>
                </a:lnTo>
                <a:lnTo>
                  <a:pt x="0" y="205383"/>
                </a:lnTo>
                <a:lnTo>
                  <a:pt x="0" y="241101"/>
                </a:lnTo>
                <a:lnTo>
                  <a:pt x="8930" y="276820"/>
                </a:lnTo>
                <a:lnTo>
                  <a:pt x="26789" y="303609"/>
                </a:lnTo>
                <a:lnTo>
                  <a:pt x="35719" y="312539"/>
                </a:lnTo>
                <a:lnTo>
                  <a:pt x="62508" y="312539"/>
                </a:lnTo>
                <a:lnTo>
                  <a:pt x="80367" y="303609"/>
                </a:lnTo>
                <a:lnTo>
                  <a:pt x="98227" y="276820"/>
                </a:lnTo>
                <a:lnTo>
                  <a:pt x="107156" y="250031"/>
                </a:lnTo>
                <a:lnTo>
                  <a:pt x="107156" y="214312"/>
                </a:lnTo>
                <a:lnTo>
                  <a:pt x="107156" y="178593"/>
                </a:lnTo>
                <a:lnTo>
                  <a:pt x="107156" y="17859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6536531" y="910828"/>
            <a:ext cx="366118" cy="98228"/>
          </a:xfrm>
          <a:custGeom>
            <a:avLst/>
            <a:gdLst/>
            <a:ahLst/>
            <a:cxnLst/>
            <a:rect l="0" t="0" r="0" b="0"/>
            <a:pathLst>
              <a:path w="366118" h="98228">
                <a:moveTo>
                  <a:pt x="26789" y="62508"/>
                </a:moveTo>
                <a:lnTo>
                  <a:pt x="17860" y="71438"/>
                </a:lnTo>
                <a:lnTo>
                  <a:pt x="8930" y="80367"/>
                </a:lnTo>
                <a:lnTo>
                  <a:pt x="0" y="89297"/>
                </a:lnTo>
                <a:lnTo>
                  <a:pt x="8930" y="98227"/>
                </a:lnTo>
                <a:lnTo>
                  <a:pt x="26789" y="89297"/>
                </a:lnTo>
                <a:lnTo>
                  <a:pt x="71438" y="71438"/>
                </a:lnTo>
                <a:lnTo>
                  <a:pt x="133946" y="53578"/>
                </a:lnTo>
                <a:lnTo>
                  <a:pt x="187524" y="35719"/>
                </a:lnTo>
                <a:lnTo>
                  <a:pt x="258961" y="26789"/>
                </a:lnTo>
                <a:lnTo>
                  <a:pt x="312539" y="8930"/>
                </a:lnTo>
                <a:lnTo>
                  <a:pt x="366117" y="0"/>
                </a:lnTo>
                <a:lnTo>
                  <a:pt x="366117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6893719" y="839391"/>
            <a:ext cx="187524" cy="258961"/>
          </a:xfrm>
          <a:custGeom>
            <a:avLst/>
            <a:gdLst/>
            <a:ahLst/>
            <a:cxnLst/>
            <a:rect l="0" t="0" r="0" b="0"/>
            <a:pathLst>
              <a:path w="187524" h="258961">
                <a:moveTo>
                  <a:pt x="71437" y="17859"/>
                </a:moveTo>
                <a:lnTo>
                  <a:pt x="71437" y="8929"/>
                </a:lnTo>
                <a:lnTo>
                  <a:pt x="71437" y="8929"/>
                </a:lnTo>
                <a:lnTo>
                  <a:pt x="80367" y="0"/>
                </a:lnTo>
                <a:lnTo>
                  <a:pt x="80367" y="8929"/>
                </a:lnTo>
                <a:lnTo>
                  <a:pt x="71437" y="26789"/>
                </a:lnTo>
                <a:lnTo>
                  <a:pt x="62508" y="53578"/>
                </a:lnTo>
                <a:lnTo>
                  <a:pt x="44648" y="98226"/>
                </a:lnTo>
                <a:lnTo>
                  <a:pt x="26789" y="133945"/>
                </a:lnTo>
                <a:lnTo>
                  <a:pt x="17859" y="178593"/>
                </a:lnTo>
                <a:lnTo>
                  <a:pt x="8929" y="214312"/>
                </a:lnTo>
                <a:lnTo>
                  <a:pt x="0" y="241101"/>
                </a:lnTo>
                <a:lnTo>
                  <a:pt x="8929" y="258960"/>
                </a:lnTo>
                <a:lnTo>
                  <a:pt x="26789" y="258960"/>
                </a:lnTo>
                <a:lnTo>
                  <a:pt x="44648" y="241101"/>
                </a:lnTo>
                <a:lnTo>
                  <a:pt x="71437" y="214312"/>
                </a:lnTo>
                <a:lnTo>
                  <a:pt x="98226" y="178593"/>
                </a:lnTo>
                <a:lnTo>
                  <a:pt x="125015" y="133945"/>
                </a:lnTo>
                <a:lnTo>
                  <a:pt x="142875" y="89296"/>
                </a:lnTo>
                <a:lnTo>
                  <a:pt x="160734" y="53578"/>
                </a:lnTo>
                <a:lnTo>
                  <a:pt x="169664" y="44648"/>
                </a:lnTo>
                <a:lnTo>
                  <a:pt x="169664" y="44648"/>
                </a:lnTo>
                <a:lnTo>
                  <a:pt x="160734" y="71437"/>
                </a:lnTo>
                <a:lnTo>
                  <a:pt x="142875" y="98226"/>
                </a:lnTo>
                <a:lnTo>
                  <a:pt x="133945" y="142875"/>
                </a:lnTo>
                <a:lnTo>
                  <a:pt x="125015" y="178593"/>
                </a:lnTo>
                <a:lnTo>
                  <a:pt x="116086" y="205382"/>
                </a:lnTo>
                <a:lnTo>
                  <a:pt x="116086" y="232171"/>
                </a:lnTo>
                <a:lnTo>
                  <a:pt x="125015" y="241101"/>
                </a:lnTo>
                <a:lnTo>
                  <a:pt x="142875" y="241101"/>
                </a:lnTo>
                <a:lnTo>
                  <a:pt x="169664" y="214312"/>
                </a:lnTo>
                <a:lnTo>
                  <a:pt x="187523" y="187523"/>
                </a:lnTo>
                <a:lnTo>
                  <a:pt x="187523" y="18752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7152680" y="901898"/>
            <a:ext cx="98227" cy="232173"/>
          </a:xfrm>
          <a:custGeom>
            <a:avLst/>
            <a:gdLst/>
            <a:ahLst/>
            <a:cxnLst/>
            <a:rect l="0" t="0" r="0" b="0"/>
            <a:pathLst>
              <a:path w="98227" h="232173">
                <a:moveTo>
                  <a:pt x="44648" y="0"/>
                </a:moveTo>
                <a:lnTo>
                  <a:pt x="44648" y="8930"/>
                </a:lnTo>
                <a:lnTo>
                  <a:pt x="35718" y="8930"/>
                </a:lnTo>
                <a:lnTo>
                  <a:pt x="26789" y="8930"/>
                </a:lnTo>
                <a:lnTo>
                  <a:pt x="1785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53578"/>
                </a:lnTo>
                <a:lnTo>
                  <a:pt x="8929" y="62508"/>
                </a:lnTo>
                <a:lnTo>
                  <a:pt x="17859" y="71438"/>
                </a:lnTo>
                <a:lnTo>
                  <a:pt x="26789" y="71438"/>
                </a:lnTo>
                <a:lnTo>
                  <a:pt x="35718" y="62508"/>
                </a:lnTo>
                <a:lnTo>
                  <a:pt x="53578" y="53578"/>
                </a:lnTo>
                <a:lnTo>
                  <a:pt x="71437" y="35719"/>
                </a:lnTo>
                <a:lnTo>
                  <a:pt x="80367" y="17860"/>
                </a:lnTo>
                <a:lnTo>
                  <a:pt x="89297" y="8930"/>
                </a:lnTo>
                <a:lnTo>
                  <a:pt x="98226" y="8930"/>
                </a:lnTo>
                <a:lnTo>
                  <a:pt x="98226" y="17860"/>
                </a:lnTo>
                <a:lnTo>
                  <a:pt x="89297" y="35719"/>
                </a:lnTo>
                <a:lnTo>
                  <a:pt x="80367" y="62508"/>
                </a:lnTo>
                <a:lnTo>
                  <a:pt x="80367" y="98227"/>
                </a:lnTo>
                <a:lnTo>
                  <a:pt x="71437" y="133946"/>
                </a:lnTo>
                <a:lnTo>
                  <a:pt x="62508" y="169664"/>
                </a:lnTo>
                <a:lnTo>
                  <a:pt x="44648" y="196453"/>
                </a:lnTo>
                <a:lnTo>
                  <a:pt x="44648" y="223243"/>
                </a:lnTo>
                <a:lnTo>
                  <a:pt x="35718" y="232172"/>
                </a:lnTo>
                <a:lnTo>
                  <a:pt x="35718" y="232172"/>
                </a:lnTo>
                <a:lnTo>
                  <a:pt x="35718" y="223243"/>
                </a:lnTo>
                <a:lnTo>
                  <a:pt x="44648" y="196453"/>
                </a:lnTo>
                <a:lnTo>
                  <a:pt x="44648" y="19645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7241977" y="687586"/>
            <a:ext cx="294680" cy="491134"/>
          </a:xfrm>
          <a:custGeom>
            <a:avLst/>
            <a:gdLst/>
            <a:ahLst/>
            <a:cxnLst/>
            <a:rect l="0" t="0" r="0" b="0"/>
            <a:pathLst>
              <a:path w="294680" h="491134">
                <a:moveTo>
                  <a:pt x="26789" y="0"/>
                </a:moveTo>
                <a:lnTo>
                  <a:pt x="17859" y="8930"/>
                </a:lnTo>
                <a:lnTo>
                  <a:pt x="1785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0" y="17859"/>
                </a:lnTo>
                <a:lnTo>
                  <a:pt x="0" y="17859"/>
                </a:lnTo>
                <a:lnTo>
                  <a:pt x="8929" y="26789"/>
                </a:lnTo>
                <a:lnTo>
                  <a:pt x="17859" y="35719"/>
                </a:lnTo>
                <a:lnTo>
                  <a:pt x="44648" y="44648"/>
                </a:lnTo>
                <a:lnTo>
                  <a:pt x="71437" y="62508"/>
                </a:lnTo>
                <a:lnTo>
                  <a:pt x="107156" y="71437"/>
                </a:lnTo>
                <a:lnTo>
                  <a:pt x="151804" y="89297"/>
                </a:lnTo>
                <a:lnTo>
                  <a:pt x="187523" y="107156"/>
                </a:lnTo>
                <a:lnTo>
                  <a:pt x="232171" y="116086"/>
                </a:lnTo>
                <a:lnTo>
                  <a:pt x="258961" y="133945"/>
                </a:lnTo>
                <a:lnTo>
                  <a:pt x="285750" y="142875"/>
                </a:lnTo>
                <a:lnTo>
                  <a:pt x="294679" y="160734"/>
                </a:lnTo>
                <a:lnTo>
                  <a:pt x="294679" y="187523"/>
                </a:lnTo>
                <a:lnTo>
                  <a:pt x="276820" y="214312"/>
                </a:lnTo>
                <a:lnTo>
                  <a:pt x="250031" y="250031"/>
                </a:lnTo>
                <a:lnTo>
                  <a:pt x="205382" y="294680"/>
                </a:lnTo>
                <a:lnTo>
                  <a:pt x="160734" y="348258"/>
                </a:lnTo>
                <a:lnTo>
                  <a:pt x="125015" y="401836"/>
                </a:lnTo>
                <a:lnTo>
                  <a:pt x="89296" y="446484"/>
                </a:lnTo>
                <a:lnTo>
                  <a:pt x="71437" y="473273"/>
                </a:lnTo>
                <a:lnTo>
                  <a:pt x="71437" y="491133"/>
                </a:lnTo>
                <a:lnTo>
                  <a:pt x="80367" y="491133"/>
                </a:lnTo>
                <a:lnTo>
                  <a:pt x="98226" y="455414"/>
                </a:lnTo>
                <a:lnTo>
                  <a:pt x="133945" y="410765"/>
                </a:lnTo>
                <a:lnTo>
                  <a:pt x="133945" y="41076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6304359" y="732234"/>
            <a:ext cx="2241352" cy="1259087"/>
          </a:xfrm>
          <a:custGeom>
            <a:avLst/>
            <a:gdLst/>
            <a:ahLst/>
            <a:cxnLst/>
            <a:rect l="0" t="0" r="0" b="0"/>
            <a:pathLst>
              <a:path w="2241352" h="1259087">
                <a:moveTo>
                  <a:pt x="1803797" y="312539"/>
                </a:moveTo>
                <a:lnTo>
                  <a:pt x="1803797" y="303610"/>
                </a:lnTo>
                <a:lnTo>
                  <a:pt x="1794868" y="294680"/>
                </a:lnTo>
                <a:lnTo>
                  <a:pt x="1785938" y="276821"/>
                </a:lnTo>
                <a:lnTo>
                  <a:pt x="1768079" y="258961"/>
                </a:lnTo>
                <a:lnTo>
                  <a:pt x="1750219" y="232172"/>
                </a:lnTo>
                <a:lnTo>
                  <a:pt x="1714500" y="214313"/>
                </a:lnTo>
                <a:lnTo>
                  <a:pt x="1678782" y="196453"/>
                </a:lnTo>
                <a:lnTo>
                  <a:pt x="1625204" y="178594"/>
                </a:lnTo>
                <a:lnTo>
                  <a:pt x="1571625" y="169664"/>
                </a:lnTo>
                <a:lnTo>
                  <a:pt x="1509118" y="160735"/>
                </a:lnTo>
                <a:lnTo>
                  <a:pt x="1446610" y="151805"/>
                </a:lnTo>
                <a:lnTo>
                  <a:pt x="1366243" y="151805"/>
                </a:lnTo>
                <a:lnTo>
                  <a:pt x="1285875" y="151805"/>
                </a:lnTo>
                <a:lnTo>
                  <a:pt x="1187649" y="151805"/>
                </a:lnTo>
                <a:lnTo>
                  <a:pt x="1098352" y="160735"/>
                </a:lnTo>
                <a:lnTo>
                  <a:pt x="991196" y="169664"/>
                </a:lnTo>
                <a:lnTo>
                  <a:pt x="884039" y="187524"/>
                </a:lnTo>
                <a:lnTo>
                  <a:pt x="767954" y="205383"/>
                </a:lnTo>
                <a:lnTo>
                  <a:pt x="651868" y="250032"/>
                </a:lnTo>
                <a:lnTo>
                  <a:pt x="535782" y="294680"/>
                </a:lnTo>
                <a:lnTo>
                  <a:pt x="428625" y="348258"/>
                </a:lnTo>
                <a:lnTo>
                  <a:pt x="330399" y="419696"/>
                </a:lnTo>
                <a:lnTo>
                  <a:pt x="232172" y="500063"/>
                </a:lnTo>
                <a:lnTo>
                  <a:pt x="151805" y="580430"/>
                </a:lnTo>
                <a:lnTo>
                  <a:pt x="80368" y="669727"/>
                </a:lnTo>
                <a:lnTo>
                  <a:pt x="35719" y="767953"/>
                </a:lnTo>
                <a:lnTo>
                  <a:pt x="0" y="857250"/>
                </a:lnTo>
                <a:lnTo>
                  <a:pt x="0" y="946547"/>
                </a:lnTo>
                <a:lnTo>
                  <a:pt x="17860" y="1026914"/>
                </a:lnTo>
                <a:lnTo>
                  <a:pt x="71438" y="1098352"/>
                </a:lnTo>
                <a:lnTo>
                  <a:pt x="142875" y="1151930"/>
                </a:lnTo>
                <a:lnTo>
                  <a:pt x="232172" y="1196578"/>
                </a:lnTo>
                <a:lnTo>
                  <a:pt x="357188" y="1232297"/>
                </a:lnTo>
                <a:lnTo>
                  <a:pt x="491133" y="1250156"/>
                </a:lnTo>
                <a:lnTo>
                  <a:pt x="642938" y="1259086"/>
                </a:lnTo>
                <a:lnTo>
                  <a:pt x="794743" y="1259086"/>
                </a:lnTo>
                <a:lnTo>
                  <a:pt x="955477" y="1241227"/>
                </a:lnTo>
                <a:lnTo>
                  <a:pt x="1125141" y="1214438"/>
                </a:lnTo>
                <a:lnTo>
                  <a:pt x="1285875" y="1169789"/>
                </a:lnTo>
                <a:lnTo>
                  <a:pt x="1455539" y="1107281"/>
                </a:lnTo>
                <a:lnTo>
                  <a:pt x="1625204" y="1035844"/>
                </a:lnTo>
                <a:lnTo>
                  <a:pt x="1794868" y="946547"/>
                </a:lnTo>
                <a:lnTo>
                  <a:pt x="1937742" y="839391"/>
                </a:lnTo>
                <a:lnTo>
                  <a:pt x="2053828" y="732235"/>
                </a:lnTo>
                <a:lnTo>
                  <a:pt x="2143125" y="616149"/>
                </a:lnTo>
                <a:lnTo>
                  <a:pt x="2196703" y="500063"/>
                </a:lnTo>
                <a:lnTo>
                  <a:pt x="2232421" y="383977"/>
                </a:lnTo>
                <a:lnTo>
                  <a:pt x="2241351" y="267891"/>
                </a:lnTo>
                <a:lnTo>
                  <a:pt x="2223492" y="178594"/>
                </a:lnTo>
                <a:lnTo>
                  <a:pt x="2160984" y="98227"/>
                </a:lnTo>
                <a:lnTo>
                  <a:pt x="2053828" y="35719"/>
                </a:lnTo>
                <a:lnTo>
                  <a:pt x="1884164" y="0"/>
                </a:lnTo>
                <a:lnTo>
                  <a:pt x="1669852" y="8930"/>
                </a:lnTo>
                <a:lnTo>
                  <a:pt x="1410891" y="44649"/>
                </a:lnTo>
                <a:lnTo>
                  <a:pt x="1134071" y="116086"/>
                </a:lnTo>
                <a:lnTo>
                  <a:pt x="821532" y="214313"/>
                </a:lnTo>
                <a:lnTo>
                  <a:pt x="508993" y="321469"/>
                </a:lnTo>
                <a:lnTo>
                  <a:pt x="508993" y="32146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6896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2400"/>
            <a:ext cx="11525250" cy="7243445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 bwMode="auto">
          <a:xfrm>
            <a:off x="4607719" y="250031"/>
            <a:ext cx="1500188" cy="642939"/>
          </a:xfrm>
          <a:custGeom>
            <a:avLst/>
            <a:gdLst/>
            <a:ahLst/>
            <a:cxnLst/>
            <a:rect l="0" t="0" r="0" b="0"/>
            <a:pathLst>
              <a:path w="1500188" h="642939">
                <a:moveTo>
                  <a:pt x="187523" y="517922"/>
                </a:moveTo>
                <a:lnTo>
                  <a:pt x="187523" y="517922"/>
                </a:lnTo>
                <a:lnTo>
                  <a:pt x="196453" y="517922"/>
                </a:lnTo>
                <a:lnTo>
                  <a:pt x="196453" y="517922"/>
                </a:lnTo>
                <a:lnTo>
                  <a:pt x="205383" y="517922"/>
                </a:lnTo>
                <a:lnTo>
                  <a:pt x="214312" y="517922"/>
                </a:lnTo>
                <a:lnTo>
                  <a:pt x="223242" y="526852"/>
                </a:lnTo>
                <a:lnTo>
                  <a:pt x="232172" y="526852"/>
                </a:lnTo>
                <a:lnTo>
                  <a:pt x="250031" y="526852"/>
                </a:lnTo>
                <a:lnTo>
                  <a:pt x="267890" y="535781"/>
                </a:lnTo>
                <a:lnTo>
                  <a:pt x="285750" y="544711"/>
                </a:lnTo>
                <a:lnTo>
                  <a:pt x="312539" y="553641"/>
                </a:lnTo>
                <a:lnTo>
                  <a:pt x="348258" y="553641"/>
                </a:lnTo>
                <a:lnTo>
                  <a:pt x="392906" y="562570"/>
                </a:lnTo>
                <a:lnTo>
                  <a:pt x="437554" y="571500"/>
                </a:lnTo>
                <a:lnTo>
                  <a:pt x="491133" y="571500"/>
                </a:lnTo>
                <a:lnTo>
                  <a:pt x="544711" y="571500"/>
                </a:lnTo>
                <a:lnTo>
                  <a:pt x="607219" y="562570"/>
                </a:lnTo>
                <a:lnTo>
                  <a:pt x="669726" y="562570"/>
                </a:lnTo>
                <a:lnTo>
                  <a:pt x="741164" y="544711"/>
                </a:lnTo>
                <a:lnTo>
                  <a:pt x="821531" y="535781"/>
                </a:lnTo>
                <a:lnTo>
                  <a:pt x="892969" y="526852"/>
                </a:lnTo>
                <a:lnTo>
                  <a:pt x="973336" y="508992"/>
                </a:lnTo>
                <a:lnTo>
                  <a:pt x="1044773" y="491133"/>
                </a:lnTo>
                <a:lnTo>
                  <a:pt x="1125140" y="473274"/>
                </a:lnTo>
                <a:lnTo>
                  <a:pt x="1196578" y="464344"/>
                </a:lnTo>
                <a:lnTo>
                  <a:pt x="1268015" y="446485"/>
                </a:lnTo>
                <a:lnTo>
                  <a:pt x="1330523" y="419696"/>
                </a:lnTo>
                <a:lnTo>
                  <a:pt x="1384101" y="401836"/>
                </a:lnTo>
                <a:lnTo>
                  <a:pt x="1428750" y="375047"/>
                </a:lnTo>
                <a:lnTo>
                  <a:pt x="1464469" y="348258"/>
                </a:lnTo>
                <a:lnTo>
                  <a:pt x="1491258" y="321469"/>
                </a:lnTo>
                <a:lnTo>
                  <a:pt x="1500187" y="285750"/>
                </a:lnTo>
                <a:lnTo>
                  <a:pt x="1500187" y="258961"/>
                </a:lnTo>
                <a:lnTo>
                  <a:pt x="1500187" y="223242"/>
                </a:lnTo>
                <a:lnTo>
                  <a:pt x="1491258" y="196453"/>
                </a:lnTo>
                <a:lnTo>
                  <a:pt x="1473398" y="169664"/>
                </a:lnTo>
                <a:lnTo>
                  <a:pt x="1446609" y="151805"/>
                </a:lnTo>
                <a:lnTo>
                  <a:pt x="1428750" y="133946"/>
                </a:lnTo>
                <a:lnTo>
                  <a:pt x="1401961" y="116086"/>
                </a:lnTo>
                <a:lnTo>
                  <a:pt x="1375172" y="107156"/>
                </a:lnTo>
                <a:lnTo>
                  <a:pt x="1339453" y="89297"/>
                </a:lnTo>
                <a:lnTo>
                  <a:pt x="1285875" y="71438"/>
                </a:lnTo>
                <a:lnTo>
                  <a:pt x="1223367" y="44649"/>
                </a:lnTo>
                <a:lnTo>
                  <a:pt x="1151929" y="26789"/>
                </a:lnTo>
                <a:lnTo>
                  <a:pt x="1080492" y="17860"/>
                </a:lnTo>
                <a:lnTo>
                  <a:pt x="1000125" y="0"/>
                </a:lnTo>
                <a:lnTo>
                  <a:pt x="955476" y="0"/>
                </a:lnTo>
                <a:lnTo>
                  <a:pt x="901898" y="0"/>
                </a:lnTo>
                <a:lnTo>
                  <a:pt x="839390" y="0"/>
                </a:lnTo>
                <a:lnTo>
                  <a:pt x="669726" y="17860"/>
                </a:lnTo>
                <a:lnTo>
                  <a:pt x="526851" y="44649"/>
                </a:lnTo>
                <a:lnTo>
                  <a:pt x="392906" y="89297"/>
                </a:lnTo>
                <a:lnTo>
                  <a:pt x="267890" y="142875"/>
                </a:lnTo>
                <a:lnTo>
                  <a:pt x="178594" y="196453"/>
                </a:lnTo>
                <a:lnTo>
                  <a:pt x="116086" y="250031"/>
                </a:lnTo>
                <a:lnTo>
                  <a:pt x="62508" y="312539"/>
                </a:lnTo>
                <a:lnTo>
                  <a:pt x="26789" y="366117"/>
                </a:lnTo>
                <a:lnTo>
                  <a:pt x="8929" y="419696"/>
                </a:lnTo>
                <a:lnTo>
                  <a:pt x="0" y="473274"/>
                </a:lnTo>
                <a:lnTo>
                  <a:pt x="8929" y="526852"/>
                </a:lnTo>
                <a:lnTo>
                  <a:pt x="44648" y="571500"/>
                </a:lnTo>
                <a:lnTo>
                  <a:pt x="89297" y="598289"/>
                </a:lnTo>
                <a:lnTo>
                  <a:pt x="169664" y="625078"/>
                </a:lnTo>
                <a:lnTo>
                  <a:pt x="267890" y="642938"/>
                </a:lnTo>
                <a:lnTo>
                  <a:pt x="383976" y="642938"/>
                </a:lnTo>
                <a:lnTo>
                  <a:pt x="526851" y="642938"/>
                </a:lnTo>
                <a:lnTo>
                  <a:pt x="669726" y="642938"/>
                </a:lnTo>
                <a:lnTo>
                  <a:pt x="821531" y="634008"/>
                </a:lnTo>
                <a:lnTo>
                  <a:pt x="973336" y="625078"/>
                </a:lnTo>
                <a:lnTo>
                  <a:pt x="1107281" y="607219"/>
                </a:lnTo>
                <a:lnTo>
                  <a:pt x="1223367" y="589360"/>
                </a:lnTo>
                <a:lnTo>
                  <a:pt x="1312664" y="562570"/>
                </a:lnTo>
                <a:lnTo>
                  <a:pt x="1366242" y="517922"/>
                </a:lnTo>
                <a:lnTo>
                  <a:pt x="1366242" y="51792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1125141" y="2696766"/>
            <a:ext cx="1696641" cy="857250"/>
          </a:xfrm>
          <a:custGeom>
            <a:avLst/>
            <a:gdLst/>
            <a:ahLst/>
            <a:cxnLst/>
            <a:rect l="0" t="0" r="0" b="0"/>
            <a:pathLst>
              <a:path w="1696641" h="857250">
                <a:moveTo>
                  <a:pt x="1428750" y="357187"/>
                </a:moveTo>
                <a:lnTo>
                  <a:pt x="1428750" y="357187"/>
                </a:lnTo>
                <a:lnTo>
                  <a:pt x="1428750" y="348257"/>
                </a:lnTo>
                <a:lnTo>
                  <a:pt x="1428750" y="348257"/>
                </a:lnTo>
                <a:lnTo>
                  <a:pt x="1428750" y="339327"/>
                </a:lnTo>
                <a:lnTo>
                  <a:pt x="1419820" y="330398"/>
                </a:lnTo>
                <a:lnTo>
                  <a:pt x="1419820" y="321468"/>
                </a:lnTo>
                <a:lnTo>
                  <a:pt x="1410890" y="312538"/>
                </a:lnTo>
                <a:lnTo>
                  <a:pt x="1393031" y="303609"/>
                </a:lnTo>
                <a:lnTo>
                  <a:pt x="1375172" y="303609"/>
                </a:lnTo>
                <a:lnTo>
                  <a:pt x="1357312" y="294679"/>
                </a:lnTo>
                <a:lnTo>
                  <a:pt x="1330523" y="285749"/>
                </a:lnTo>
                <a:lnTo>
                  <a:pt x="1303734" y="276820"/>
                </a:lnTo>
                <a:lnTo>
                  <a:pt x="1276945" y="267890"/>
                </a:lnTo>
                <a:lnTo>
                  <a:pt x="1250156" y="258960"/>
                </a:lnTo>
                <a:lnTo>
                  <a:pt x="1214437" y="241101"/>
                </a:lnTo>
                <a:lnTo>
                  <a:pt x="1178718" y="223241"/>
                </a:lnTo>
                <a:lnTo>
                  <a:pt x="1143000" y="214312"/>
                </a:lnTo>
                <a:lnTo>
                  <a:pt x="1098351" y="196452"/>
                </a:lnTo>
                <a:lnTo>
                  <a:pt x="1053703" y="178593"/>
                </a:lnTo>
                <a:lnTo>
                  <a:pt x="1009054" y="169663"/>
                </a:lnTo>
                <a:lnTo>
                  <a:pt x="955476" y="160734"/>
                </a:lnTo>
                <a:lnTo>
                  <a:pt x="901898" y="151804"/>
                </a:lnTo>
                <a:lnTo>
                  <a:pt x="839390" y="151804"/>
                </a:lnTo>
                <a:lnTo>
                  <a:pt x="776882" y="142874"/>
                </a:lnTo>
                <a:lnTo>
                  <a:pt x="714375" y="142874"/>
                </a:lnTo>
                <a:lnTo>
                  <a:pt x="642937" y="151804"/>
                </a:lnTo>
                <a:lnTo>
                  <a:pt x="580429" y="151804"/>
                </a:lnTo>
                <a:lnTo>
                  <a:pt x="508992" y="160734"/>
                </a:lnTo>
                <a:lnTo>
                  <a:pt x="446484" y="178593"/>
                </a:lnTo>
                <a:lnTo>
                  <a:pt x="392906" y="196452"/>
                </a:lnTo>
                <a:lnTo>
                  <a:pt x="339328" y="223241"/>
                </a:lnTo>
                <a:lnTo>
                  <a:pt x="285750" y="250030"/>
                </a:lnTo>
                <a:lnTo>
                  <a:pt x="241101" y="285749"/>
                </a:lnTo>
                <a:lnTo>
                  <a:pt x="187523" y="330398"/>
                </a:lnTo>
                <a:lnTo>
                  <a:pt x="133945" y="375046"/>
                </a:lnTo>
                <a:lnTo>
                  <a:pt x="89297" y="428624"/>
                </a:lnTo>
                <a:lnTo>
                  <a:pt x="53578" y="482202"/>
                </a:lnTo>
                <a:lnTo>
                  <a:pt x="17859" y="526851"/>
                </a:lnTo>
                <a:lnTo>
                  <a:pt x="0" y="571499"/>
                </a:lnTo>
                <a:lnTo>
                  <a:pt x="0" y="607218"/>
                </a:lnTo>
                <a:lnTo>
                  <a:pt x="8929" y="642937"/>
                </a:lnTo>
                <a:lnTo>
                  <a:pt x="35718" y="669726"/>
                </a:lnTo>
                <a:lnTo>
                  <a:pt x="71437" y="696515"/>
                </a:lnTo>
                <a:lnTo>
                  <a:pt x="125015" y="732234"/>
                </a:lnTo>
                <a:lnTo>
                  <a:pt x="187523" y="759023"/>
                </a:lnTo>
                <a:lnTo>
                  <a:pt x="258961" y="785812"/>
                </a:lnTo>
                <a:lnTo>
                  <a:pt x="339328" y="812601"/>
                </a:lnTo>
                <a:lnTo>
                  <a:pt x="428625" y="839390"/>
                </a:lnTo>
                <a:lnTo>
                  <a:pt x="508992" y="848320"/>
                </a:lnTo>
                <a:lnTo>
                  <a:pt x="607218" y="857249"/>
                </a:lnTo>
                <a:lnTo>
                  <a:pt x="705445" y="848320"/>
                </a:lnTo>
                <a:lnTo>
                  <a:pt x="812601" y="821530"/>
                </a:lnTo>
                <a:lnTo>
                  <a:pt x="919757" y="794741"/>
                </a:lnTo>
                <a:lnTo>
                  <a:pt x="1026914" y="750093"/>
                </a:lnTo>
                <a:lnTo>
                  <a:pt x="1134070" y="705445"/>
                </a:lnTo>
                <a:lnTo>
                  <a:pt x="1241226" y="651866"/>
                </a:lnTo>
                <a:lnTo>
                  <a:pt x="1348382" y="598288"/>
                </a:lnTo>
                <a:lnTo>
                  <a:pt x="1428750" y="544710"/>
                </a:lnTo>
                <a:lnTo>
                  <a:pt x="1509117" y="482202"/>
                </a:lnTo>
                <a:lnTo>
                  <a:pt x="1580554" y="428624"/>
                </a:lnTo>
                <a:lnTo>
                  <a:pt x="1625203" y="366116"/>
                </a:lnTo>
                <a:lnTo>
                  <a:pt x="1669851" y="303609"/>
                </a:lnTo>
                <a:lnTo>
                  <a:pt x="1687711" y="241101"/>
                </a:lnTo>
                <a:lnTo>
                  <a:pt x="1696640" y="187523"/>
                </a:lnTo>
                <a:lnTo>
                  <a:pt x="1678781" y="133945"/>
                </a:lnTo>
                <a:lnTo>
                  <a:pt x="1634132" y="89297"/>
                </a:lnTo>
                <a:lnTo>
                  <a:pt x="1562695" y="44648"/>
                </a:lnTo>
                <a:lnTo>
                  <a:pt x="1464468" y="17859"/>
                </a:lnTo>
                <a:lnTo>
                  <a:pt x="1339453" y="0"/>
                </a:lnTo>
                <a:lnTo>
                  <a:pt x="1187648" y="8929"/>
                </a:lnTo>
                <a:lnTo>
                  <a:pt x="1035843" y="17859"/>
                </a:lnTo>
                <a:lnTo>
                  <a:pt x="1035843" y="178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223367" y="3670101"/>
            <a:ext cx="991197" cy="803673"/>
          </a:xfrm>
          <a:custGeom>
            <a:avLst/>
            <a:gdLst/>
            <a:ahLst/>
            <a:cxnLst/>
            <a:rect l="0" t="0" r="0" b="0"/>
            <a:pathLst>
              <a:path w="991197" h="803673">
                <a:moveTo>
                  <a:pt x="723305" y="187524"/>
                </a:moveTo>
                <a:lnTo>
                  <a:pt x="723305" y="178594"/>
                </a:lnTo>
                <a:lnTo>
                  <a:pt x="714375" y="169664"/>
                </a:lnTo>
                <a:lnTo>
                  <a:pt x="705446" y="160735"/>
                </a:lnTo>
                <a:lnTo>
                  <a:pt x="696516" y="151805"/>
                </a:lnTo>
                <a:lnTo>
                  <a:pt x="678656" y="133945"/>
                </a:lnTo>
                <a:lnTo>
                  <a:pt x="660797" y="125016"/>
                </a:lnTo>
                <a:lnTo>
                  <a:pt x="634008" y="107156"/>
                </a:lnTo>
                <a:lnTo>
                  <a:pt x="598289" y="89297"/>
                </a:lnTo>
                <a:lnTo>
                  <a:pt x="562571" y="80367"/>
                </a:lnTo>
                <a:lnTo>
                  <a:pt x="517922" y="71438"/>
                </a:lnTo>
                <a:lnTo>
                  <a:pt x="473274" y="71438"/>
                </a:lnTo>
                <a:lnTo>
                  <a:pt x="419696" y="71438"/>
                </a:lnTo>
                <a:lnTo>
                  <a:pt x="366117" y="80367"/>
                </a:lnTo>
                <a:lnTo>
                  <a:pt x="303610" y="98227"/>
                </a:lnTo>
                <a:lnTo>
                  <a:pt x="250031" y="107156"/>
                </a:lnTo>
                <a:lnTo>
                  <a:pt x="187524" y="133945"/>
                </a:lnTo>
                <a:lnTo>
                  <a:pt x="142875" y="160735"/>
                </a:lnTo>
                <a:lnTo>
                  <a:pt x="98227" y="187524"/>
                </a:lnTo>
                <a:lnTo>
                  <a:pt x="53578" y="214313"/>
                </a:lnTo>
                <a:lnTo>
                  <a:pt x="26789" y="241102"/>
                </a:lnTo>
                <a:lnTo>
                  <a:pt x="8930" y="285750"/>
                </a:lnTo>
                <a:lnTo>
                  <a:pt x="0" y="330399"/>
                </a:lnTo>
                <a:lnTo>
                  <a:pt x="0" y="392906"/>
                </a:lnTo>
                <a:lnTo>
                  <a:pt x="8930" y="464344"/>
                </a:lnTo>
                <a:lnTo>
                  <a:pt x="35719" y="544711"/>
                </a:lnTo>
                <a:lnTo>
                  <a:pt x="71438" y="616149"/>
                </a:lnTo>
                <a:lnTo>
                  <a:pt x="125016" y="687586"/>
                </a:lnTo>
                <a:lnTo>
                  <a:pt x="187524" y="741164"/>
                </a:lnTo>
                <a:lnTo>
                  <a:pt x="258961" y="776883"/>
                </a:lnTo>
                <a:lnTo>
                  <a:pt x="339328" y="794742"/>
                </a:lnTo>
                <a:lnTo>
                  <a:pt x="419696" y="803672"/>
                </a:lnTo>
                <a:lnTo>
                  <a:pt x="508992" y="794742"/>
                </a:lnTo>
                <a:lnTo>
                  <a:pt x="589360" y="776883"/>
                </a:lnTo>
                <a:lnTo>
                  <a:pt x="678656" y="750094"/>
                </a:lnTo>
                <a:lnTo>
                  <a:pt x="750094" y="714375"/>
                </a:lnTo>
                <a:lnTo>
                  <a:pt x="821531" y="660797"/>
                </a:lnTo>
                <a:lnTo>
                  <a:pt x="884039" y="607219"/>
                </a:lnTo>
                <a:lnTo>
                  <a:pt x="937617" y="535781"/>
                </a:lnTo>
                <a:lnTo>
                  <a:pt x="973336" y="455414"/>
                </a:lnTo>
                <a:lnTo>
                  <a:pt x="991196" y="375047"/>
                </a:lnTo>
                <a:lnTo>
                  <a:pt x="982266" y="294680"/>
                </a:lnTo>
                <a:lnTo>
                  <a:pt x="964406" y="205383"/>
                </a:lnTo>
                <a:lnTo>
                  <a:pt x="919758" y="125016"/>
                </a:lnTo>
                <a:lnTo>
                  <a:pt x="848321" y="62508"/>
                </a:lnTo>
                <a:lnTo>
                  <a:pt x="767953" y="26789"/>
                </a:lnTo>
                <a:lnTo>
                  <a:pt x="669727" y="0"/>
                </a:lnTo>
                <a:lnTo>
                  <a:pt x="562571" y="8930"/>
                </a:lnTo>
                <a:lnTo>
                  <a:pt x="562571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848695" y="964406"/>
            <a:ext cx="1982392" cy="1035845"/>
          </a:xfrm>
          <a:custGeom>
            <a:avLst/>
            <a:gdLst/>
            <a:ahLst/>
            <a:cxnLst/>
            <a:rect l="0" t="0" r="0" b="0"/>
            <a:pathLst>
              <a:path w="1982392" h="1035845">
                <a:moveTo>
                  <a:pt x="1723430" y="250031"/>
                </a:moveTo>
                <a:lnTo>
                  <a:pt x="1723430" y="241102"/>
                </a:lnTo>
                <a:lnTo>
                  <a:pt x="1705571" y="232172"/>
                </a:lnTo>
                <a:lnTo>
                  <a:pt x="1696641" y="214313"/>
                </a:lnTo>
                <a:lnTo>
                  <a:pt x="1669852" y="196453"/>
                </a:lnTo>
                <a:lnTo>
                  <a:pt x="1643063" y="178594"/>
                </a:lnTo>
                <a:lnTo>
                  <a:pt x="1598414" y="160735"/>
                </a:lnTo>
                <a:lnTo>
                  <a:pt x="1544836" y="133945"/>
                </a:lnTo>
                <a:lnTo>
                  <a:pt x="1482328" y="107156"/>
                </a:lnTo>
                <a:lnTo>
                  <a:pt x="1410891" y="89297"/>
                </a:lnTo>
                <a:lnTo>
                  <a:pt x="1330524" y="62508"/>
                </a:lnTo>
                <a:lnTo>
                  <a:pt x="1241227" y="44649"/>
                </a:lnTo>
                <a:lnTo>
                  <a:pt x="1151930" y="26789"/>
                </a:lnTo>
                <a:lnTo>
                  <a:pt x="1053703" y="8930"/>
                </a:lnTo>
                <a:lnTo>
                  <a:pt x="955477" y="0"/>
                </a:lnTo>
                <a:lnTo>
                  <a:pt x="848321" y="0"/>
                </a:lnTo>
                <a:lnTo>
                  <a:pt x="750094" y="8930"/>
                </a:lnTo>
                <a:lnTo>
                  <a:pt x="642938" y="26789"/>
                </a:lnTo>
                <a:lnTo>
                  <a:pt x="544711" y="62508"/>
                </a:lnTo>
                <a:lnTo>
                  <a:pt x="446485" y="107156"/>
                </a:lnTo>
                <a:lnTo>
                  <a:pt x="348258" y="160735"/>
                </a:lnTo>
                <a:lnTo>
                  <a:pt x="267891" y="223242"/>
                </a:lnTo>
                <a:lnTo>
                  <a:pt x="187524" y="294680"/>
                </a:lnTo>
                <a:lnTo>
                  <a:pt x="125016" y="375047"/>
                </a:lnTo>
                <a:lnTo>
                  <a:pt x="71438" y="455414"/>
                </a:lnTo>
                <a:lnTo>
                  <a:pt x="26789" y="535781"/>
                </a:lnTo>
                <a:lnTo>
                  <a:pt x="8930" y="607219"/>
                </a:lnTo>
                <a:lnTo>
                  <a:pt x="0" y="678656"/>
                </a:lnTo>
                <a:lnTo>
                  <a:pt x="17860" y="750094"/>
                </a:lnTo>
                <a:lnTo>
                  <a:pt x="44649" y="812602"/>
                </a:lnTo>
                <a:lnTo>
                  <a:pt x="89297" y="875109"/>
                </a:lnTo>
                <a:lnTo>
                  <a:pt x="160735" y="919758"/>
                </a:lnTo>
                <a:lnTo>
                  <a:pt x="250032" y="964406"/>
                </a:lnTo>
                <a:lnTo>
                  <a:pt x="357188" y="991195"/>
                </a:lnTo>
                <a:lnTo>
                  <a:pt x="482203" y="1017984"/>
                </a:lnTo>
                <a:lnTo>
                  <a:pt x="616149" y="1026914"/>
                </a:lnTo>
                <a:lnTo>
                  <a:pt x="759024" y="1035844"/>
                </a:lnTo>
                <a:lnTo>
                  <a:pt x="910828" y="1026914"/>
                </a:lnTo>
                <a:lnTo>
                  <a:pt x="1062633" y="1017984"/>
                </a:lnTo>
                <a:lnTo>
                  <a:pt x="1205508" y="991195"/>
                </a:lnTo>
                <a:lnTo>
                  <a:pt x="1348383" y="964406"/>
                </a:lnTo>
                <a:lnTo>
                  <a:pt x="1482328" y="928688"/>
                </a:lnTo>
                <a:lnTo>
                  <a:pt x="1598414" y="875109"/>
                </a:lnTo>
                <a:lnTo>
                  <a:pt x="1714500" y="803672"/>
                </a:lnTo>
                <a:lnTo>
                  <a:pt x="1812727" y="732234"/>
                </a:lnTo>
                <a:lnTo>
                  <a:pt x="1893094" y="642938"/>
                </a:lnTo>
                <a:lnTo>
                  <a:pt x="1946672" y="562570"/>
                </a:lnTo>
                <a:lnTo>
                  <a:pt x="1973461" y="464344"/>
                </a:lnTo>
                <a:lnTo>
                  <a:pt x="1982391" y="375047"/>
                </a:lnTo>
                <a:lnTo>
                  <a:pt x="1955602" y="294680"/>
                </a:lnTo>
                <a:lnTo>
                  <a:pt x="1893094" y="214313"/>
                </a:lnTo>
                <a:lnTo>
                  <a:pt x="1803797" y="142875"/>
                </a:lnTo>
                <a:lnTo>
                  <a:pt x="1678782" y="89297"/>
                </a:lnTo>
                <a:lnTo>
                  <a:pt x="1526977" y="62508"/>
                </a:lnTo>
                <a:lnTo>
                  <a:pt x="1339453" y="53578"/>
                </a:lnTo>
                <a:lnTo>
                  <a:pt x="1125141" y="53578"/>
                </a:lnTo>
                <a:lnTo>
                  <a:pt x="1125141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438305" y="1062633"/>
            <a:ext cx="1276946" cy="1044774"/>
          </a:xfrm>
          <a:custGeom>
            <a:avLst/>
            <a:gdLst/>
            <a:ahLst/>
            <a:cxnLst/>
            <a:rect l="0" t="0" r="0" b="0"/>
            <a:pathLst>
              <a:path w="1276946" h="1044774">
                <a:moveTo>
                  <a:pt x="1125140" y="151804"/>
                </a:moveTo>
                <a:lnTo>
                  <a:pt x="1125140" y="142875"/>
                </a:lnTo>
                <a:lnTo>
                  <a:pt x="1116211" y="133945"/>
                </a:lnTo>
                <a:lnTo>
                  <a:pt x="1107281" y="116086"/>
                </a:lnTo>
                <a:lnTo>
                  <a:pt x="1098351" y="98226"/>
                </a:lnTo>
                <a:lnTo>
                  <a:pt x="1080492" y="71437"/>
                </a:lnTo>
                <a:lnTo>
                  <a:pt x="1062633" y="53578"/>
                </a:lnTo>
                <a:lnTo>
                  <a:pt x="1035843" y="35718"/>
                </a:lnTo>
                <a:lnTo>
                  <a:pt x="1009054" y="17859"/>
                </a:lnTo>
                <a:lnTo>
                  <a:pt x="973336" y="8929"/>
                </a:lnTo>
                <a:lnTo>
                  <a:pt x="919758" y="0"/>
                </a:lnTo>
                <a:lnTo>
                  <a:pt x="875109" y="0"/>
                </a:lnTo>
                <a:lnTo>
                  <a:pt x="812601" y="8929"/>
                </a:lnTo>
                <a:lnTo>
                  <a:pt x="741164" y="17859"/>
                </a:lnTo>
                <a:lnTo>
                  <a:pt x="660797" y="44648"/>
                </a:lnTo>
                <a:lnTo>
                  <a:pt x="562570" y="80367"/>
                </a:lnTo>
                <a:lnTo>
                  <a:pt x="464343" y="125015"/>
                </a:lnTo>
                <a:lnTo>
                  <a:pt x="357187" y="178594"/>
                </a:lnTo>
                <a:lnTo>
                  <a:pt x="258961" y="232172"/>
                </a:lnTo>
                <a:lnTo>
                  <a:pt x="169664" y="294680"/>
                </a:lnTo>
                <a:lnTo>
                  <a:pt x="98226" y="357187"/>
                </a:lnTo>
                <a:lnTo>
                  <a:pt x="44648" y="428625"/>
                </a:lnTo>
                <a:lnTo>
                  <a:pt x="17859" y="508992"/>
                </a:lnTo>
                <a:lnTo>
                  <a:pt x="0" y="598289"/>
                </a:lnTo>
                <a:lnTo>
                  <a:pt x="8929" y="687586"/>
                </a:lnTo>
                <a:lnTo>
                  <a:pt x="35718" y="785812"/>
                </a:lnTo>
                <a:lnTo>
                  <a:pt x="89297" y="875109"/>
                </a:lnTo>
                <a:lnTo>
                  <a:pt x="169664" y="955476"/>
                </a:lnTo>
                <a:lnTo>
                  <a:pt x="285750" y="1009054"/>
                </a:lnTo>
                <a:lnTo>
                  <a:pt x="410765" y="1035843"/>
                </a:lnTo>
                <a:lnTo>
                  <a:pt x="544711" y="1044773"/>
                </a:lnTo>
                <a:lnTo>
                  <a:pt x="696515" y="1017984"/>
                </a:lnTo>
                <a:lnTo>
                  <a:pt x="839390" y="973336"/>
                </a:lnTo>
                <a:lnTo>
                  <a:pt x="964406" y="901898"/>
                </a:lnTo>
                <a:lnTo>
                  <a:pt x="1071562" y="812601"/>
                </a:lnTo>
                <a:lnTo>
                  <a:pt x="1169789" y="705445"/>
                </a:lnTo>
                <a:lnTo>
                  <a:pt x="1232297" y="598289"/>
                </a:lnTo>
                <a:lnTo>
                  <a:pt x="1276945" y="482203"/>
                </a:lnTo>
                <a:lnTo>
                  <a:pt x="1276945" y="375046"/>
                </a:lnTo>
                <a:lnTo>
                  <a:pt x="1250156" y="276820"/>
                </a:lnTo>
                <a:lnTo>
                  <a:pt x="1178718" y="187523"/>
                </a:lnTo>
                <a:lnTo>
                  <a:pt x="1080492" y="116086"/>
                </a:lnTo>
                <a:lnTo>
                  <a:pt x="946547" y="62508"/>
                </a:lnTo>
                <a:lnTo>
                  <a:pt x="794742" y="26789"/>
                </a:lnTo>
                <a:lnTo>
                  <a:pt x="625078" y="8929"/>
                </a:lnTo>
                <a:lnTo>
                  <a:pt x="455414" y="17859"/>
                </a:lnTo>
                <a:lnTo>
                  <a:pt x="303609" y="35718"/>
                </a:lnTo>
                <a:lnTo>
                  <a:pt x="169664" y="62508"/>
                </a:lnTo>
                <a:lnTo>
                  <a:pt x="169664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7456289" y="3348632"/>
            <a:ext cx="303610" cy="17861"/>
          </a:xfrm>
          <a:custGeom>
            <a:avLst/>
            <a:gdLst/>
            <a:ahLst/>
            <a:cxnLst/>
            <a:rect l="0" t="0" r="0" b="0"/>
            <a:pathLst>
              <a:path w="303610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26789" y="17860"/>
                </a:lnTo>
                <a:lnTo>
                  <a:pt x="35719" y="17860"/>
                </a:lnTo>
                <a:lnTo>
                  <a:pt x="53578" y="17860"/>
                </a:lnTo>
                <a:lnTo>
                  <a:pt x="80367" y="17860"/>
                </a:lnTo>
                <a:lnTo>
                  <a:pt x="107156" y="17860"/>
                </a:lnTo>
                <a:lnTo>
                  <a:pt x="142875" y="17860"/>
                </a:lnTo>
                <a:lnTo>
                  <a:pt x="178594" y="17860"/>
                </a:lnTo>
                <a:lnTo>
                  <a:pt x="214313" y="17860"/>
                </a:lnTo>
                <a:lnTo>
                  <a:pt x="250031" y="17860"/>
                </a:lnTo>
                <a:lnTo>
                  <a:pt x="285750" y="8930"/>
                </a:lnTo>
                <a:lnTo>
                  <a:pt x="303609" y="0"/>
                </a:lnTo>
                <a:lnTo>
                  <a:pt x="30360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7947422" y="3321843"/>
            <a:ext cx="428625" cy="44650"/>
          </a:xfrm>
          <a:custGeom>
            <a:avLst/>
            <a:gdLst/>
            <a:ahLst/>
            <a:cxnLst/>
            <a:rect l="0" t="0" r="0" b="0"/>
            <a:pathLst>
              <a:path w="428625" h="446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35719" y="8930"/>
                </a:lnTo>
                <a:lnTo>
                  <a:pt x="62508" y="8930"/>
                </a:lnTo>
                <a:lnTo>
                  <a:pt x="107156" y="8930"/>
                </a:lnTo>
                <a:lnTo>
                  <a:pt x="160734" y="17860"/>
                </a:lnTo>
                <a:lnTo>
                  <a:pt x="223242" y="26789"/>
                </a:lnTo>
                <a:lnTo>
                  <a:pt x="276819" y="26789"/>
                </a:lnTo>
                <a:lnTo>
                  <a:pt x="321468" y="35719"/>
                </a:lnTo>
                <a:lnTo>
                  <a:pt x="357187" y="35719"/>
                </a:lnTo>
                <a:lnTo>
                  <a:pt x="383976" y="44649"/>
                </a:lnTo>
                <a:lnTo>
                  <a:pt x="401835" y="35719"/>
                </a:lnTo>
                <a:lnTo>
                  <a:pt x="419694" y="35719"/>
                </a:lnTo>
                <a:lnTo>
                  <a:pt x="428624" y="8930"/>
                </a:lnTo>
                <a:lnTo>
                  <a:pt x="428624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8581429" y="3268265"/>
            <a:ext cx="142876" cy="35720"/>
          </a:xfrm>
          <a:custGeom>
            <a:avLst/>
            <a:gdLst/>
            <a:ahLst/>
            <a:cxnLst/>
            <a:rect l="0" t="0" r="0" b="0"/>
            <a:pathLst>
              <a:path w="142876" h="35720">
                <a:moveTo>
                  <a:pt x="0" y="35719"/>
                </a:moveTo>
                <a:lnTo>
                  <a:pt x="0" y="3571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17859" y="26789"/>
                </a:lnTo>
                <a:lnTo>
                  <a:pt x="26789" y="17860"/>
                </a:lnTo>
                <a:lnTo>
                  <a:pt x="44648" y="17860"/>
                </a:lnTo>
                <a:lnTo>
                  <a:pt x="62508" y="17860"/>
                </a:lnTo>
                <a:lnTo>
                  <a:pt x="80367" y="8930"/>
                </a:lnTo>
                <a:lnTo>
                  <a:pt x="98226" y="8930"/>
                </a:lnTo>
                <a:lnTo>
                  <a:pt x="116086" y="8930"/>
                </a:lnTo>
                <a:lnTo>
                  <a:pt x="125016" y="17860"/>
                </a:lnTo>
                <a:lnTo>
                  <a:pt x="142875" y="1786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8518921" y="3286125"/>
            <a:ext cx="17860" cy="1"/>
          </a:xfrm>
          <a:custGeom>
            <a:avLst/>
            <a:gdLst/>
            <a:ahLst/>
            <a:cxnLst/>
            <a:rect l="0" t="0" r="0" b="0"/>
            <a:pathLst>
              <a:path w="17860" h="1">
                <a:moveTo>
                  <a:pt x="17859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8501062" y="3277195"/>
            <a:ext cx="383977" cy="26790"/>
          </a:xfrm>
          <a:custGeom>
            <a:avLst/>
            <a:gdLst/>
            <a:ahLst/>
            <a:cxnLst/>
            <a:rect l="0" t="0" r="0" b="0"/>
            <a:pathLst>
              <a:path w="383977" h="26790">
                <a:moveTo>
                  <a:pt x="8929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62508" y="0"/>
                </a:lnTo>
                <a:lnTo>
                  <a:pt x="89297" y="0"/>
                </a:lnTo>
                <a:lnTo>
                  <a:pt x="107156" y="8930"/>
                </a:lnTo>
                <a:lnTo>
                  <a:pt x="125015" y="8930"/>
                </a:lnTo>
                <a:lnTo>
                  <a:pt x="142875" y="8930"/>
                </a:lnTo>
                <a:lnTo>
                  <a:pt x="160734" y="17859"/>
                </a:lnTo>
                <a:lnTo>
                  <a:pt x="178593" y="17859"/>
                </a:lnTo>
                <a:lnTo>
                  <a:pt x="205383" y="17859"/>
                </a:lnTo>
                <a:lnTo>
                  <a:pt x="232172" y="17859"/>
                </a:lnTo>
                <a:lnTo>
                  <a:pt x="276820" y="17859"/>
                </a:lnTo>
                <a:lnTo>
                  <a:pt x="321468" y="17859"/>
                </a:lnTo>
                <a:lnTo>
                  <a:pt x="348258" y="26789"/>
                </a:lnTo>
                <a:lnTo>
                  <a:pt x="383976" y="26789"/>
                </a:lnTo>
                <a:lnTo>
                  <a:pt x="383976" y="26789"/>
                </a:lnTo>
                <a:lnTo>
                  <a:pt x="375047" y="26789"/>
                </a:lnTo>
                <a:lnTo>
                  <a:pt x="375047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7465219" y="4402336"/>
            <a:ext cx="1169789" cy="723306"/>
          </a:xfrm>
          <a:custGeom>
            <a:avLst/>
            <a:gdLst/>
            <a:ahLst/>
            <a:cxnLst/>
            <a:rect l="0" t="0" r="0" b="0"/>
            <a:pathLst>
              <a:path w="1169789" h="723306">
                <a:moveTo>
                  <a:pt x="1116210" y="339328"/>
                </a:moveTo>
                <a:lnTo>
                  <a:pt x="1116210" y="339328"/>
                </a:lnTo>
                <a:lnTo>
                  <a:pt x="1116210" y="339328"/>
                </a:lnTo>
                <a:lnTo>
                  <a:pt x="1116210" y="339328"/>
                </a:lnTo>
                <a:lnTo>
                  <a:pt x="1116210" y="330398"/>
                </a:lnTo>
                <a:lnTo>
                  <a:pt x="1116210" y="312539"/>
                </a:lnTo>
                <a:lnTo>
                  <a:pt x="1116210" y="303609"/>
                </a:lnTo>
                <a:lnTo>
                  <a:pt x="1116210" y="294679"/>
                </a:lnTo>
                <a:lnTo>
                  <a:pt x="1107280" y="276820"/>
                </a:lnTo>
                <a:lnTo>
                  <a:pt x="1107280" y="267890"/>
                </a:lnTo>
                <a:lnTo>
                  <a:pt x="1098351" y="250031"/>
                </a:lnTo>
                <a:lnTo>
                  <a:pt x="1089421" y="232171"/>
                </a:lnTo>
                <a:lnTo>
                  <a:pt x="1071561" y="214312"/>
                </a:lnTo>
                <a:lnTo>
                  <a:pt x="1053702" y="196453"/>
                </a:lnTo>
                <a:lnTo>
                  <a:pt x="1026913" y="178593"/>
                </a:lnTo>
                <a:lnTo>
                  <a:pt x="1000124" y="151804"/>
                </a:lnTo>
                <a:lnTo>
                  <a:pt x="973335" y="133945"/>
                </a:lnTo>
                <a:lnTo>
                  <a:pt x="946546" y="125015"/>
                </a:lnTo>
                <a:lnTo>
                  <a:pt x="901897" y="107156"/>
                </a:lnTo>
                <a:lnTo>
                  <a:pt x="866179" y="89296"/>
                </a:lnTo>
                <a:lnTo>
                  <a:pt x="821530" y="71437"/>
                </a:lnTo>
                <a:lnTo>
                  <a:pt x="767952" y="44648"/>
                </a:lnTo>
                <a:lnTo>
                  <a:pt x="705445" y="26789"/>
                </a:lnTo>
                <a:lnTo>
                  <a:pt x="642937" y="8929"/>
                </a:lnTo>
                <a:lnTo>
                  <a:pt x="571500" y="0"/>
                </a:lnTo>
                <a:lnTo>
                  <a:pt x="491133" y="0"/>
                </a:lnTo>
                <a:lnTo>
                  <a:pt x="410765" y="17859"/>
                </a:lnTo>
                <a:lnTo>
                  <a:pt x="330398" y="53578"/>
                </a:lnTo>
                <a:lnTo>
                  <a:pt x="241101" y="116085"/>
                </a:lnTo>
                <a:lnTo>
                  <a:pt x="151804" y="187523"/>
                </a:lnTo>
                <a:lnTo>
                  <a:pt x="80367" y="276820"/>
                </a:lnTo>
                <a:lnTo>
                  <a:pt x="26789" y="375046"/>
                </a:lnTo>
                <a:lnTo>
                  <a:pt x="0" y="473273"/>
                </a:lnTo>
                <a:lnTo>
                  <a:pt x="8929" y="544711"/>
                </a:lnTo>
                <a:lnTo>
                  <a:pt x="44648" y="607219"/>
                </a:lnTo>
                <a:lnTo>
                  <a:pt x="107156" y="642937"/>
                </a:lnTo>
                <a:lnTo>
                  <a:pt x="205383" y="660797"/>
                </a:lnTo>
                <a:lnTo>
                  <a:pt x="321469" y="678656"/>
                </a:lnTo>
                <a:lnTo>
                  <a:pt x="455414" y="687586"/>
                </a:lnTo>
                <a:lnTo>
                  <a:pt x="598289" y="696516"/>
                </a:lnTo>
                <a:lnTo>
                  <a:pt x="723304" y="714375"/>
                </a:lnTo>
                <a:lnTo>
                  <a:pt x="848319" y="723305"/>
                </a:lnTo>
                <a:lnTo>
                  <a:pt x="946546" y="723305"/>
                </a:lnTo>
                <a:lnTo>
                  <a:pt x="1044772" y="723305"/>
                </a:lnTo>
                <a:lnTo>
                  <a:pt x="1169788" y="714375"/>
                </a:lnTo>
                <a:lnTo>
                  <a:pt x="1169788" y="7143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8009930" y="4455914"/>
            <a:ext cx="455414" cy="80368"/>
          </a:xfrm>
          <a:custGeom>
            <a:avLst/>
            <a:gdLst/>
            <a:ahLst/>
            <a:cxnLst/>
            <a:rect l="0" t="0" r="0" b="0"/>
            <a:pathLst>
              <a:path w="455414" h="80368">
                <a:moveTo>
                  <a:pt x="455413" y="80367"/>
                </a:moveTo>
                <a:lnTo>
                  <a:pt x="375046" y="62507"/>
                </a:lnTo>
                <a:lnTo>
                  <a:pt x="223241" y="3571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946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 /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Midterm and Final</a:t>
            </a:r>
          </a:p>
          <a:p>
            <a:r>
              <a:rPr lang="en-US" dirty="0" smtClean="0"/>
              <a:t>Projects – several sprints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0683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of the Spring </a:t>
            </a:r>
            <a:r>
              <a:rPr lang="en-US" dirty="0" err="1" smtClean="0"/>
              <a:t>Initialzr</a:t>
            </a:r>
            <a:r>
              <a:rPr lang="en-US" dirty="0" smtClean="0"/>
              <a:t>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3" y="1412170"/>
            <a:ext cx="9355398" cy="445523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 bwMode="auto">
          <a:xfrm>
            <a:off x="5554266" y="2080617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8930"/>
                </a:moveTo>
                <a:lnTo>
                  <a:pt x="8929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482828" y="1598414"/>
            <a:ext cx="491134" cy="526852"/>
          </a:xfrm>
          <a:custGeom>
            <a:avLst/>
            <a:gdLst/>
            <a:ahLst/>
            <a:cxnLst/>
            <a:rect l="0" t="0" r="0" b="0"/>
            <a:pathLst>
              <a:path w="491134" h="526852">
                <a:moveTo>
                  <a:pt x="35719" y="482203"/>
                </a:moveTo>
                <a:lnTo>
                  <a:pt x="26789" y="482203"/>
                </a:lnTo>
                <a:lnTo>
                  <a:pt x="26789" y="482203"/>
                </a:lnTo>
                <a:lnTo>
                  <a:pt x="17860" y="482203"/>
                </a:lnTo>
                <a:lnTo>
                  <a:pt x="8930" y="482203"/>
                </a:lnTo>
                <a:lnTo>
                  <a:pt x="8930" y="482203"/>
                </a:lnTo>
                <a:lnTo>
                  <a:pt x="0" y="473273"/>
                </a:lnTo>
                <a:lnTo>
                  <a:pt x="0" y="473273"/>
                </a:lnTo>
                <a:lnTo>
                  <a:pt x="0" y="464344"/>
                </a:lnTo>
                <a:lnTo>
                  <a:pt x="0" y="464344"/>
                </a:lnTo>
                <a:lnTo>
                  <a:pt x="0" y="464344"/>
                </a:lnTo>
                <a:lnTo>
                  <a:pt x="0" y="473273"/>
                </a:lnTo>
                <a:lnTo>
                  <a:pt x="8930" y="491133"/>
                </a:lnTo>
                <a:lnTo>
                  <a:pt x="17860" y="500062"/>
                </a:lnTo>
                <a:lnTo>
                  <a:pt x="26789" y="517922"/>
                </a:lnTo>
                <a:lnTo>
                  <a:pt x="26789" y="526851"/>
                </a:lnTo>
                <a:lnTo>
                  <a:pt x="44649" y="526851"/>
                </a:lnTo>
                <a:lnTo>
                  <a:pt x="71438" y="500062"/>
                </a:lnTo>
                <a:lnTo>
                  <a:pt x="116086" y="464344"/>
                </a:lnTo>
                <a:lnTo>
                  <a:pt x="169664" y="401836"/>
                </a:lnTo>
                <a:lnTo>
                  <a:pt x="241102" y="321469"/>
                </a:lnTo>
                <a:lnTo>
                  <a:pt x="321469" y="223242"/>
                </a:lnTo>
                <a:lnTo>
                  <a:pt x="401836" y="116086"/>
                </a:lnTo>
                <a:lnTo>
                  <a:pt x="491133" y="0"/>
                </a:lnTo>
                <a:lnTo>
                  <a:pt x="49113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491758" y="4295179"/>
            <a:ext cx="482204" cy="750095"/>
          </a:xfrm>
          <a:custGeom>
            <a:avLst/>
            <a:gdLst/>
            <a:ahLst/>
            <a:cxnLst/>
            <a:rect l="0" t="0" r="0" b="0"/>
            <a:pathLst>
              <a:path w="482204" h="750095">
                <a:moveTo>
                  <a:pt x="26789" y="660798"/>
                </a:moveTo>
                <a:lnTo>
                  <a:pt x="26789" y="660798"/>
                </a:lnTo>
                <a:lnTo>
                  <a:pt x="26789" y="660798"/>
                </a:lnTo>
                <a:lnTo>
                  <a:pt x="26789" y="660798"/>
                </a:lnTo>
                <a:lnTo>
                  <a:pt x="26789" y="660798"/>
                </a:lnTo>
                <a:lnTo>
                  <a:pt x="26789" y="651868"/>
                </a:lnTo>
                <a:lnTo>
                  <a:pt x="17859" y="651868"/>
                </a:lnTo>
                <a:lnTo>
                  <a:pt x="17859" y="651868"/>
                </a:lnTo>
                <a:lnTo>
                  <a:pt x="8930" y="642938"/>
                </a:lnTo>
                <a:lnTo>
                  <a:pt x="8930" y="642938"/>
                </a:lnTo>
                <a:lnTo>
                  <a:pt x="0" y="634009"/>
                </a:lnTo>
                <a:lnTo>
                  <a:pt x="0" y="634009"/>
                </a:lnTo>
                <a:lnTo>
                  <a:pt x="0" y="634009"/>
                </a:lnTo>
                <a:lnTo>
                  <a:pt x="8930" y="651868"/>
                </a:lnTo>
                <a:lnTo>
                  <a:pt x="26789" y="669727"/>
                </a:lnTo>
                <a:lnTo>
                  <a:pt x="53578" y="705446"/>
                </a:lnTo>
                <a:lnTo>
                  <a:pt x="80367" y="732235"/>
                </a:lnTo>
                <a:lnTo>
                  <a:pt x="107156" y="750094"/>
                </a:lnTo>
                <a:lnTo>
                  <a:pt x="133945" y="750094"/>
                </a:lnTo>
                <a:lnTo>
                  <a:pt x="160734" y="714376"/>
                </a:lnTo>
                <a:lnTo>
                  <a:pt x="196453" y="651868"/>
                </a:lnTo>
                <a:lnTo>
                  <a:pt x="241101" y="544711"/>
                </a:lnTo>
                <a:lnTo>
                  <a:pt x="303609" y="410766"/>
                </a:lnTo>
                <a:lnTo>
                  <a:pt x="383976" y="267891"/>
                </a:lnTo>
                <a:lnTo>
                  <a:pt x="446484" y="125016"/>
                </a:lnTo>
                <a:lnTo>
                  <a:pt x="482203" y="0"/>
                </a:lnTo>
                <a:lnTo>
                  <a:pt x="48220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7304484" y="5250656"/>
            <a:ext cx="1259087" cy="1000125"/>
          </a:xfrm>
          <a:custGeom>
            <a:avLst/>
            <a:gdLst/>
            <a:ahLst/>
            <a:cxnLst/>
            <a:rect l="0" t="0" r="0" b="0"/>
            <a:pathLst>
              <a:path w="1259087" h="1000125">
                <a:moveTo>
                  <a:pt x="160735" y="642937"/>
                </a:moveTo>
                <a:lnTo>
                  <a:pt x="169664" y="642937"/>
                </a:lnTo>
                <a:lnTo>
                  <a:pt x="169664" y="651867"/>
                </a:lnTo>
                <a:lnTo>
                  <a:pt x="169664" y="651867"/>
                </a:lnTo>
                <a:lnTo>
                  <a:pt x="169664" y="651867"/>
                </a:lnTo>
                <a:lnTo>
                  <a:pt x="178594" y="651867"/>
                </a:lnTo>
                <a:lnTo>
                  <a:pt x="178594" y="651867"/>
                </a:lnTo>
                <a:lnTo>
                  <a:pt x="178594" y="660796"/>
                </a:lnTo>
                <a:lnTo>
                  <a:pt x="178594" y="669726"/>
                </a:lnTo>
                <a:lnTo>
                  <a:pt x="187524" y="678656"/>
                </a:lnTo>
                <a:lnTo>
                  <a:pt x="196454" y="687585"/>
                </a:lnTo>
                <a:lnTo>
                  <a:pt x="205383" y="687585"/>
                </a:lnTo>
                <a:lnTo>
                  <a:pt x="214313" y="696515"/>
                </a:lnTo>
                <a:lnTo>
                  <a:pt x="232172" y="696515"/>
                </a:lnTo>
                <a:lnTo>
                  <a:pt x="250032" y="696515"/>
                </a:lnTo>
                <a:lnTo>
                  <a:pt x="276821" y="705445"/>
                </a:lnTo>
                <a:lnTo>
                  <a:pt x="303610" y="705445"/>
                </a:lnTo>
                <a:lnTo>
                  <a:pt x="330399" y="705445"/>
                </a:lnTo>
                <a:lnTo>
                  <a:pt x="366118" y="714374"/>
                </a:lnTo>
                <a:lnTo>
                  <a:pt x="401836" y="723304"/>
                </a:lnTo>
                <a:lnTo>
                  <a:pt x="455414" y="741164"/>
                </a:lnTo>
                <a:lnTo>
                  <a:pt x="500063" y="750093"/>
                </a:lnTo>
                <a:lnTo>
                  <a:pt x="562571" y="750093"/>
                </a:lnTo>
                <a:lnTo>
                  <a:pt x="625079" y="759023"/>
                </a:lnTo>
                <a:lnTo>
                  <a:pt x="705446" y="759023"/>
                </a:lnTo>
                <a:lnTo>
                  <a:pt x="776883" y="759023"/>
                </a:lnTo>
                <a:lnTo>
                  <a:pt x="848321" y="767953"/>
                </a:lnTo>
                <a:lnTo>
                  <a:pt x="910828" y="767953"/>
                </a:lnTo>
                <a:lnTo>
                  <a:pt x="964406" y="759023"/>
                </a:lnTo>
                <a:lnTo>
                  <a:pt x="1000125" y="759023"/>
                </a:lnTo>
                <a:lnTo>
                  <a:pt x="1026914" y="750093"/>
                </a:lnTo>
                <a:lnTo>
                  <a:pt x="1053703" y="732234"/>
                </a:lnTo>
                <a:lnTo>
                  <a:pt x="1071562" y="723304"/>
                </a:lnTo>
                <a:lnTo>
                  <a:pt x="1089421" y="696515"/>
                </a:lnTo>
                <a:lnTo>
                  <a:pt x="1116211" y="678656"/>
                </a:lnTo>
                <a:lnTo>
                  <a:pt x="1134070" y="642937"/>
                </a:lnTo>
                <a:lnTo>
                  <a:pt x="1160859" y="616148"/>
                </a:lnTo>
                <a:lnTo>
                  <a:pt x="1178718" y="589359"/>
                </a:lnTo>
                <a:lnTo>
                  <a:pt x="1196578" y="571499"/>
                </a:lnTo>
                <a:lnTo>
                  <a:pt x="1214437" y="544710"/>
                </a:lnTo>
                <a:lnTo>
                  <a:pt x="1232296" y="517921"/>
                </a:lnTo>
                <a:lnTo>
                  <a:pt x="1250156" y="500062"/>
                </a:lnTo>
                <a:lnTo>
                  <a:pt x="1259086" y="482203"/>
                </a:lnTo>
                <a:lnTo>
                  <a:pt x="1259086" y="455414"/>
                </a:lnTo>
                <a:lnTo>
                  <a:pt x="1259086" y="437554"/>
                </a:lnTo>
                <a:lnTo>
                  <a:pt x="1250156" y="410765"/>
                </a:lnTo>
                <a:lnTo>
                  <a:pt x="1241226" y="383976"/>
                </a:lnTo>
                <a:lnTo>
                  <a:pt x="1223367" y="348257"/>
                </a:lnTo>
                <a:lnTo>
                  <a:pt x="1205507" y="312539"/>
                </a:lnTo>
                <a:lnTo>
                  <a:pt x="1169789" y="267891"/>
                </a:lnTo>
                <a:lnTo>
                  <a:pt x="1143000" y="232172"/>
                </a:lnTo>
                <a:lnTo>
                  <a:pt x="1116211" y="187524"/>
                </a:lnTo>
                <a:lnTo>
                  <a:pt x="1089421" y="142875"/>
                </a:lnTo>
                <a:lnTo>
                  <a:pt x="1044773" y="107157"/>
                </a:lnTo>
                <a:lnTo>
                  <a:pt x="991195" y="71438"/>
                </a:lnTo>
                <a:lnTo>
                  <a:pt x="910828" y="35719"/>
                </a:lnTo>
                <a:lnTo>
                  <a:pt x="812602" y="17860"/>
                </a:lnTo>
                <a:lnTo>
                  <a:pt x="696516" y="0"/>
                </a:lnTo>
                <a:lnTo>
                  <a:pt x="589360" y="0"/>
                </a:lnTo>
                <a:lnTo>
                  <a:pt x="473274" y="8930"/>
                </a:lnTo>
                <a:lnTo>
                  <a:pt x="375047" y="26789"/>
                </a:lnTo>
                <a:lnTo>
                  <a:pt x="285750" y="53578"/>
                </a:lnTo>
                <a:lnTo>
                  <a:pt x="205383" y="98227"/>
                </a:lnTo>
                <a:lnTo>
                  <a:pt x="133946" y="142875"/>
                </a:lnTo>
                <a:lnTo>
                  <a:pt x="71438" y="205383"/>
                </a:lnTo>
                <a:lnTo>
                  <a:pt x="17860" y="276821"/>
                </a:lnTo>
                <a:lnTo>
                  <a:pt x="0" y="357187"/>
                </a:lnTo>
                <a:lnTo>
                  <a:pt x="0" y="437554"/>
                </a:lnTo>
                <a:lnTo>
                  <a:pt x="35719" y="526851"/>
                </a:lnTo>
                <a:lnTo>
                  <a:pt x="89297" y="616148"/>
                </a:lnTo>
                <a:lnTo>
                  <a:pt x="160735" y="696515"/>
                </a:lnTo>
                <a:lnTo>
                  <a:pt x="250032" y="785812"/>
                </a:lnTo>
                <a:lnTo>
                  <a:pt x="357188" y="866179"/>
                </a:lnTo>
                <a:lnTo>
                  <a:pt x="473274" y="928687"/>
                </a:lnTo>
                <a:lnTo>
                  <a:pt x="589360" y="982265"/>
                </a:lnTo>
                <a:lnTo>
                  <a:pt x="705446" y="1000124"/>
                </a:lnTo>
                <a:lnTo>
                  <a:pt x="705446" y="100012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8386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13" y="247650"/>
            <a:ext cx="8831262" cy="781050"/>
          </a:xfrm>
        </p:spPr>
        <p:txBody>
          <a:bodyPr/>
          <a:lstStyle/>
          <a:p>
            <a:r>
              <a:rPr lang="en-US" dirty="0" smtClean="0"/>
              <a:t>Design patterns – Gof4 (Gang of Four)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220788"/>
            <a:ext cx="3748087" cy="5224462"/>
          </a:xfrm>
        </p:spPr>
        <p:txBody>
          <a:bodyPr/>
          <a:lstStyle/>
          <a:p>
            <a:r>
              <a:rPr lang="en-US" dirty="0" smtClean="0"/>
              <a:t>What is your favorite design pattern?</a:t>
            </a:r>
          </a:p>
          <a:p>
            <a:endParaRPr lang="en-US" dirty="0"/>
          </a:p>
          <a:p>
            <a:r>
              <a:rPr lang="en-US" dirty="0" smtClean="0"/>
              <a:t>What is a design pattern?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523999"/>
            <a:ext cx="3276600" cy="4763339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 bwMode="auto">
          <a:xfrm>
            <a:off x="4741664" y="937617"/>
            <a:ext cx="294681" cy="348259"/>
          </a:xfrm>
          <a:custGeom>
            <a:avLst/>
            <a:gdLst/>
            <a:ahLst/>
            <a:cxnLst/>
            <a:rect l="0" t="0" r="0" b="0"/>
            <a:pathLst>
              <a:path w="294681" h="348259">
                <a:moveTo>
                  <a:pt x="205383" y="26789"/>
                </a:moveTo>
                <a:lnTo>
                  <a:pt x="205383" y="26789"/>
                </a:lnTo>
                <a:lnTo>
                  <a:pt x="196453" y="26789"/>
                </a:lnTo>
                <a:lnTo>
                  <a:pt x="178594" y="26789"/>
                </a:lnTo>
                <a:lnTo>
                  <a:pt x="169664" y="17859"/>
                </a:lnTo>
                <a:lnTo>
                  <a:pt x="151805" y="17859"/>
                </a:lnTo>
                <a:lnTo>
                  <a:pt x="142875" y="8930"/>
                </a:lnTo>
                <a:lnTo>
                  <a:pt x="125016" y="0"/>
                </a:lnTo>
                <a:lnTo>
                  <a:pt x="116086" y="0"/>
                </a:lnTo>
                <a:lnTo>
                  <a:pt x="98227" y="8930"/>
                </a:lnTo>
                <a:lnTo>
                  <a:pt x="89297" y="17859"/>
                </a:lnTo>
                <a:lnTo>
                  <a:pt x="71438" y="35719"/>
                </a:lnTo>
                <a:lnTo>
                  <a:pt x="44649" y="62508"/>
                </a:lnTo>
                <a:lnTo>
                  <a:pt x="26789" y="107156"/>
                </a:lnTo>
                <a:lnTo>
                  <a:pt x="17859" y="151805"/>
                </a:lnTo>
                <a:lnTo>
                  <a:pt x="0" y="205383"/>
                </a:lnTo>
                <a:lnTo>
                  <a:pt x="0" y="258961"/>
                </a:lnTo>
                <a:lnTo>
                  <a:pt x="8930" y="294680"/>
                </a:lnTo>
                <a:lnTo>
                  <a:pt x="26789" y="330399"/>
                </a:lnTo>
                <a:lnTo>
                  <a:pt x="53578" y="348258"/>
                </a:lnTo>
                <a:lnTo>
                  <a:pt x="89297" y="348258"/>
                </a:lnTo>
                <a:lnTo>
                  <a:pt x="133945" y="339328"/>
                </a:lnTo>
                <a:lnTo>
                  <a:pt x="187524" y="330399"/>
                </a:lnTo>
                <a:lnTo>
                  <a:pt x="232172" y="312539"/>
                </a:lnTo>
                <a:lnTo>
                  <a:pt x="267891" y="294680"/>
                </a:lnTo>
                <a:lnTo>
                  <a:pt x="294680" y="276820"/>
                </a:lnTo>
                <a:lnTo>
                  <a:pt x="294680" y="267891"/>
                </a:lnTo>
                <a:lnTo>
                  <a:pt x="276820" y="258961"/>
                </a:lnTo>
                <a:lnTo>
                  <a:pt x="241102" y="258961"/>
                </a:lnTo>
                <a:lnTo>
                  <a:pt x="187524" y="267891"/>
                </a:lnTo>
                <a:lnTo>
                  <a:pt x="142875" y="285750"/>
                </a:lnTo>
                <a:lnTo>
                  <a:pt x="98227" y="312539"/>
                </a:lnTo>
                <a:lnTo>
                  <a:pt x="71438" y="321469"/>
                </a:lnTo>
                <a:lnTo>
                  <a:pt x="62508" y="330399"/>
                </a:lnTo>
                <a:lnTo>
                  <a:pt x="71438" y="330399"/>
                </a:lnTo>
                <a:lnTo>
                  <a:pt x="98227" y="303610"/>
                </a:lnTo>
                <a:lnTo>
                  <a:pt x="98227" y="30361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125641" y="1089422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098852" y="1071562"/>
            <a:ext cx="107157" cy="178595"/>
          </a:xfrm>
          <a:custGeom>
            <a:avLst/>
            <a:gdLst/>
            <a:ahLst/>
            <a:cxnLst/>
            <a:rect l="0" t="0" r="0" b="0"/>
            <a:pathLst>
              <a:path w="107157" h="178595">
                <a:moveTo>
                  <a:pt x="26789" y="8930"/>
                </a:moveTo>
                <a:lnTo>
                  <a:pt x="26789" y="0"/>
                </a:lnTo>
                <a:lnTo>
                  <a:pt x="17859" y="8930"/>
                </a:lnTo>
                <a:lnTo>
                  <a:pt x="17859" y="17860"/>
                </a:lnTo>
                <a:lnTo>
                  <a:pt x="8929" y="26789"/>
                </a:lnTo>
                <a:lnTo>
                  <a:pt x="0" y="53579"/>
                </a:lnTo>
                <a:lnTo>
                  <a:pt x="0" y="80368"/>
                </a:lnTo>
                <a:lnTo>
                  <a:pt x="0" y="116086"/>
                </a:lnTo>
                <a:lnTo>
                  <a:pt x="8929" y="142875"/>
                </a:lnTo>
                <a:lnTo>
                  <a:pt x="17859" y="160735"/>
                </a:lnTo>
                <a:lnTo>
                  <a:pt x="35718" y="178594"/>
                </a:lnTo>
                <a:lnTo>
                  <a:pt x="53578" y="178594"/>
                </a:lnTo>
                <a:lnTo>
                  <a:pt x="80367" y="169665"/>
                </a:lnTo>
                <a:lnTo>
                  <a:pt x="98226" y="160735"/>
                </a:lnTo>
                <a:lnTo>
                  <a:pt x="107156" y="133946"/>
                </a:lnTo>
                <a:lnTo>
                  <a:pt x="107156" y="107157"/>
                </a:lnTo>
                <a:lnTo>
                  <a:pt x="107156" y="71438"/>
                </a:lnTo>
                <a:lnTo>
                  <a:pt x="98226" y="44649"/>
                </a:lnTo>
                <a:lnTo>
                  <a:pt x="71437" y="17860"/>
                </a:lnTo>
                <a:lnTo>
                  <a:pt x="53578" y="0"/>
                </a:lnTo>
                <a:lnTo>
                  <a:pt x="26789" y="0"/>
                </a:lnTo>
                <a:lnTo>
                  <a:pt x="8929" y="8930"/>
                </a:lnTo>
                <a:lnTo>
                  <a:pt x="8929" y="26789"/>
                </a:lnTo>
                <a:lnTo>
                  <a:pt x="8929" y="35719"/>
                </a:lnTo>
                <a:lnTo>
                  <a:pt x="17859" y="53579"/>
                </a:lnTo>
                <a:lnTo>
                  <a:pt x="35718" y="53579"/>
                </a:lnTo>
                <a:lnTo>
                  <a:pt x="35718" y="5357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277445" y="928687"/>
            <a:ext cx="223244" cy="339330"/>
          </a:xfrm>
          <a:custGeom>
            <a:avLst/>
            <a:gdLst/>
            <a:ahLst/>
            <a:cxnLst/>
            <a:rect l="0" t="0" r="0" b="0"/>
            <a:pathLst>
              <a:path w="223244" h="339330">
                <a:moveTo>
                  <a:pt x="8930" y="62508"/>
                </a:moveTo>
                <a:lnTo>
                  <a:pt x="8930" y="62508"/>
                </a:lnTo>
                <a:lnTo>
                  <a:pt x="0" y="53579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62508"/>
                </a:lnTo>
                <a:lnTo>
                  <a:pt x="8930" y="89297"/>
                </a:lnTo>
                <a:lnTo>
                  <a:pt x="17860" y="142875"/>
                </a:lnTo>
                <a:lnTo>
                  <a:pt x="17860" y="196454"/>
                </a:lnTo>
                <a:lnTo>
                  <a:pt x="17860" y="241102"/>
                </a:lnTo>
                <a:lnTo>
                  <a:pt x="26789" y="285750"/>
                </a:lnTo>
                <a:lnTo>
                  <a:pt x="26789" y="312540"/>
                </a:lnTo>
                <a:lnTo>
                  <a:pt x="26789" y="339329"/>
                </a:lnTo>
                <a:lnTo>
                  <a:pt x="35719" y="339329"/>
                </a:lnTo>
                <a:lnTo>
                  <a:pt x="35719" y="330399"/>
                </a:lnTo>
                <a:lnTo>
                  <a:pt x="35719" y="294680"/>
                </a:lnTo>
                <a:lnTo>
                  <a:pt x="26789" y="250032"/>
                </a:lnTo>
                <a:lnTo>
                  <a:pt x="26789" y="187524"/>
                </a:lnTo>
                <a:lnTo>
                  <a:pt x="17860" y="125016"/>
                </a:lnTo>
                <a:lnTo>
                  <a:pt x="8930" y="62508"/>
                </a:lnTo>
                <a:lnTo>
                  <a:pt x="8930" y="26789"/>
                </a:lnTo>
                <a:lnTo>
                  <a:pt x="8930" y="8930"/>
                </a:lnTo>
                <a:lnTo>
                  <a:pt x="8930" y="0"/>
                </a:lnTo>
                <a:lnTo>
                  <a:pt x="26789" y="0"/>
                </a:lnTo>
                <a:lnTo>
                  <a:pt x="44649" y="8930"/>
                </a:lnTo>
                <a:lnTo>
                  <a:pt x="71438" y="17860"/>
                </a:lnTo>
                <a:lnTo>
                  <a:pt x="98227" y="17860"/>
                </a:lnTo>
                <a:lnTo>
                  <a:pt x="142875" y="17860"/>
                </a:lnTo>
                <a:lnTo>
                  <a:pt x="169664" y="17860"/>
                </a:lnTo>
                <a:lnTo>
                  <a:pt x="196453" y="17860"/>
                </a:lnTo>
                <a:lnTo>
                  <a:pt x="214313" y="8930"/>
                </a:lnTo>
                <a:lnTo>
                  <a:pt x="223243" y="0"/>
                </a:lnTo>
                <a:lnTo>
                  <a:pt x="22324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259586" y="1044773"/>
            <a:ext cx="205384" cy="89298"/>
          </a:xfrm>
          <a:custGeom>
            <a:avLst/>
            <a:gdLst/>
            <a:ahLst/>
            <a:cxnLst/>
            <a:rect l="0" t="0" r="0" b="0"/>
            <a:pathLst>
              <a:path w="205384" h="89298">
                <a:moveTo>
                  <a:pt x="0" y="89297"/>
                </a:moveTo>
                <a:lnTo>
                  <a:pt x="8930" y="80368"/>
                </a:lnTo>
                <a:lnTo>
                  <a:pt x="35719" y="80368"/>
                </a:lnTo>
                <a:lnTo>
                  <a:pt x="71437" y="71438"/>
                </a:lnTo>
                <a:lnTo>
                  <a:pt x="107156" y="53578"/>
                </a:lnTo>
                <a:lnTo>
                  <a:pt x="151805" y="35719"/>
                </a:lnTo>
                <a:lnTo>
                  <a:pt x="178594" y="1786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813227" y="3687961"/>
            <a:ext cx="848321" cy="71438"/>
          </a:xfrm>
          <a:custGeom>
            <a:avLst/>
            <a:gdLst/>
            <a:ahLst/>
            <a:cxnLst/>
            <a:rect l="0" t="0" r="0" b="0"/>
            <a:pathLst>
              <a:path w="848321" h="71438">
                <a:moveTo>
                  <a:pt x="26789" y="17859"/>
                </a:moveTo>
                <a:lnTo>
                  <a:pt x="26789" y="17859"/>
                </a:lnTo>
                <a:lnTo>
                  <a:pt x="17859" y="1785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26789" y="17859"/>
                </a:lnTo>
                <a:lnTo>
                  <a:pt x="35718" y="17859"/>
                </a:lnTo>
                <a:lnTo>
                  <a:pt x="62507" y="17859"/>
                </a:lnTo>
                <a:lnTo>
                  <a:pt x="89296" y="26789"/>
                </a:lnTo>
                <a:lnTo>
                  <a:pt x="133945" y="35718"/>
                </a:lnTo>
                <a:lnTo>
                  <a:pt x="196453" y="53578"/>
                </a:lnTo>
                <a:lnTo>
                  <a:pt x="276820" y="62507"/>
                </a:lnTo>
                <a:lnTo>
                  <a:pt x="375046" y="71437"/>
                </a:lnTo>
                <a:lnTo>
                  <a:pt x="482203" y="71437"/>
                </a:lnTo>
                <a:lnTo>
                  <a:pt x="607218" y="53578"/>
                </a:lnTo>
                <a:lnTo>
                  <a:pt x="732234" y="26789"/>
                </a:lnTo>
                <a:lnTo>
                  <a:pt x="848320" y="0"/>
                </a:lnTo>
                <a:lnTo>
                  <a:pt x="84832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947172" y="1196578"/>
            <a:ext cx="44649" cy="276821"/>
          </a:xfrm>
          <a:custGeom>
            <a:avLst/>
            <a:gdLst/>
            <a:ahLst/>
            <a:cxnLst/>
            <a:rect l="0" t="0" r="0" b="0"/>
            <a:pathLst>
              <a:path w="44649" h="276821">
                <a:moveTo>
                  <a:pt x="17859" y="8930"/>
                </a:moveTo>
                <a:lnTo>
                  <a:pt x="17859" y="8930"/>
                </a:lnTo>
                <a:lnTo>
                  <a:pt x="17859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35719"/>
                </a:lnTo>
                <a:lnTo>
                  <a:pt x="0" y="62508"/>
                </a:lnTo>
                <a:lnTo>
                  <a:pt x="8930" y="107156"/>
                </a:lnTo>
                <a:lnTo>
                  <a:pt x="8930" y="151805"/>
                </a:lnTo>
                <a:lnTo>
                  <a:pt x="8930" y="196453"/>
                </a:lnTo>
                <a:lnTo>
                  <a:pt x="8930" y="232172"/>
                </a:lnTo>
                <a:lnTo>
                  <a:pt x="17859" y="258961"/>
                </a:lnTo>
                <a:lnTo>
                  <a:pt x="17859" y="276820"/>
                </a:lnTo>
                <a:lnTo>
                  <a:pt x="26789" y="276820"/>
                </a:lnTo>
                <a:lnTo>
                  <a:pt x="35719" y="258961"/>
                </a:lnTo>
                <a:lnTo>
                  <a:pt x="44648" y="232172"/>
                </a:lnTo>
                <a:lnTo>
                  <a:pt x="44648" y="23217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018609" y="1169789"/>
            <a:ext cx="187525" cy="375048"/>
          </a:xfrm>
          <a:custGeom>
            <a:avLst/>
            <a:gdLst/>
            <a:ahLst/>
            <a:cxnLst/>
            <a:rect l="0" t="0" r="0" b="0"/>
            <a:pathLst>
              <a:path w="187525" h="375048">
                <a:moveTo>
                  <a:pt x="169664" y="53578"/>
                </a:moveTo>
                <a:lnTo>
                  <a:pt x="160735" y="53578"/>
                </a:lnTo>
                <a:lnTo>
                  <a:pt x="151805" y="44648"/>
                </a:lnTo>
                <a:lnTo>
                  <a:pt x="142875" y="26789"/>
                </a:lnTo>
                <a:lnTo>
                  <a:pt x="125016" y="17859"/>
                </a:lnTo>
                <a:lnTo>
                  <a:pt x="107157" y="8930"/>
                </a:lnTo>
                <a:lnTo>
                  <a:pt x="80368" y="0"/>
                </a:lnTo>
                <a:lnTo>
                  <a:pt x="62508" y="8930"/>
                </a:lnTo>
                <a:lnTo>
                  <a:pt x="44649" y="26789"/>
                </a:lnTo>
                <a:lnTo>
                  <a:pt x="26789" y="44648"/>
                </a:lnTo>
                <a:lnTo>
                  <a:pt x="8930" y="80367"/>
                </a:lnTo>
                <a:lnTo>
                  <a:pt x="0" y="107156"/>
                </a:lnTo>
                <a:lnTo>
                  <a:pt x="0" y="125016"/>
                </a:lnTo>
                <a:lnTo>
                  <a:pt x="8930" y="142875"/>
                </a:lnTo>
                <a:lnTo>
                  <a:pt x="26789" y="142875"/>
                </a:lnTo>
                <a:lnTo>
                  <a:pt x="44649" y="133945"/>
                </a:lnTo>
                <a:lnTo>
                  <a:pt x="80368" y="107156"/>
                </a:lnTo>
                <a:lnTo>
                  <a:pt x="116086" y="89297"/>
                </a:lnTo>
                <a:lnTo>
                  <a:pt x="151805" y="62508"/>
                </a:lnTo>
                <a:lnTo>
                  <a:pt x="178594" y="44648"/>
                </a:lnTo>
                <a:lnTo>
                  <a:pt x="187524" y="35719"/>
                </a:lnTo>
                <a:lnTo>
                  <a:pt x="187524" y="53578"/>
                </a:lnTo>
                <a:lnTo>
                  <a:pt x="178594" y="89297"/>
                </a:lnTo>
                <a:lnTo>
                  <a:pt x="169664" y="142875"/>
                </a:lnTo>
                <a:lnTo>
                  <a:pt x="151805" y="196453"/>
                </a:lnTo>
                <a:lnTo>
                  <a:pt x="133946" y="258961"/>
                </a:lnTo>
                <a:lnTo>
                  <a:pt x="125016" y="303609"/>
                </a:lnTo>
                <a:lnTo>
                  <a:pt x="116086" y="348258"/>
                </a:lnTo>
                <a:lnTo>
                  <a:pt x="116086" y="375047"/>
                </a:lnTo>
                <a:lnTo>
                  <a:pt x="125016" y="375047"/>
                </a:lnTo>
                <a:lnTo>
                  <a:pt x="142875" y="357187"/>
                </a:lnTo>
                <a:lnTo>
                  <a:pt x="151805" y="321469"/>
                </a:lnTo>
                <a:lnTo>
                  <a:pt x="151805" y="32146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259711" y="1178719"/>
            <a:ext cx="116087" cy="330399"/>
          </a:xfrm>
          <a:custGeom>
            <a:avLst/>
            <a:gdLst/>
            <a:ahLst/>
            <a:cxnLst/>
            <a:rect l="0" t="0" r="0" b="0"/>
            <a:pathLst>
              <a:path w="116087" h="330399">
                <a:moveTo>
                  <a:pt x="116086" y="0"/>
                </a:moveTo>
                <a:lnTo>
                  <a:pt x="116086" y="0"/>
                </a:lnTo>
                <a:lnTo>
                  <a:pt x="107156" y="0"/>
                </a:lnTo>
                <a:lnTo>
                  <a:pt x="98227" y="0"/>
                </a:lnTo>
                <a:lnTo>
                  <a:pt x="89297" y="0"/>
                </a:lnTo>
                <a:lnTo>
                  <a:pt x="71437" y="0"/>
                </a:lnTo>
                <a:lnTo>
                  <a:pt x="62508" y="8929"/>
                </a:lnTo>
                <a:lnTo>
                  <a:pt x="44648" y="17859"/>
                </a:lnTo>
                <a:lnTo>
                  <a:pt x="26789" y="26789"/>
                </a:lnTo>
                <a:lnTo>
                  <a:pt x="17859" y="44648"/>
                </a:lnTo>
                <a:lnTo>
                  <a:pt x="893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8930" y="107156"/>
                </a:lnTo>
                <a:lnTo>
                  <a:pt x="17859" y="98226"/>
                </a:lnTo>
                <a:lnTo>
                  <a:pt x="26789" y="89297"/>
                </a:lnTo>
                <a:lnTo>
                  <a:pt x="44648" y="71437"/>
                </a:lnTo>
                <a:lnTo>
                  <a:pt x="62508" y="53578"/>
                </a:lnTo>
                <a:lnTo>
                  <a:pt x="80367" y="44648"/>
                </a:lnTo>
                <a:lnTo>
                  <a:pt x="89297" y="44648"/>
                </a:lnTo>
                <a:lnTo>
                  <a:pt x="98227" y="62508"/>
                </a:lnTo>
                <a:lnTo>
                  <a:pt x="107156" y="98226"/>
                </a:lnTo>
                <a:lnTo>
                  <a:pt x="98227" y="142875"/>
                </a:lnTo>
                <a:lnTo>
                  <a:pt x="98227" y="196453"/>
                </a:lnTo>
                <a:lnTo>
                  <a:pt x="89297" y="241101"/>
                </a:lnTo>
                <a:lnTo>
                  <a:pt x="80367" y="285750"/>
                </a:lnTo>
                <a:lnTo>
                  <a:pt x="71437" y="312539"/>
                </a:lnTo>
                <a:lnTo>
                  <a:pt x="71437" y="330398"/>
                </a:lnTo>
                <a:lnTo>
                  <a:pt x="80367" y="321468"/>
                </a:lnTo>
                <a:lnTo>
                  <a:pt x="89297" y="303609"/>
                </a:lnTo>
                <a:lnTo>
                  <a:pt x="107156" y="258960"/>
                </a:lnTo>
                <a:lnTo>
                  <a:pt x="107156" y="2589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456164" y="1205508"/>
            <a:ext cx="214314" cy="160735"/>
          </a:xfrm>
          <a:custGeom>
            <a:avLst/>
            <a:gdLst/>
            <a:ahLst/>
            <a:cxnLst/>
            <a:rect l="0" t="0" r="0" b="0"/>
            <a:pathLst>
              <a:path w="214314" h="160735">
                <a:moveTo>
                  <a:pt x="26789" y="0"/>
                </a:moveTo>
                <a:lnTo>
                  <a:pt x="17859" y="0"/>
                </a:lnTo>
                <a:lnTo>
                  <a:pt x="17859" y="8929"/>
                </a:lnTo>
                <a:lnTo>
                  <a:pt x="8930" y="17859"/>
                </a:lnTo>
                <a:lnTo>
                  <a:pt x="0" y="26789"/>
                </a:lnTo>
                <a:lnTo>
                  <a:pt x="0" y="53578"/>
                </a:lnTo>
                <a:lnTo>
                  <a:pt x="0" y="71437"/>
                </a:lnTo>
                <a:lnTo>
                  <a:pt x="8930" y="98226"/>
                </a:lnTo>
                <a:lnTo>
                  <a:pt x="17859" y="125015"/>
                </a:lnTo>
                <a:lnTo>
                  <a:pt x="35719" y="142875"/>
                </a:lnTo>
                <a:lnTo>
                  <a:pt x="53578" y="151805"/>
                </a:lnTo>
                <a:lnTo>
                  <a:pt x="80367" y="160734"/>
                </a:lnTo>
                <a:lnTo>
                  <a:pt x="107156" y="151805"/>
                </a:lnTo>
                <a:lnTo>
                  <a:pt x="142875" y="142875"/>
                </a:lnTo>
                <a:lnTo>
                  <a:pt x="187524" y="125015"/>
                </a:lnTo>
                <a:lnTo>
                  <a:pt x="214313" y="107156"/>
                </a:lnTo>
                <a:lnTo>
                  <a:pt x="214313" y="10715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6572250" y="1116211"/>
            <a:ext cx="44649" cy="410766"/>
          </a:xfrm>
          <a:custGeom>
            <a:avLst/>
            <a:gdLst/>
            <a:ahLst/>
            <a:cxnLst/>
            <a:rect l="0" t="0" r="0" b="0"/>
            <a:pathLst>
              <a:path w="44649" h="410766">
                <a:moveTo>
                  <a:pt x="44648" y="0"/>
                </a:moveTo>
                <a:lnTo>
                  <a:pt x="44648" y="8930"/>
                </a:lnTo>
                <a:lnTo>
                  <a:pt x="35719" y="35719"/>
                </a:lnTo>
                <a:lnTo>
                  <a:pt x="26789" y="71437"/>
                </a:lnTo>
                <a:lnTo>
                  <a:pt x="17859" y="116086"/>
                </a:lnTo>
                <a:lnTo>
                  <a:pt x="8930" y="169664"/>
                </a:lnTo>
                <a:lnTo>
                  <a:pt x="0" y="232172"/>
                </a:lnTo>
                <a:lnTo>
                  <a:pt x="0" y="285750"/>
                </a:lnTo>
                <a:lnTo>
                  <a:pt x="0" y="339328"/>
                </a:lnTo>
                <a:lnTo>
                  <a:pt x="0" y="375047"/>
                </a:lnTo>
                <a:lnTo>
                  <a:pt x="8930" y="401836"/>
                </a:lnTo>
                <a:lnTo>
                  <a:pt x="17859" y="410765"/>
                </a:lnTo>
                <a:lnTo>
                  <a:pt x="17859" y="41076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500688" y="821531"/>
            <a:ext cx="1821657" cy="946548"/>
          </a:xfrm>
          <a:custGeom>
            <a:avLst/>
            <a:gdLst/>
            <a:ahLst/>
            <a:cxnLst/>
            <a:rect l="0" t="0" r="0" b="0"/>
            <a:pathLst>
              <a:path w="1821657" h="946548">
                <a:moveTo>
                  <a:pt x="1446609" y="312539"/>
                </a:moveTo>
                <a:lnTo>
                  <a:pt x="1437679" y="303610"/>
                </a:lnTo>
                <a:lnTo>
                  <a:pt x="1410890" y="285750"/>
                </a:lnTo>
                <a:lnTo>
                  <a:pt x="1393031" y="267891"/>
                </a:lnTo>
                <a:lnTo>
                  <a:pt x="1348382" y="241102"/>
                </a:lnTo>
                <a:lnTo>
                  <a:pt x="1303734" y="214313"/>
                </a:lnTo>
                <a:lnTo>
                  <a:pt x="1241226" y="178594"/>
                </a:lnTo>
                <a:lnTo>
                  <a:pt x="1169789" y="151805"/>
                </a:lnTo>
                <a:lnTo>
                  <a:pt x="1089421" y="116086"/>
                </a:lnTo>
                <a:lnTo>
                  <a:pt x="991195" y="89297"/>
                </a:lnTo>
                <a:lnTo>
                  <a:pt x="884039" y="80367"/>
                </a:lnTo>
                <a:lnTo>
                  <a:pt x="767953" y="71438"/>
                </a:lnTo>
                <a:lnTo>
                  <a:pt x="651867" y="80367"/>
                </a:lnTo>
                <a:lnTo>
                  <a:pt x="535781" y="107156"/>
                </a:lnTo>
                <a:lnTo>
                  <a:pt x="428625" y="142875"/>
                </a:lnTo>
                <a:lnTo>
                  <a:pt x="321468" y="187524"/>
                </a:lnTo>
                <a:lnTo>
                  <a:pt x="232171" y="250031"/>
                </a:lnTo>
                <a:lnTo>
                  <a:pt x="151804" y="312539"/>
                </a:lnTo>
                <a:lnTo>
                  <a:pt x="80367" y="383977"/>
                </a:lnTo>
                <a:lnTo>
                  <a:pt x="26789" y="464344"/>
                </a:lnTo>
                <a:lnTo>
                  <a:pt x="0" y="544711"/>
                </a:lnTo>
                <a:lnTo>
                  <a:pt x="0" y="625078"/>
                </a:lnTo>
                <a:lnTo>
                  <a:pt x="26789" y="705445"/>
                </a:lnTo>
                <a:lnTo>
                  <a:pt x="80367" y="776883"/>
                </a:lnTo>
                <a:lnTo>
                  <a:pt x="178593" y="839391"/>
                </a:lnTo>
                <a:lnTo>
                  <a:pt x="294679" y="892969"/>
                </a:lnTo>
                <a:lnTo>
                  <a:pt x="428625" y="928688"/>
                </a:lnTo>
                <a:lnTo>
                  <a:pt x="589359" y="946547"/>
                </a:lnTo>
                <a:lnTo>
                  <a:pt x="759023" y="946547"/>
                </a:lnTo>
                <a:lnTo>
                  <a:pt x="937617" y="928688"/>
                </a:lnTo>
                <a:lnTo>
                  <a:pt x="1116210" y="901898"/>
                </a:lnTo>
                <a:lnTo>
                  <a:pt x="1285875" y="857250"/>
                </a:lnTo>
                <a:lnTo>
                  <a:pt x="1437679" y="794742"/>
                </a:lnTo>
                <a:lnTo>
                  <a:pt x="1571625" y="723305"/>
                </a:lnTo>
                <a:lnTo>
                  <a:pt x="1678781" y="625078"/>
                </a:lnTo>
                <a:lnTo>
                  <a:pt x="1759148" y="517922"/>
                </a:lnTo>
                <a:lnTo>
                  <a:pt x="1803796" y="401836"/>
                </a:lnTo>
                <a:lnTo>
                  <a:pt x="1821656" y="285750"/>
                </a:lnTo>
                <a:lnTo>
                  <a:pt x="1794867" y="187524"/>
                </a:lnTo>
                <a:lnTo>
                  <a:pt x="1741289" y="98227"/>
                </a:lnTo>
                <a:lnTo>
                  <a:pt x="1651992" y="44649"/>
                </a:lnTo>
                <a:lnTo>
                  <a:pt x="1535906" y="8930"/>
                </a:lnTo>
                <a:lnTo>
                  <a:pt x="1384101" y="0"/>
                </a:lnTo>
                <a:lnTo>
                  <a:pt x="1205507" y="8930"/>
                </a:lnTo>
                <a:lnTo>
                  <a:pt x="1009054" y="35719"/>
                </a:lnTo>
                <a:lnTo>
                  <a:pt x="803671" y="80367"/>
                </a:lnTo>
                <a:lnTo>
                  <a:pt x="607218" y="125016"/>
                </a:lnTo>
                <a:lnTo>
                  <a:pt x="428625" y="169664"/>
                </a:lnTo>
                <a:lnTo>
                  <a:pt x="428625" y="16966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6786563" y="1071562"/>
            <a:ext cx="223243" cy="410767"/>
          </a:xfrm>
          <a:custGeom>
            <a:avLst/>
            <a:gdLst/>
            <a:ahLst/>
            <a:cxnLst/>
            <a:rect l="0" t="0" r="0" b="0"/>
            <a:pathLst>
              <a:path w="223243" h="410767">
                <a:moveTo>
                  <a:pt x="0" y="89297"/>
                </a:moveTo>
                <a:lnTo>
                  <a:pt x="0" y="89297"/>
                </a:lnTo>
                <a:lnTo>
                  <a:pt x="0" y="80368"/>
                </a:lnTo>
                <a:lnTo>
                  <a:pt x="8929" y="71438"/>
                </a:lnTo>
                <a:lnTo>
                  <a:pt x="26789" y="62508"/>
                </a:lnTo>
                <a:lnTo>
                  <a:pt x="53578" y="53579"/>
                </a:lnTo>
                <a:lnTo>
                  <a:pt x="89296" y="35719"/>
                </a:lnTo>
                <a:lnTo>
                  <a:pt x="125015" y="17860"/>
                </a:lnTo>
                <a:lnTo>
                  <a:pt x="160734" y="8930"/>
                </a:lnTo>
                <a:lnTo>
                  <a:pt x="196453" y="0"/>
                </a:lnTo>
                <a:lnTo>
                  <a:pt x="214312" y="0"/>
                </a:lnTo>
                <a:lnTo>
                  <a:pt x="223242" y="8930"/>
                </a:lnTo>
                <a:lnTo>
                  <a:pt x="214312" y="26789"/>
                </a:lnTo>
                <a:lnTo>
                  <a:pt x="187523" y="62508"/>
                </a:lnTo>
                <a:lnTo>
                  <a:pt x="151804" y="98227"/>
                </a:lnTo>
                <a:lnTo>
                  <a:pt x="107156" y="133946"/>
                </a:lnTo>
                <a:lnTo>
                  <a:pt x="71437" y="178594"/>
                </a:lnTo>
                <a:lnTo>
                  <a:pt x="35718" y="214313"/>
                </a:lnTo>
                <a:lnTo>
                  <a:pt x="26789" y="241102"/>
                </a:lnTo>
                <a:lnTo>
                  <a:pt x="26789" y="258961"/>
                </a:lnTo>
                <a:lnTo>
                  <a:pt x="44648" y="276821"/>
                </a:lnTo>
                <a:lnTo>
                  <a:pt x="71437" y="285751"/>
                </a:lnTo>
                <a:lnTo>
                  <a:pt x="98226" y="294680"/>
                </a:lnTo>
                <a:lnTo>
                  <a:pt x="133945" y="294680"/>
                </a:lnTo>
                <a:lnTo>
                  <a:pt x="151804" y="312540"/>
                </a:lnTo>
                <a:lnTo>
                  <a:pt x="169664" y="321469"/>
                </a:lnTo>
                <a:lnTo>
                  <a:pt x="169664" y="348258"/>
                </a:lnTo>
                <a:lnTo>
                  <a:pt x="151804" y="366117"/>
                </a:lnTo>
                <a:lnTo>
                  <a:pt x="142875" y="383977"/>
                </a:lnTo>
                <a:lnTo>
                  <a:pt x="125015" y="401836"/>
                </a:lnTo>
                <a:lnTo>
                  <a:pt x="116085" y="410766"/>
                </a:lnTo>
                <a:lnTo>
                  <a:pt x="116085" y="410766"/>
                </a:lnTo>
                <a:lnTo>
                  <a:pt x="116085" y="410766"/>
                </a:lnTo>
                <a:lnTo>
                  <a:pt x="133945" y="401836"/>
                </a:lnTo>
                <a:lnTo>
                  <a:pt x="133945" y="40183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5589984" y="1285875"/>
            <a:ext cx="214314" cy="187524"/>
          </a:xfrm>
          <a:custGeom>
            <a:avLst/>
            <a:gdLst/>
            <a:ahLst/>
            <a:cxnLst/>
            <a:rect l="0" t="0" r="0" b="0"/>
            <a:pathLst>
              <a:path w="214314" h="187524">
                <a:moveTo>
                  <a:pt x="17860" y="142875"/>
                </a:moveTo>
                <a:lnTo>
                  <a:pt x="8930" y="142875"/>
                </a:lnTo>
                <a:lnTo>
                  <a:pt x="8930" y="151804"/>
                </a:lnTo>
                <a:lnTo>
                  <a:pt x="0" y="160734"/>
                </a:lnTo>
                <a:lnTo>
                  <a:pt x="0" y="178594"/>
                </a:lnTo>
                <a:lnTo>
                  <a:pt x="0" y="178594"/>
                </a:lnTo>
                <a:lnTo>
                  <a:pt x="0" y="178594"/>
                </a:lnTo>
                <a:lnTo>
                  <a:pt x="8930" y="160734"/>
                </a:lnTo>
                <a:lnTo>
                  <a:pt x="17860" y="133945"/>
                </a:lnTo>
                <a:lnTo>
                  <a:pt x="26789" y="107156"/>
                </a:lnTo>
                <a:lnTo>
                  <a:pt x="44649" y="62508"/>
                </a:lnTo>
                <a:lnTo>
                  <a:pt x="62508" y="26789"/>
                </a:lnTo>
                <a:lnTo>
                  <a:pt x="80368" y="8930"/>
                </a:lnTo>
                <a:lnTo>
                  <a:pt x="98227" y="0"/>
                </a:lnTo>
                <a:lnTo>
                  <a:pt x="116086" y="8930"/>
                </a:lnTo>
                <a:lnTo>
                  <a:pt x="133946" y="35719"/>
                </a:lnTo>
                <a:lnTo>
                  <a:pt x="142875" y="71438"/>
                </a:lnTo>
                <a:lnTo>
                  <a:pt x="160735" y="107156"/>
                </a:lnTo>
                <a:lnTo>
                  <a:pt x="178594" y="151804"/>
                </a:lnTo>
                <a:lnTo>
                  <a:pt x="187524" y="169664"/>
                </a:lnTo>
                <a:lnTo>
                  <a:pt x="196454" y="187523"/>
                </a:lnTo>
                <a:lnTo>
                  <a:pt x="214313" y="178594"/>
                </a:lnTo>
                <a:lnTo>
                  <a:pt x="214313" y="17859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5840016" y="1339453"/>
            <a:ext cx="17860" cy="53579"/>
          </a:xfrm>
          <a:custGeom>
            <a:avLst/>
            <a:gdLst/>
            <a:ahLst/>
            <a:cxnLst/>
            <a:rect l="0" t="0" r="0" b="0"/>
            <a:pathLst>
              <a:path w="17860" h="53579">
                <a:moveTo>
                  <a:pt x="0" y="53578"/>
                </a:move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7300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Boot to the rescue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reeform 3"/>
          <p:cNvSpPr/>
          <p:nvPr/>
        </p:nvSpPr>
        <p:spPr bwMode="auto">
          <a:xfrm>
            <a:off x="2009180" y="1955601"/>
            <a:ext cx="241102" cy="473275"/>
          </a:xfrm>
          <a:custGeom>
            <a:avLst/>
            <a:gdLst/>
            <a:ahLst/>
            <a:cxnLst/>
            <a:rect l="0" t="0" r="0" b="0"/>
            <a:pathLst>
              <a:path w="241102" h="473275">
                <a:moveTo>
                  <a:pt x="178593" y="71438"/>
                </a:moveTo>
                <a:lnTo>
                  <a:pt x="178593" y="71438"/>
                </a:lnTo>
                <a:lnTo>
                  <a:pt x="178593" y="62508"/>
                </a:lnTo>
                <a:lnTo>
                  <a:pt x="178593" y="53578"/>
                </a:lnTo>
                <a:lnTo>
                  <a:pt x="178593" y="44649"/>
                </a:lnTo>
                <a:lnTo>
                  <a:pt x="178593" y="35719"/>
                </a:lnTo>
                <a:lnTo>
                  <a:pt x="169664" y="26789"/>
                </a:lnTo>
                <a:lnTo>
                  <a:pt x="160734" y="8930"/>
                </a:lnTo>
                <a:lnTo>
                  <a:pt x="142875" y="0"/>
                </a:lnTo>
                <a:lnTo>
                  <a:pt x="125015" y="0"/>
                </a:lnTo>
                <a:lnTo>
                  <a:pt x="107156" y="0"/>
                </a:lnTo>
                <a:lnTo>
                  <a:pt x="89297" y="26789"/>
                </a:lnTo>
                <a:lnTo>
                  <a:pt x="62508" y="53578"/>
                </a:lnTo>
                <a:lnTo>
                  <a:pt x="35718" y="107157"/>
                </a:lnTo>
                <a:lnTo>
                  <a:pt x="17859" y="178594"/>
                </a:lnTo>
                <a:lnTo>
                  <a:pt x="8929" y="241102"/>
                </a:lnTo>
                <a:lnTo>
                  <a:pt x="0" y="312539"/>
                </a:lnTo>
                <a:lnTo>
                  <a:pt x="0" y="375047"/>
                </a:lnTo>
                <a:lnTo>
                  <a:pt x="17859" y="419696"/>
                </a:lnTo>
                <a:lnTo>
                  <a:pt x="35718" y="455414"/>
                </a:lnTo>
                <a:lnTo>
                  <a:pt x="62508" y="473274"/>
                </a:lnTo>
                <a:lnTo>
                  <a:pt x="98226" y="473274"/>
                </a:lnTo>
                <a:lnTo>
                  <a:pt x="142875" y="464344"/>
                </a:lnTo>
                <a:lnTo>
                  <a:pt x="178593" y="446485"/>
                </a:lnTo>
                <a:lnTo>
                  <a:pt x="214312" y="410766"/>
                </a:lnTo>
                <a:lnTo>
                  <a:pt x="241101" y="366118"/>
                </a:lnTo>
                <a:lnTo>
                  <a:pt x="241101" y="36611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223492" y="2098476"/>
            <a:ext cx="160736" cy="258962"/>
          </a:xfrm>
          <a:custGeom>
            <a:avLst/>
            <a:gdLst/>
            <a:ahLst/>
            <a:cxnLst/>
            <a:rect l="0" t="0" r="0" b="0"/>
            <a:pathLst>
              <a:path w="160736" h="258962">
                <a:moveTo>
                  <a:pt x="8930" y="62508"/>
                </a:moveTo>
                <a:lnTo>
                  <a:pt x="8930" y="71438"/>
                </a:lnTo>
                <a:lnTo>
                  <a:pt x="8930" y="98227"/>
                </a:lnTo>
                <a:lnTo>
                  <a:pt x="0" y="133946"/>
                </a:lnTo>
                <a:lnTo>
                  <a:pt x="8930" y="178594"/>
                </a:lnTo>
                <a:lnTo>
                  <a:pt x="8930" y="214313"/>
                </a:lnTo>
                <a:lnTo>
                  <a:pt x="17860" y="241102"/>
                </a:lnTo>
                <a:lnTo>
                  <a:pt x="35719" y="258961"/>
                </a:lnTo>
                <a:lnTo>
                  <a:pt x="62508" y="258961"/>
                </a:lnTo>
                <a:lnTo>
                  <a:pt x="89297" y="250032"/>
                </a:lnTo>
                <a:lnTo>
                  <a:pt x="116086" y="232172"/>
                </a:lnTo>
                <a:lnTo>
                  <a:pt x="142875" y="196453"/>
                </a:lnTo>
                <a:lnTo>
                  <a:pt x="151805" y="151805"/>
                </a:lnTo>
                <a:lnTo>
                  <a:pt x="160735" y="107157"/>
                </a:lnTo>
                <a:lnTo>
                  <a:pt x="142875" y="53578"/>
                </a:lnTo>
                <a:lnTo>
                  <a:pt x="125016" y="17860"/>
                </a:lnTo>
                <a:lnTo>
                  <a:pt x="89297" y="0"/>
                </a:lnTo>
                <a:lnTo>
                  <a:pt x="62508" y="8930"/>
                </a:lnTo>
                <a:lnTo>
                  <a:pt x="35719" y="44649"/>
                </a:lnTo>
                <a:lnTo>
                  <a:pt x="8930" y="80368"/>
                </a:lnTo>
                <a:lnTo>
                  <a:pt x="8930" y="133946"/>
                </a:lnTo>
                <a:lnTo>
                  <a:pt x="8930" y="169664"/>
                </a:lnTo>
                <a:lnTo>
                  <a:pt x="35719" y="196453"/>
                </a:lnTo>
                <a:lnTo>
                  <a:pt x="62508" y="205383"/>
                </a:lnTo>
                <a:lnTo>
                  <a:pt x="62508" y="20538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527102" y="2080617"/>
            <a:ext cx="178594" cy="321470"/>
          </a:xfrm>
          <a:custGeom>
            <a:avLst/>
            <a:gdLst/>
            <a:ahLst/>
            <a:cxnLst/>
            <a:rect l="0" t="0" r="0" b="0"/>
            <a:pathLst>
              <a:path w="178594" h="321470">
                <a:moveTo>
                  <a:pt x="8929" y="17859"/>
                </a:move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29" y="8930"/>
                </a:lnTo>
                <a:lnTo>
                  <a:pt x="8929" y="35719"/>
                </a:lnTo>
                <a:lnTo>
                  <a:pt x="17859" y="62508"/>
                </a:lnTo>
                <a:lnTo>
                  <a:pt x="17859" y="107156"/>
                </a:lnTo>
                <a:lnTo>
                  <a:pt x="17859" y="160734"/>
                </a:lnTo>
                <a:lnTo>
                  <a:pt x="17859" y="205383"/>
                </a:lnTo>
                <a:lnTo>
                  <a:pt x="17859" y="241102"/>
                </a:lnTo>
                <a:lnTo>
                  <a:pt x="17859" y="276820"/>
                </a:lnTo>
                <a:lnTo>
                  <a:pt x="17859" y="285750"/>
                </a:lnTo>
                <a:lnTo>
                  <a:pt x="26789" y="276820"/>
                </a:lnTo>
                <a:lnTo>
                  <a:pt x="26789" y="250031"/>
                </a:lnTo>
                <a:lnTo>
                  <a:pt x="44648" y="214312"/>
                </a:lnTo>
                <a:lnTo>
                  <a:pt x="53578" y="151805"/>
                </a:lnTo>
                <a:lnTo>
                  <a:pt x="71437" y="98227"/>
                </a:lnTo>
                <a:lnTo>
                  <a:pt x="98226" y="53578"/>
                </a:lnTo>
                <a:lnTo>
                  <a:pt x="116086" y="26789"/>
                </a:lnTo>
                <a:lnTo>
                  <a:pt x="142875" y="35719"/>
                </a:lnTo>
                <a:lnTo>
                  <a:pt x="151804" y="62508"/>
                </a:lnTo>
                <a:lnTo>
                  <a:pt x="160734" y="116086"/>
                </a:lnTo>
                <a:lnTo>
                  <a:pt x="160734" y="169664"/>
                </a:lnTo>
                <a:lnTo>
                  <a:pt x="160734" y="232172"/>
                </a:lnTo>
                <a:lnTo>
                  <a:pt x="151804" y="276820"/>
                </a:lnTo>
                <a:lnTo>
                  <a:pt x="151804" y="303609"/>
                </a:lnTo>
                <a:lnTo>
                  <a:pt x="151804" y="321469"/>
                </a:lnTo>
                <a:lnTo>
                  <a:pt x="160734" y="303609"/>
                </a:lnTo>
                <a:lnTo>
                  <a:pt x="169664" y="267891"/>
                </a:lnTo>
                <a:lnTo>
                  <a:pt x="178593" y="205383"/>
                </a:lnTo>
                <a:lnTo>
                  <a:pt x="178593" y="20538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839641" y="1741289"/>
            <a:ext cx="383977" cy="714376"/>
          </a:xfrm>
          <a:custGeom>
            <a:avLst/>
            <a:gdLst/>
            <a:ahLst/>
            <a:cxnLst/>
            <a:rect l="0" t="0" r="0" b="0"/>
            <a:pathLst>
              <a:path w="383977" h="714376">
                <a:moveTo>
                  <a:pt x="383976" y="0"/>
                </a:moveTo>
                <a:lnTo>
                  <a:pt x="375047" y="8930"/>
                </a:lnTo>
                <a:lnTo>
                  <a:pt x="357187" y="8930"/>
                </a:lnTo>
                <a:lnTo>
                  <a:pt x="321468" y="26789"/>
                </a:lnTo>
                <a:lnTo>
                  <a:pt x="285750" y="44648"/>
                </a:lnTo>
                <a:lnTo>
                  <a:pt x="250031" y="71437"/>
                </a:lnTo>
                <a:lnTo>
                  <a:pt x="214312" y="107156"/>
                </a:lnTo>
                <a:lnTo>
                  <a:pt x="178593" y="151805"/>
                </a:lnTo>
                <a:lnTo>
                  <a:pt x="160734" y="196453"/>
                </a:lnTo>
                <a:lnTo>
                  <a:pt x="142875" y="250031"/>
                </a:lnTo>
                <a:lnTo>
                  <a:pt x="142875" y="312539"/>
                </a:lnTo>
                <a:lnTo>
                  <a:pt x="142875" y="383976"/>
                </a:lnTo>
                <a:lnTo>
                  <a:pt x="142875" y="455414"/>
                </a:lnTo>
                <a:lnTo>
                  <a:pt x="151804" y="526851"/>
                </a:lnTo>
                <a:lnTo>
                  <a:pt x="160734" y="589359"/>
                </a:lnTo>
                <a:lnTo>
                  <a:pt x="160734" y="642937"/>
                </a:lnTo>
                <a:lnTo>
                  <a:pt x="160734" y="687586"/>
                </a:lnTo>
                <a:lnTo>
                  <a:pt x="151804" y="705445"/>
                </a:lnTo>
                <a:lnTo>
                  <a:pt x="133945" y="714375"/>
                </a:lnTo>
                <a:lnTo>
                  <a:pt x="98226" y="696515"/>
                </a:lnTo>
                <a:lnTo>
                  <a:pt x="53578" y="660797"/>
                </a:lnTo>
                <a:lnTo>
                  <a:pt x="0" y="607219"/>
                </a:lnTo>
                <a:lnTo>
                  <a:pt x="0" y="6072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741414" y="2223492"/>
            <a:ext cx="375048" cy="62509"/>
          </a:xfrm>
          <a:custGeom>
            <a:avLst/>
            <a:gdLst/>
            <a:ahLst/>
            <a:cxnLst/>
            <a:rect l="0" t="0" r="0" b="0"/>
            <a:pathLst>
              <a:path w="375048" h="62509">
                <a:moveTo>
                  <a:pt x="0" y="35719"/>
                </a:moveTo>
                <a:lnTo>
                  <a:pt x="17859" y="44648"/>
                </a:lnTo>
                <a:lnTo>
                  <a:pt x="53578" y="53578"/>
                </a:lnTo>
                <a:lnTo>
                  <a:pt x="98227" y="62508"/>
                </a:lnTo>
                <a:lnTo>
                  <a:pt x="160734" y="62508"/>
                </a:lnTo>
                <a:lnTo>
                  <a:pt x="223242" y="62508"/>
                </a:lnTo>
                <a:lnTo>
                  <a:pt x="276820" y="53578"/>
                </a:lnTo>
                <a:lnTo>
                  <a:pt x="321469" y="44648"/>
                </a:lnTo>
                <a:lnTo>
                  <a:pt x="348258" y="26789"/>
                </a:lnTo>
                <a:lnTo>
                  <a:pt x="375047" y="0"/>
                </a:lnTo>
                <a:lnTo>
                  <a:pt x="375047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134320" y="2152054"/>
            <a:ext cx="53579" cy="294681"/>
          </a:xfrm>
          <a:custGeom>
            <a:avLst/>
            <a:gdLst/>
            <a:ahLst/>
            <a:cxnLst/>
            <a:rect l="0" t="0" r="0" b="0"/>
            <a:pathLst>
              <a:path w="53579" h="294681">
                <a:moveTo>
                  <a:pt x="35719" y="0"/>
                </a:moveTo>
                <a:lnTo>
                  <a:pt x="44649" y="17860"/>
                </a:lnTo>
                <a:lnTo>
                  <a:pt x="44649" y="26790"/>
                </a:lnTo>
                <a:lnTo>
                  <a:pt x="53578" y="62508"/>
                </a:lnTo>
                <a:lnTo>
                  <a:pt x="53578" y="116086"/>
                </a:lnTo>
                <a:lnTo>
                  <a:pt x="44649" y="169665"/>
                </a:lnTo>
                <a:lnTo>
                  <a:pt x="35719" y="223243"/>
                </a:lnTo>
                <a:lnTo>
                  <a:pt x="26789" y="258961"/>
                </a:lnTo>
                <a:lnTo>
                  <a:pt x="17860" y="285750"/>
                </a:lnTo>
                <a:lnTo>
                  <a:pt x="17860" y="294680"/>
                </a:lnTo>
                <a:lnTo>
                  <a:pt x="8930" y="276821"/>
                </a:lnTo>
                <a:lnTo>
                  <a:pt x="8930" y="241102"/>
                </a:lnTo>
                <a:lnTo>
                  <a:pt x="0" y="178594"/>
                </a:lnTo>
                <a:lnTo>
                  <a:pt x="0" y="107157"/>
                </a:lnTo>
                <a:lnTo>
                  <a:pt x="0" y="10715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134320" y="1982390"/>
            <a:ext cx="26790" cy="71439"/>
          </a:xfrm>
          <a:custGeom>
            <a:avLst/>
            <a:gdLst/>
            <a:ahLst/>
            <a:cxnLst/>
            <a:rect l="0" t="0" r="0" b="0"/>
            <a:pathLst>
              <a:path w="26790" h="71439">
                <a:moveTo>
                  <a:pt x="26789" y="0"/>
                </a:moveTo>
                <a:lnTo>
                  <a:pt x="26789" y="0"/>
                </a:lnTo>
                <a:lnTo>
                  <a:pt x="17860" y="8930"/>
                </a:lnTo>
                <a:lnTo>
                  <a:pt x="17860" y="17860"/>
                </a:lnTo>
                <a:lnTo>
                  <a:pt x="17860" y="26789"/>
                </a:lnTo>
                <a:lnTo>
                  <a:pt x="8930" y="44649"/>
                </a:lnTo>
                <a:lnTo>
                  <a:pt x="8930" y="62508"/>
                </a:lnTo>
                <a:lnTo>
                  <a:pt x="0" y="71438"/>
                </a:lnTo>
                <a:lnTo>
                  <a:pt x="8930" y="71438"/>
                </a:lnTo>
                <a:lnTo>
                  <a:pt x="17860" y="62508"/>
                </a:lnTo>
                <a:lnTo>
                  <a:pt x="17860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223617" y="2178844"/>
            <a:ext cx="232173" cy="544712"/>
          </a:xfrm>
          <a:custGeom>
            <a:avLst/>
            <a:gdLst/>
            <a:ahLst/>
            <a:cxnLst/>
            <a:rect l="0" t="0" r="0" b="0"/>
            <a:pathLst>
              <a:path w="232173" h="544712">
                <a:moveTo>
                  <a:pt x="232172" y="44648"/>
                </a:moveTo>
                <a:lnTo>
                  <a:pt x="232172" y="35718"/>
                </a:lnTo>
                <a:lnTo>
                  <a:pt x="232172" y="35718"/>
                </a:lnTo>
                <a:lnTo>
                  <a:pt x="223242" y="35718"/>
                </a:lnTo>
                <a:lnTo>
                  <a:pt x="214313" y="26789"/>
                </a:lnTo>
                <a:lnTo>
                  <a:pt x="196453" y="17859"/>
                </a:lnTo>
                <a:lnTo>
                  <a:pt x="178594" y="8929"/>
                </a:lnTo>
                <a:lnTo>
                  <a:pt x="151805" y="0"/>
                </a:lnTo>
                <a:lnTo>
                  <a:pt x="125016" y="0"/>
                </a:lnTo>
                <a:lnTo>
                  <a:pt x="107156" y="17859"/>
                </a:lnTo>
                <a:lnTo>
                  <a:pt x="98227" y="35718"/>
                </a:lnTo>
                <a:lnTo>
                  <a:pt x="98227" y="71437"/>
                </a:lnTo>
                <a:lnTo>
                  <a:pt x="98227" y="107156"/>
                </a:lnTo>
                <a:lnTo>
                  <a:pt x="107156" y="142875"/>
                </a:lnTo>
                <a:lnTo>
                  <a:pt x="116086" y="169664"/>
                </a:lnTo>
                <a:lnTo>
                  <a:pt x="133946" y="187523"/>
                </a:lnTo>
                <a:lnTo>
                  <a:pt x="142875" y="196453"/>
                </a:lnTo>
                <a:lnTo>
                  <a:pt x="160735" y="196453"/>
                </a:lnTo>
                <a:lnTo>
                  <a:pt x="169664" y="187523"/>
                </a:lnTo>
                <a:lnTo>
                  <a:pt x="178594" y="169664"/>
                </a:lnTo>
                <a:lnTo>
                  <a:pt x="187524" y="151804"/>
                </a:lnTo>
                <a:lnTo>
                  <a:pt x="187524" y="142875"/>
                </a:lnTo>
                <a:lnTo>
                  <a:pt x="196453" y="133945"/>
                </a:lnTo>
                <a:lnTo>
                  <a:pt x="196453" y="142875"/>
                </a:lnTo>
                <a:lnTo>
                  <a:pt x="205383" y="169664"/>
                </a:lnTo>
                <a:lnTo>
                  <a:pt x="223242" y="205382"/>
                </a:lnTo>
                <a:lnTo>
                  <a:pt x="223242" y="250031"/>
                </a:lnTo>
                <a:lnTo>
                  <a:pt x="232172" y="303609"/>
                </a:lnTo>
                <a:lnTo>
                  <a:pt x="232172" y="357187"/>
                </a:lnTo>
                <a:lnTo>
                  <a:pt x="214313" y="410765"/>
                </a:lnTo>
                <a:lnTo>
                  <a:pt x="196453" y="464344"/>
                </a:lnTo>
                <a:lnTo>
                  <a:pt x="169664" y="500062"/>
                </a:lnTo>
                <a:lnTo>
                  <a:pt x="133946" y="535781"/>
                </a:lnTo>
                <a:lnTo>
                  <a:pt x="107156" y="544711"/>
                </a:lnTo>
                <a:lnTo>
                  <a:pt x="71438" y="544711"/>
                </a:lnTo>
                <a:lnTo>
                  <a:pt x="35719" y="526851"/>
                </a:lnTo>
                <a:lnTo>
                  <a:pt x="8930" y="500062"/>
                </a:lnTo>
                <a:lnTo>
                  <a:pt x="0" y="464344"/>
                </a:lnTo>
                <a:lnTo>
                  <a:pt x="0" y="46434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518297" y="2241351"/>
            <a:ext cx="125017" cy="187525"/>
          </a:xfrm>
          <a:custGeom>
            <a:avLst/>
            <a:gdLst/>
            <a:ahLst/>
            <a:cxnLst/>
            <a:rect l="0" t="0" r="0" b="0"/>
            <a:pathLst>
              <a:path w="125017" h="187525">
                <a:moveTo>
                  <a:pt x="26789" y="0"/>
                </a:moveTo>
                <a:lnTo>
                  <a:pt x="26789" y="8930"/>
                </a:lnTo>
                <a:lnTo>
                  <a:pt x="26789" y="8930"/>
                </a:lnTo>
                <a:lnTo>
                  <a:pt x="17859" y="26789"/>
                </a:lnTo>
                <a:lnTo>
                  <a:pt x="8930" y="35719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8930" y="169664"/>
                </a:lnTo>
                <a:lnTo>
                  <a:pt x="17859" y="187524"/>
                </a:lnTo>
                <a:lnTo>
                  <a:pt x="35719" y="187524"/>
                </a:lnTo>
                <a:lnTo>
                  <a:pt x="44648" y="187524"/>
                </a:lnTo>
                <a:lnTo>
                  <a:pt x="62508" y="169664"/>
                </a:lnTo>
                <a:lnTo>
                  <a:pt x="71437" y="142875"/>
                </a:lnTo>
                <a:lnTo>
                  <a:pt x="80367" y="116086"/>
                </a:lnTo>
                <a:lnTo>
                  <a:pt x="89297" y="80368"/>
                </a:lnTo>
                <a:lnTo>
                  <a:pt x="98226" y="44649"/>
                </a:lnTo>
                <a:lnTo>
                  <a:pt x="107156" y="26789"/>
                </a:lnTo>
                <a:lnTo>
                  <a:pt x="107156" y="26789"/>
                </a:lnTo>
                <a:lnTo>
                  <a:pt x="116086" y="44649"/>
                </a:lnTo>
                <a:lnTo>
                  <a:pt x="116086" y="62508"/>
                </a:lnTo>
                <a:lnTo>
                  <a:pt x="125016" y="89297"/>
                </a:lnTo>
                <a:lnTo>
                  <a:pt x="125016" y="116086"/>
                </a:lnTo>
                <a:lnTo>
                  <a:pt x="125016" y="142875"/>
                </a:lnTo>
                <a:lnTo>
                  <a:pt x="125016" y="151805"/>
                </a:lnTo>
                <a:lnTo>
                  <a:pt x="125016" y="15180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3768328" y="2152054"/>
            <a:ext cx="169665" cy="258962"/>
          </a:xfrm>
          <a:custGeom>
            <a:avLst/>
            <a:gdLst/>
            <a:ahLst/>
            <a:cxnLst/>
            <a:rect l="0" t="0" r="0" b="0"/>
            <a:pathLst>
              <a:path w="169665" h="258962">
                <a:moveTo>
                  <a:pt x="8930" y="35719"/>
                </a:moveTo>
                <a:lnTo>
                  <a:pt x="8930" y="44649"/>
                </a:lnTo>
                <a:lnTo>
                  <a:pt x="8930" y="62508"/>
                </a:lnTo>
                <a:lnTo>
                  <a:pt x="0" y="89297"/>
                </a:lnTo>
                <a:lnTo>
                  <a:pt x="0" y="125016"/>
                </a:lnTo>
                <a:lnTo>
                  <a:pt x="8930" y="160735"/>
                </a:lnTo>
                <a:lnTo>
                  <a:pt x="8930" y="196454"/>
                </a:lnTo>
                <a:lnTo>
                  <a:pt x="17860" y="223243"/>
                </a:lnTo>
                <a:lnTo>
                  <a:pt x="26789" y="241102"/>
                </a:lnTo>
                <a:lnTo>
                  <a:pt x="35719" y="250032"/>
                </a:lnTo>
                <a:lnTo>
                  <a:pt x="44649" y="258961"/>
                </a:lnTo>
                <a:lnTo>
                  <a:pt x="44649" y="241102"/>
                </a:lnTo>
                <a:lnTo>
                  <a:pt x="44649" y="223243"/>
                </a:lnTo>
                <a:lnTo>
                  <a:pt x="44649" y="187524"/>
                </a:lnTo>
                <a:lnTo>
                  <a:pt x="35719" y="133946"/>
                </a:lnTo>
                <a:lnTo>
                  <a:pt x="44649" y="89297"/>
                </a:lnTo>
                <a:lnTo>
                  <a:pt x="53578" y="44649"/>
                </a:lnTo>
                <a:lnTo>
                  <a:pt x="71438" y="17860"/>
                </a:lnTo>
                <a:lnTo>
                  <a:pt x="89297" y="0"/>
                </a:lnTo>
                <a:lnTo>
                  <a:pt x="116086" y="0"/>
                </a:lnTo>
                <a:lnTo>
                  <a:pt x="151805" y="8930"/>
                </a:lnTo>
                <a:lnTo>
                  <a:pt x="169664" y="17860"/>
                </a:lnTo>
                <a:lnTo>
                  <a:pt x="169664" y="178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3929063" y="1955601"/>
            <a:ext cx="303610" cy="526853"/>
          </a:xfrm>
          <a:custGeom>
            <a:avLst/>
            <a:gdLst/>
            <a:ahLst/>
            <a:cxnLst/>
            <a:rect l="0" t="0" r="0" b="0"/>
            <a:pathLst>
              <a:path w="303610" h="526853">
                <a:moveTo>
                  <a:pt x="71437" y="258961"/>
                </a:moveTo>
                <a:lnTo>
                  <a:pt x="71437" y="258961"/>
                </a:lnTo>
                <a:lnTo>
                  <a:pt x="62507" y="258961"/>
                </a:lnTo>
                <a:lnTo>
                  <a:pt x="53578" y="267891"/>
                </a:lnTo>
                <a:lnTo>
                  <a:pt x="35718" y="267891"/>
                </a:lnTo>
                <a:lnTo>
                  <a:pt x="26789" y="276821"/>
                </a:lnTo>
                <a:lnTo>
                  <a:pt x="8929" y="294680"/>
                </a:lnTo>
                <a:lnTo>
                  <a:pt x="8929" y="321469"/>
                </a:lnTo>
                <a:lnTo>
                  <a:pt x="0" y="357188"/>
                </a:lnTo>
                <a:lnTo>
                  <a:pt x="0" y="383977"/>
                </a:lnTo>
                <a:lnTo>
                  <a:pt x="8929" y="419696"/>
                </a:lnTo>
                <a:lnTo>
                  <a:pt x="8929" y="446485"/>
                </a:lnTo>
                <a:lnTo>
                  <a:pt x="26789" y="464344"/>
                </a:lnTo>
                <a:lnTo>
                  <a:pt x="35718" y="464344"/>
                </a:lnTo>
                <a:lnTo>
                  <a:pt x="44648" y="455414"/>
                </a:lnTo>
                <a:lnTo>
                  <a:pt x="53578" y="428625"/>
                </a:lnTo>
                <a:lnTo>
                  <a:pt x="62507" y="401836"/>
                </a:lnTo>
                <a:lnTo>
                  <a:pt x="71437" y="366118"/>
                </a:lnTo>
                <a:lnTo>
                  <a:pt x="80367" y="339328"/>
                </a:lnTo>
                <a:lnTo>
                  <a:pt x="80367" y="321469"/>
                </a:lnTo>
                <a:lnTo>
                  <a:pt x="80367" y="312539"/>
                </a:lnTo>
                <a:lnTo>
                  <a:pt x="89296" y="330399"/>
                </a:lnTo>
                <a:lnTo>
                  <a:pt x="98226" y="366118"/>
                </a:lnTo>
                <a:lnTo>
                  <a:pt x="107156" y="401836"/>
                </a:lnTo>
                <a:lnTo>
                  <a:pt x="125015" y="446485"/>
                </a:lnTo>
                <a:lnTo>
                  <a:pt x="133945" y="482203"/>
                </a:lnTo>
                <a:lnTo>
                  <a:pt x="151804" y="508993"/>
                </a:lnTo>
                <a:lnTo>
                  <a:pt x="160734" y="526852"/>
                </a:lnTo>
                <a:lnTo>
                  <a:pt x="178593" y="526852"/>
                </a:lnTo>
                <a:lnTo>
                  <a:pt x="187523" y="508993"/>
                </a:lnTo>
                <a:lnTo>
                  <a:pt x="196453" y="473274"/>
                </a:lnTo>
                <a:lnTo>
                  <a:pt x="205382" y="419696"/>
                </a:lnTo>
                <a:lnTo>
                  <a:pt x="205382" y="348258"/>
                </a:lnTo>
                <a:lnTo>
                  <a:pt x="196453" y="258961"/>
                </a:lnTo>
                <a:lnTo>
                  <a:pt x="205382" y="169664"/>
                </a:lnTo>
                <a:lnTo>
                  <a:pt x="205382" y="98227"/>
                </a:lnTo>
                <a:lnTo>
                  <a:pt x="214312" y="35719"/>
                </a:lnTo>
                <a:lnTo>
                  <a:pt x="232171" y="8930"/>
                </a:lnTo>
                <a:lnTo>
                  <a:pt x="241101" y="0"/>
                </a:lnTo>
                <a:lnTo>
                  <a:pt x="241101" y="0"/>
                </a:lnTo>
                <a:lnTo>
                  <a:pt x="241101" y="17860"/>
                </a:lnTo>
                <a:lnTo>
                  <a:pt x="232171" y="53578"/>
                </a:lnTo>
                <a:lnTo>
                  <a:pt x="232171" y="98227"/>
                </a:lnTo>
                <a:lnTo>
                  <a:pt x="223242" y="160735"/>
                </a:lnTo>
                <a:lnTo>
                  <a:pt x="223242" y="223243"/>
                </a:lnTo>
                <a:lnTo>
                  <a:pt x="223242" y="294680"/>
                </a:lnTo>
                <a:lnTo>
                  <a:pt x="232171" y="357188"/>
                </a:lnTo>
                <a:lnTo>
                  <a:pt x="250031" y="410766"/>
                </a:lnTo>
                <a:lnTo>
                  <a:pt x="258960" y="455414"/>
                </a:lnTo>
                <a:lnTo>
                  <a:pt x="276820" y="473274"/>
                </a:lnTo>
                <a:lnTo>
                  <a:pt x="294679" y="491133"/>
                </a:lnTo>
                <a:lnTo>
                  <a:pt x="303609" y="482203"/>
                </a:lnTo>
                <a:lnTo>
                  <a:pt x="303609" y="464344"/>
                </a:lnTo>
                <a:lnTo>
                  <a:pt x="294679" y="428625"/>
                </a:lnTo>
                <a:lnTo>
                  <a:pt x="258960" y="375047"/>
                </a:lnTo>
                <a:lnTo>
                  <a:pt x="214312" y="312539"/>
                </a:lnTo>
                <a:lnTo>
                  <a:pt x="214312" y="31253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3884414" y="2143125"/>
            <a:ext cx="419696" cy="26790"/>
          </a:xfrm>
          <a:custGeom>
            <a:avLst/>
            <a:gdLst/>
            <a:ahLst/>
            <a:cxnLst/>
            <a:rect l="0" t="0" r="0" b="0"/>
            <a:pathLst>
              <a:path w="419696" h="26790">
                <a:moveTo>
                  <a:pt x="0" y="0"/>
                </a:moveTo>
                <a:lnTo>
                  <a:pt x="0" y="8929"/>
                </a:lnTo>
                <a:lnTo>
                  <a:pt x="17859" y="17859"/>
                </a:lnTo>
                <a:lnTo>
                  <a:pt x="35719" y="26789"/>
                </a:lnTo>
                <a:lnTo>
                  <a:pt x="62508" y="26789"/>
                </a:lnTo>
                <a:lnTo>
                  <a:pt x="107156" y="26789"/>
                </a:lnTo>
                <a:lnTo>
                  <a:pt x="160734" y="17859"/>
                </a:lnTo>
                <a:lnTo>
                  <a:pt x="214313" y="8929"/>
                </a:lnTo>
                <a:lnTo>
                  <a:pt x="276820" y="8929"/>
                </a:lnTo>
                <a:lnTo>
                  <a:pt x="330399" y="8929"/>
                </a:lnTo>
                <a:lnTo>
                  <a:pt x="375047" y="8929"/>
                </a:lnTo>
                <a:lnTo>
                  <a:pt x="419695" y="26789"/>
                </a:lnTo>
                <a:lnTo>
                  <a:pt x="419695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321969" y="2250281"/>
            <a:ext cx="53579" cy="205384"/>
          </a:xfrm>
          <a:custGeom>
            <a:avLst/>
            <a:gdLst/>
            <a:ahLst/>
            <a:cxnLst/>
            <a:rect l="0" t="0" r="0" b="0"/>
            <a:pathLst>
              <a:path w="53579" h="205384">
                <a:moveTo>
                  <a:pt x="8929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53578"/>
                </a:lnTo>
                <a:lnTo>
                  <a:pt x="8929" y="89297"/>
                </a:lnTo>
                <a:lnTo>
                  <a:pt x="17859" y="125016"/>
                </a:lnTo>
                <a:lnTo>
                  <a:pt x="26789" y="160734"/>
                </a:lnTo>
                <a:lnTo>
                  <a:pt x="44648" y="187523"/>
                </a:lnTo>
                <a:lnTo>
                  <a:pt x="53578" y="205383"/>
                </a:lnTo>
                <a:lnTo>
                  <a:pt x="53578" y="196453"/>
                </a:lnTo>
                <a:lnTo>
                  <a:pt x="53578" y="178594"/>
                </a:lnTo>
                <a:lnTo>
                  <a:pt x="44648" y="133945"/>
                </a:lnTo>
                <a:lnTo>
                  <a:pt x="35719" y="80367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4313039" y="1893094"/>
            <a:ext cx="8931" cy="53579"/>
          </a:xfrm>
          <a:custGeom>
            <a:avLst/>
            <a:gdLst/>
            <a:ahLst/>
            <a:cxnLst/>
            <a:rect l="0" t="0" r="0" b="0"/>
            <a:pathLst>
              <a:path w="8931" h="53579">
                <a:moveTo>
                  <a:pt x="8930" y="44648"/>
                </a:moveTo>
                <a:lnTo>
                  <a:pt x="8930" y="4464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44648"/>
                </a:lnTo>
                <a:lnTo>
                  <a:pt x="8930" y="35718"/>
                </a:lnTo>
                <a:lnTo>
                  <a:pt x="0" y="1785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4420195" y="2223492"/>
            <a:ext cx="312540" cy="241103"/>
          </a:xfrm>
          <a:custGeom>
            <a:avLst/>
            <a:gdLst/>
            <a:ahLst/>
            <a:cxnLst/>
            <a:rect l="0" t="0" r="0" b="0"/>
            <a:pathLst>
              <a:path w="312540" h="241103">
                <a:moveTo>
                  <a:pt x="8930" y="0"/>
                </a:moveTo>
                <a:lnTo>
                  <a:pt x="8930" y="17859"/>
                </a:lnTo>
                <a:lnTo>
                  <a:pt x="8930" y="35719"/>
                </a:lnTo>
                <a:lnTo>
                  <a:pt x="8930" y="71437"/>
                </a:lnTo>
                <a:lnTo>
                  <a:pt x="0" y="107156"/>
                </a:lnTo>
                <a:lnTo>
                  <a:pt x="0" y="142875"/>
                </a:lnTo>
                <a:lnTo>
                  <a:pt x="0" y="178594"/>
                </a:lnTo>
                <a:lnTo>
                  <a:pt x="0" y="196453"/>
                </a:lnTo>
                <a:lnTo>
                  <a:pt x="0" y="205383"/>
                </a:lnTo>
                <a:lnTo>
                  <a:pt x="0" y="205383"/>
                </a:lnTo>
                <a:lnTo>
                  <a:pt x="8930" y="187523"/>
                </a:lnTo>
                <a:lnTo>
                  <a:pt x="17860" y="151805"/>
                </a:lnTo>
                <a:lnTo>
                  <a:pt x="26789" y="116086"/>
                </a:lnTo>
                <a:lnTo>
                  <a:pt x="35719" y="71437"/>
                </a:lnTo>
                <a:lnTo>
                  <a:pt x="44649" y="26789"/>
                </a:lnTo>
                <a:lnTo>
                  <a:pt x="53578" y="0"/>
                </a:lnTo>
                <a:lnTo>
                  <a:pt x="71438" y="0"/>
                </a:lnTo>
                <a:lnTo>
                  <a:pt x="71438" y="17859"/>
                </a:lnTo>
                <a:lnTo>
                  <a:pt x="80368" y="53578"/>
                </a:lnTo>
                <a:lnTo>
                  <a:pt x="89297" y="89297"/>
                </a:lnTo>
                <a:lnTo>
                  <a:pt x="89297" y="142875"/>
                </a:lnTo>
                <a:lnTo>
                  <a:pt x="89297" y="178594"/>
                </a:lnTo>
                <a:lnTo>
                  <a:pt x="89297" y="214312"/>
                </a:lnTo>
                <a:lnTo>
                  <a:pt x="98227" y="232172"/>
                </a:lnTo>
                <a:lnTo>
                  <a:pt x="98227" y="241102"/>
                </a:lnTo>
                <a:lnTo>
                  <a:pt x="107157" y="223242"/>
                </a:lnTo>
                <a:lnTo>
                  <a:pt x="116086" y="196453"/>
                </a:lnTo>
                <a:lnTo>
                  <a:pt x="133946" y="151805"/>
                </a:lnTo>
                <a:lnTo>
                  <a:pt x="142875" y="98227"/>
                </a:lnTo>
                <a:lnTo>
                  <a:pt x="160735" y="53578"/>
                </a:lnTo>
                <a:lnTo>
                  <a:pt x="178594" y="17859"/>
                </a:lnTo>
                <a:lnTo>
                  <a:pt x="196453" y="8930"/>
                </a:lnTo>
                <a:lnTo>
                  <a:pt x="214313" y="17859"/>
                </a:lnTo>
                <a:lnTo>
                  <a:pt x="232172" y="53578"/>
                </a:lnTo>
                <a:lnTo>
                  <a:pt x="250032" y="98227"/>
                </a:lnTo>
                <a:lnTo>
                  <a:pt x="258961" y="151805"/>
                </a:lnTo>
                <a:lnTo>
                  <a:pt x="276821" y="196453"/>
                </a:lnTo>
                <a:lnTo>
                  <a:pt x="285750" y="223242"/>
                </a:lnTo>
                <a:lnTo>
                  <a:pt x="294680" y="241102"/>
                </a:lnTo>
                <a:lnTo>
                  <a:pt x="303610" y="241102"/>
                </a:lnTo>
                <a:lnTo>
                  <a:pt x="303610" y="223242"/>
                </a:lnTo>
                <a:lnTo>
                  <a:pt x="312539" y="187523"/>
                </a:lnTo>
                <a:lnTo>
                  <a:pt x="312539" y="18752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4875609" y="1803797"/>
            <a:ext cx="526853" cy="625079"/>
          </a:xfrm>
          <a:custGeom>
            <a:avLst/>
            <a:gdLst/>
            <a:ahLst/>
            <a:cxnLst/>
            <a:rect l="0" t="0" r="0" b="0"/>
            <a:pathLst>
              <a:path w="526853" h="625079">
                <a:moveTo>
                  <a:pt x="526852" y="26789"/>
                </a:moveTo>
                <a:lnTo>
                  <a:pt x="526852" y="17859"/>
                </a:lnTo>
                <a:lnTo>
                  <a:pt x="526852" y="17859"/>
                </a:lnTo>
                <a:lnTo>
                  <a:pt x="517922" y="8929"/>
                </a:lnTo>
                <a:lnTo>
                  <a:pt x="508993" y="0"/>
                </a:lnTo>
                <a:lnTo>
                  <a:pt x="482204" y="8929"/>
                </a:lnTo>
                <a:lnTo>
                  <a:pt x="455414" y="17859"/>
                </a:lnTo>
                <a:lnTo>
                  <a:pt x="419696" y="44648"/>
                </a:lnTo>
                <a:lnTo>
                  <a:pt x="375047" y="62507"/>
                </a:lnTo>
                <a:lnTo>
                  <a:pt x="321469" y="98226"/>
                </a:lnTo>
                <a:lnTo>
                  <a:pt x="285750" y="142875"/>
                </a:lnTo>
                <a:lnTo>
                  <a:pt x="241102" y="196453"/>
                </a:lnTo>
                <a:lnTo>
                  <a:pt x="223243" y="267890"/>
                </a:lnTo>
                <a:lnTo>
                  <a:pt x="205383" y="339328"/>
                </a:lnTo>
                <a:lnTo>
                  <a:pt x="214313" y="419695"/>
                </a:lnTo>
                <a:lnTo>
                  <a:pt x="232172" y="491132"/>
                </a:lnTo>
                <a:lnTo>
                  <a:pt x="241102" y="544711"/>
                </a:lnTo>
                <a:lnTo>
                  <a:pt x="250032" y="589359"/>
                </a:lnTo>
                <a:lnTo>
                  <a:pt x="241102" y="616148"/>
                </a:lnTo>
                <a:lnTo>
                  <a:pt x="223243" y="625078"/>
                </a:lnTo>
                <a:lnTo>
                  <a:pt x="187524" y="616148"/>
                </a:lnTo>
                <a:lnTo>
                  <a:pt x="151805" y="589359"/>
                </a:lnTo>
                <a:lnTo>
                  <a:pt x="107157" y="553640"/>
                </a:lnTo>
                <a:lnTo>
                  <a:pt x="62508" y="517922"/>
                </a:lnTo>
                <a:lnTo>
                  <a:pt x="26789" y="482203"/>
                </a:lnTo>
                <a:lnTo>
                  <a:pt x="0" y="464343"/>
                </a:lnTo>
                <a:lnTo>
                  <a:pt x="0" y="464343"/>
                </a:lnTo>
                <a:lnTo>
                  <a:pt x="17860" y="473273"/>
                </a:lnTo>
                <a:lnTo>
                  <a:pt x="53579" y="500062"/>
                </a:lnTo>
                <a:lnTo>
                  <a:pt x="116086" y="517922"/>
                </a:lnTo>
                <a:lnTo>
                  <a:pt x="178594" y="535781"/>
                </a:lnTo>
                <a:lnTo>
                  <a:pt x="258961" y="544711"/>
                </a:lnTo>
                <a:lnTo>
                  <a:pt x="330399" y="544711"/>
                </a:lnTo>
                <a:lnTo>
                  <a:pt x="392907" y="535781"/>
                </a:lnTo>
                <a:lnTo>
                  <a:pt x="446485" y="517922"/>
                </a:lnTo>
                <a:lnTo>
                  <a:pt x="482204" y="500062"/>
                </a:lnTo>
                <a:lnTo>
                  <a:pt x="482204" y="50006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357813" y="2277070"/>
            <a:ext cx="53579" cy="196454"/>
          </a:xfrm>
          <a:custGeom>
            <a:avLst/>
            <a:gdLst/>
            <a:ahLst/>
            <a:cxnLst/>
            <a:rect l="0" t="0" r="0" b="0"/>
            <a:pathLst>
              <a:path w="53579" h="196454">
                <a:moveTo>
                  <a:pt x="8929" y="0"/>
                </a:moveTo>
                <a:lnTo>
                  <a:pt x="8929" y="8930"/>
                </a:lnTo>
                <a:lnTo>
                  <a:pt x="0" y="35719"/>
                </a:lnTo>
                <a:lnTo>
                  <a:pt x="0" y="80367"/>
                </a:lnTo>
                <a:lnTo>
                  <a:pt x="8929" y="125016"/>
                </a:lnTo>
                <a:lnTo>
                  <a:pt x="17859" y="160734"/>
                </a:lnTo>
                <a:lnTo>
                  <a:pt x="26789" y="187524"/>
                </a:lnTo>
                <a:lnTo>
                  <a:pt x="35718" y="196453"/>
                </a:lnTo>
                <a:lnTo>
                  <a:pt x="44648" y="187524"/>
                </a:lnTo>
                <a:lnTo>
                  <a:pt x="53578" y="169664"/>
                </a:lnTo>
                <a:lnTo>
                  <a:pt x="53578" y="125016"/>
                </a:lnTo>
                <a:lnTo>
                  <a:pt x="53578" y="71438"/>
                </a:lnTo>
                <a:lnTo>
                  <a:pt x="53578" y="7143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5429250" y="1848445"/>
            <a:ext cx="44649" cy="107157"/>
          </a:xfrm>
          <a:custGeom>
            <a:avLst/>
            <a:gdLst/>
            <a:ahLst/>
            <a:cxnLst/>
            <a:rect l="0" t="0" r="0" b="0"/>
            <a:pathLst>
              <a:path w="44649" h="107157">
                <a:moveTo>
                  <a:pt x="44648" y="107156"/>
                </a:moveTo>
                <a:lnTo>
                  <a:pt x="44648" y="107156"/>
                </a:lnTo>
                <a:lnTo>
                  <a:pt x="44648" y="98227"/>
                </a:lnTo>
                <a:lnTo>
                  <a:pt x="35719" y="80367"/>
                </a:lnTo>
                <a:lnTo>
                  <a:pt x="26789" y="62508"/>
                </a:lnTo>
                <a:lnTo>
                  <a:pt x="17859" y="35719"/>
                </a:lnTo>
                <a:lnTo>
                  <a:pt x="8930" y="1785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5554266" y="1928812"/>
            <a:ext cx="35719" cy="562572"/>
          </a:xfrm>
          <a:custGeom>
            <a:avLst/>
            <a:gdLst/>
            <a:ahLst/>
            <a:cxnLst/>
            <a:rect l="0" t="0" r="0" b="0"/>
            <a:pathLst>
              <a:path w="35719" h="562572">
                <a:moveTo>
                  <a:pt x="26789" y="53578"/>
                </a:moveTo>
                <a:lnTo>
                  <a:pt x="26789" y="44649"/>
                </a:lnTo>
                <a:lnTo>
                  <a:pt x="26789" y="26789"/>
                </a:ln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  <a:lnTo>
                  <a:pt x="35718" y="26789"/>
                </a:lnTo>
                <a:lnTo>
                  <a:pt x="35718" y="53578"/>
                </a:lnTo>
                <a:lnTo>
                  <a:pt x="26789" y="107157"/>
                </a:lnTo>
                <a:lnTo>
                  <a:pt x="26789" y="169664"/>
                </a:lnTo>
                <a:lnTo>
                  <a:pt x="26789" y="241102"/>
                </a:lnTo>
                <a:lnTo>
                  <a:pt x="17859" y="312539"/>
                </a:lnTo>
                <a:lnTo>
                  <a:pt x="8929" y="383977"/>
                </a:lnTo>
                <a:lnTo>
                  <a:pt x="0" y="455414"/>
                </a:lnTo>
                <a:lnTo>
                  <a:pt x="0" y="508992"/>
                </a:lnTo>
                <a:lnTo>
                  <a:pt x="0" y="544711"/>
                </a:lnTo>
                <a:lnTo>
                  <a:pt x="0" y="562571"/>
                </a:lnTo>
                <a:lnTo>
                  <a:pt x="8929" y="544711"/>
                </a:lnTo>
                <a:lnTo>
                  <a:pt x="8929" y="508992"/>
                </a:lnTo>
                <a:lnTo>
                  <a:pt x="17859" y="455414"/>
                </a:lnTo>
                <a:lnTo>
                  <a:pt x="17859" y="45541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5634633" y="2134195"/>
            <a:ext cx="267891" cy="321470"/>
          </a:xfrm>
          <a:custGeom>
            <a:avLst/>
            <a:gdLst/>
            <a:ahLst/>
            <a:cxnLst/>
            <a:rect l="0" t="0" r="0" b="0"/>
            <a:pathLst>
              <a:path w="267891" h="321470">
                <a:moveTo>
                  <a:pt x="0" y="133945"/>
                </a:moveTo>
                <a:lnTo>
                  <a:pt x="8930" y="142875"/>
                </a:lnTo>
                <a:lnTo>
                  <a:pt x="17859" y="169664"/>
                </a:lnTo>
                <a:lnTo>
                  <a:pt x="35719" y="187524"/>
                </a:lnTo>
                <a:lnTo>
                  <a:pt x="53578" y="214313"/>
                </a:lnTo>
                <a:lnTo>
                  <a:pt x="71437" y="223242"/>
                </a:lnTo>
                <a:lnTo>
                  <a:pt x="98226" y="232172"/>
                </a:lnTo>
                <a:lnTo>
                  <a:pt x="116086" y="223242"/>
                </a:lnTo>
                <a:lnTo>
                  <a:pt x="133945" y="205383"/>
                </a:lnTo>
                <a:lnTo>
                  <a:pt x="142875" y="178594"/>
                </a:lnTo>
                <a:lnTo>
                  <a:pt x="151805" y="142875"/>
                </a:lnTo>
                <a:lnTo>
                  <a:pt x="160734" y="98227"/>
                </a:lnTo>
                <a:lnTo>
                  <a:pt x="160734" y="62508"/>
                </a:lnTo>
                <a:lnTo>
                  <a:pt x="151805" y="26789"/>
                </a:lnTo>
                <a:lnTo>
                  <a:pt x="142875" y="0"/>
                </a:lnTo>
                <a:lnTo>
                  <a:pt x="133945" y="8930"/>
                </a:lnTo>
                <a:lnTo>
                  <a:pt x="125015" y="26789"/>
                </a:lnTo>
                <a:lnTo>
                  <a:pt x="116086" y="71438"/>
                </a:lnTo>
                <a:lnTo>
                  <a:pt x="98226" y="133945"/>
                </a:lnTo>
                <a:lnTo>
                  <a:pt x="98226" y="196453"/>
                </a:lnTo>
                <a:lnTo>
                  <a:pt x="89297" y="250031"/>
                </a:lnTo>
                <a:lnTo>
                  <a:pt x="98226" y="285750"/>
                </a:lnTo>
                <a:lnTo>
                  <a:pt x="107156" y="312539"/>
                </a:lnTo>
                <a:lnTo>
                  <a:pt x="125015" y="321469"/>
                </a:lnTo>
                <a:lnTo>
                  <a:pt x="151805" y="321469"/>
                </a:lnTo>
                <a:lnTo>
                  <a:pt x="187523" y="294680"/>
                </a:lnTo>
                <a:lnTo>
                  <a:pt x="223242" y="258961"/>
                </a:lnTo>
                <a:lnTo>
                  <a:pt x="267890" y="214313"/>
                </a:lnTo>
                <a:lnTo>
                  <a:pt x="267890" y="21431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875734" y="2160984"/>
            <a:ext cx="241103" cy="267892"/>
          </a:xfrm>
          <a:custGeom>
            <a:avLst/>
            <a:gdLst/>
            <a:ahLst/>
            <a:cxnLst/>
            <a:rect l="0" t="0" r="0" b="0"/>
            <a:pathLst>
              <a:path w="241103" h="267892">
                <a:moveTo>
                  <a:pt x="214313" y="0"/>
                </a:moveTo>
                <a:lnTo>
                  <a:pt x="205383" y="8930"/>
                </a:lnTo>
                <a:lnTo>
                  <a:pt x="187524" y="8930"/>
                </a:lnTo>
                <a:lnTo>
                  <a:pt x="169664" y="8930"/>
                </a:lnTo>
                <a:lnTo>
                  <a:pt x="151805" y="17860"/>
                </a:lnTo>
                <a:lnTo>
                  <a:pt x="133946" y="26789"/>
                </a:lnTo>
                <a:lnTo>
                  <a:pt x="116086" y="35719"/>
                </a:lnTo>
                <a:lnTo>
                  <a:pt x="107157" y="53578"/>
                </a:lnTo>
                <a:lnTo>
                  <a:pt x="98227" y="80367"/>
                </a:lnTo>
                <a:lnTo>
                  <a:pt x="98227" y="98227"/>
                </a:lnTo>
                <a:lnTo>
                  <a:pt x="116086" y="125016"/>
                </a:lnTo>
                <a:lnTo>
                  <a:pt x="133946" y="142875"/>
                </a:lnTo>
                <a:lnTo>
                  <a:pt x="169664" y="169664"/>
                </a:lnTo>
                <a:lnTo>
                  <a:pt x="196454" y="196453"/>
                </a:lnTo>
                <a:lnTo>
                  <a:pt x="223243" y="214313"/>
                </a:lnTo>
                <a:lnTo>
                  <a:pt x="241102" y="232172"/>
                </a:lnTo>
                <a:lnTo>
                  <a:pt x="232172" y="250031"/>
                </a:lnTo>
                <a:lnTo>
                  <a:pt x="205383" y="267891"/>
                </a:lnTo>
                <a:lnTo>
                  <a:pt x="160735" y="267891"/>
                </a:lnTo>
                <a:lnTo>
                  <a:pt x="107157" y="267891"/>
                </a:lnTo>
                <a:lnTo>
                  <a:pt x="53579" y="258961"/>
                </a:lnTo>
                <a:lnTo>
                  <a:pt x="0" y="250031"/>
                </a:lnTo>
                <a:lnTo>
                  <a:pt x="0" y="25003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2098477" y="3509367"/>
            <a:ext cx="2884290" cy="1544837"/>
          </a:xfrm>
          <a:custGeom>
            <a:avLst/>
            <a:gdLst/>
            <a:ahLst/>
            <a:cxnLst/>
            <a:rect l="0" t="0" r="0" b="0"/>
            <a:pathLst>
              <a:path w="2884290" h="1544837">
                <a:moveTo>
                  <a:pt x="1973461" y="98226"/>
                </a:moveTo>
                <a:lnTo>
                  <a:pt x="1973461" y="98226"/>
                </a:lnTo>
                <a:lnTo>
                  <a:pt x="1973461" y="89297"/>
                </a:lnTo>
                <a:lnTo>
                  <a:pt x="1973461" y="80367"/>
                </a:lnTo>
                <a:lnTo>
                  <a:pt x="1973461" y="71437"/>
                </a:lnTo>
                <a:lnTo>
                  <a:pt x="1964531" y="62508"/>
                </a:lnTo>
                <a:lnTo>
                  <a:pt x="1955601" y="53578"/>
                </a:lnTo>
                <a:lnTo>
                  <a:pt x="1937742" y="44648"/>
                </a:lnTo>
                <a:lnTo>
                  <a:pt x="1910953" y="35719"/>
                </a:lnTo>
                <a:lnTo>
                  <a:pt x="1884164" y="35719"/>
                </a:lnTo>
                <a:lnTo>
                  <a:pt x="1857375" y="26789"/>
                </a:lnTo>
                <a:lnTo>
                  <a:pt x="1821656" y="26789"/>
                </a:lnTo>
                <a:lnTo>
                  <a:pt x="1777007" y="26789"/>
                </a:lnTo>
                <a:lnTo>
                  <a:pt x="1723429" y="26789"/>
                </a:lnTo>
                <a:lnTo>
                  <a:pt x="1669851" y="26789"/>
                </a:lnTo>
                <a:lnTo>
                  <a:pt x="1607343" y="17859"/>
                </a:lnTo>
                <a:lnTo>
                  <a:pt x="1544836" y="26789"/>
                </a:lnTo>
                <a:lnTo>
                  <a:pt x="1473398" y="26789"/>
                </a:lnTo>
                <a:lnTo>
                  <a:pt x="1401961" y="35719"/>
                </a:lnTo>
                <a:lnTo>
                  <a:pt x="1330523" y="35719"/>
                </a:lnTo>
                <a:lnTo>
                  <a:pt x="1259086" y="44648"/>
                </a:lnTo>
                <a:lnTo>
                  <a:pt x="1187648" y="53578"/>
                </a:lnTo>
                <a:lnTo>
                  <a:pt x="1107281" y="71437"/>
                </a:lnTo>
                <a:lnTo>
                  <a:pt x="1035843" y="80367"/>
                </a:lnTo>
                <a:lnTo>
                  <a:pt x="964406" y="98226"/>
                </a:lnTo>
                <a:lnTo>
                  <a:pt x="884039" y="116086"/>
                </a:lnTo>
                <a:lnTo>
                  <a:pt x="821531" y="133945"/>
                </a:lnTo>
                <a:lnTo>
                  <a:pt x="750093" y="142875"/>
                </a:lnTo>
                <a:lnTo>
                  <a:pt x="678656" y="160734"/>
                </a:lnTo>
                <a:lnTo>
                  <a:pt x="616148" y="187523"/>
                </a:lnTo>
                <a:lnTo>
                  <a:pt x="544711" y="214312"/>
                </a:lnTo>
                <a:lnTo>
                  <a:pt x="482203" y="241101"/>
                </a:lnTo>
                <a:lnTo>
                  <a:pt x="419695" y="267890"/>
                </a:lnTo>
                <a:lnTo>
                  <a:pt x="366117" y="303609"/>
                </a:lnTo>
                <a:lnTo>
                  <a:pt x="303609" y="339328"/>
                </a:lnTo>
                <a:lnTo>
                  <a:pt x="250031" y="383976"/>
                </a:lnTo>
                <a:lnTo>
                  <a:pt x="205382" y="428625"/>
                </a:lnTo>
                <a:lnTo>
                  <a:pt x="151804" y="482203"/>
                </a:lnTo>
                <a:lnTo>
                  <a:pt x="116086" y="526851"/>
                </a:lnTo>
                <a:lnTo>
                  <a:pt x="80367" y="580429"/>
                </a:lnTo>
                <a:lnTo>
                  <a:pt x="53578" y="642937"/>
                </a:lnTo>
                <a:lnTo>
                  <a:pt x="26789" y="696515"/>
                </a:lnTo>
                <a:lnTo>
                  <a:pt x="8929" y="759023"/>
                </a:lnTo>
                <a:lnTo>
                  <a:pt x="8929" y="821531"/>
                </a:lnTo>
                <a:lnTo>
                  <a:pt x="0" y="884039"/>
                </a:lnTo>
                <a:lnTo>
                  <a:pt x="8929" y="937617"/>
                </a:lnTo>
                <a:lnTo>
                  <a:pt x="17859" y="1000125"/>
                </a:lnTo>
                <a:lnTo>
                  <a:pt x="35718" y="1062633"/>
                </a:lnTo>
                <a:lnTo>
                  <a:pt x="71437" y="1116211"/>
                </a:lnTo>
                <a:lnTo>
                  <a:pt x="107156" y="1178719"/>
                </a:lnTo>
                <a:lnTo>
                  <a:pt x="151804" y="1223367"/>
                </a:lnTo>
                <a:lnTo>
                  <a:pt x="205382" y="1276945"/>
                </a:lnTo>
                <a:lnTo>
                  <a:pt x="267890" y="1321594"/>
                </a:lnTo>
                <a:lnTo>
                  <a:pt x="339328" y="1366242"/>
                </a:lnTo>
                <a:lnTo>
                  <a:pt x="410765" y="1401961"/>
                </a:lnTo>
                <a:lnTo>
                  <a:pt x="500062" y="1437680"/>
                </a:lnTo>
                <a:lnTo>
                  <a:pt x="589359" y="1464469"/>
                </a:lnTo>
                <a:lnTo>
                  <a:pt x="678656" y="1491258"/>
                </a:lnTo>
                <a:lnTo>
                  <a:pt x="776882" y="1509117"/>
                </a:lnTo>
                <a:lnTo>
                  <a:pt x="884039" y="1526977"/>
                </a:lnTo>
                <a:lnTo>
                  <a:pt x="982265" y="1535906"/>
                </a:lnTo>
                <a:lnTo>
                  <a:pt x="1098351" y="1544836"/>
                </a:lnTo>
                <a:lnTo>
                  <a:pt x="1205507" y="1544836"/>
                </a:lnTo>
                <a:lnTo>
                  <a:pt x="1312664" y="1535906"/>
                </a:lnTo>
                <a:lnTo>
                  <a:pt x="1428750" y="1535906"/>
                </a:lnTo>
                <a:lnTo>
                  <a:pt x="1535906" y="1526977"/>
                </a:lnTo>
                <a:lnTo>
                  <a:pt x="1651992" y="1509117"/>
                </a:lnTo>
                <a:lnTo>
                  <a:pt x="1759148" y="1491258"/>
                </a:lnTo>
                <a:lnTo>
                  <a:pt x="1875234" y="1464469"/>
                </a:lnTo>
                <a:lnTo>
                  <a:pt x="1982390" y="1437680"/>
                </a:lnTo>
                <a:lnTo>
                  <a:pt x="2089546" y="1410891"/>
                </a:lnTo>
                <a:lnTo>
                  <a:pt x="2196703" y="1375172"/>
                </a:lnTo>
                <a:lnTo>
                  <a:pt x="2294929" y="1330523"/>
                </a:lnTo>
                <a:lnTo>
                  <a:pt x="2384226" y="1285875"/>
                </a:lnTo>
                <a:lnTo>
                  <a:pt x="2464593" y="1241226"/>
                </a:lnTo>
                <a:lnTo>
                  <a:pt x="2544961" y="1196578"/>
                </a:lnTo>
                <a:lnTo>
                  <a:pt x="2607468" y="1151929"/>
                </a:lnTo>
                <a:lnTo>
                  <a:pt x="2669976" y="1098351"/>
                </a:lnTo>
                <a:lnTo>
                  <a:pt x="2723554" y="1044773"/>
                </a:lnTo>
                <a:lnTo>
                  <a:pt x="2768203" y="991195"/>
                </a:lnTo>
                <a:lnTo>
                  <a:pt x="2803921" y="937617"/>
                </a:lnTo>
                <a:lnTo>
                  <a:pt x="2839640" y="875109"/>
                </a:lnTo>
                <a:lnTo>
                  <a:pt x="2866429" y="812601"/>
                </a:lnTo>
                <a:lnTo>
                  <a:pt x="2884289" y="750094"/>
                </a:lnTo>
                <a:lnTo>
                  <a:pt x="2884289" y="687586"/>
                </a:lnTo>
                <a:lnTo>
                  <a:pt x="2884289" y="625078"/>
                </a:lnTo>
                <a:lnTo>
                  <a:pt x="2884289" y="562570"/>
                </a:lnTo>
                <a:lnTo>
                  <a:pt x="2866429" y="500062"/>
                </a:lnTo>
                <a:lnTo>
                  <a:pt x="2848570" y="437554"/>
                </a:lnTo>
                <a:lnTo>
                  <a:pt x="2821781" y="383976"/>
                </a:lnTo>
                <a:lnTo>
                  <a:pt x="2794992" y="321469"/>
                </a:lnTo>
                <a:lnTo>
                  <a:pt x="2750343" y="267890"/>
                </a:lnTo>
                <a:lnTo>
                  <a:pt x="2705695" y="214312"/>
                </a:lnTo>
                <a:lnTo>
                  <a:pt x="2643187" y="169664"/>
                </a:lnTo>
                <a:lnTo>
                  <a:pt x="2571750" y="133945"/>
                </a:lnTo>
                <a:lnTo>
                  <a:pt x="2500312" y="98226"/>
                </a:lnTo>
                <a:lnTo>
                  <a:pt x="2411015" y="71437"/>
                </a:lnTo>
                <a:lnTo>
                  <a:pt x="2321718" y="44648"/>
                </a:lnTo>
                <a:lnTo>
                  <a:pt x="2223492" y="26789"/>
                </a:lnTo>
                <a:lnTo>
                  <a:pt x="2125265" y="8929"/>
                </a:lnTo>
                <a:lnTo>
                  <a:pt x="2018109" y="0"/>
                </a:lnTo>
                <a:lnTo>
                  <a:pt x="1910953" y="0"/>
                </a:lnTo>
                <a:lnTo>
                  <a:pt x="1803796" y="0"/>
                </a:lnTo>
                <a:lnTo>
                  <a:pt x="1696640" y="0"/>
                </a:lnTo>
                <a:lnTo>
                  <a:pt x="1598414" y="8929"/>
                </a:lnTo>
                <a:lnTo>
                  <a:pt x="1491257" y="26789"/>
                </a:lnTo>
                <a:lnTo>
                  <a:pt x="1401961" y="35719"/>
                </a:lnTo>
                <a:lnTo>
                  <a:pt x="1303734" y="53578"/>
                </a:lnTo>
                <a:lnTo>
                  <a:pt x="1303734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2794992" y="3955851"/>
            <a:ext cx="258962" cy="410767"/>
          </a:xfrm>
          <a:custGeom>
            <a:avLst/>
            <a:gdLst/>
            <a:ahLst/>
            <a:cxnLst/>
            <a:rect l="0" t="0" r="0" b="0"/>
            <a:pathLst>
              <a:path w="258962" h="410767">
                <a:moveTo>
                  <a:pt x="258961" y="8930"/>
                </a:moveTo>
                <a:lnTo>
                  <a:pt x="250031" y="8930"/>
                </a:lnTo>
                <a:lnTo>
                  <a:pt x="241102" y="8930"/>
                </a:lnTo>
                <a:lnTo>
                  <a:pt x="223242" y="0"/>
                </a:lnTo>
                <a:lnTo>
                  <a:pt x="214313" y="0"/>
                </a:lnTo>
                <a:lnTo>
                  <a:pt x="196453" y="0"/>
                </a:lnTo>
                <a:lnTo>
                  <a:pt x="178594" y="0"/>
                </a:lnTo>
                <a:lnTo>
                  <a:pt x="151805" y="8930"/>
                </a:lnTo>
                <a:lnTo>
                  <a:pt x="125016" y="17860"/>
                </a:lnTo>
                <a:lnTo>
                  <a:pt x="98227" y="35719"/>
                </a:lnTo>
                <a:lnTo>
                  <a:pt x="71438" y="44649"/>
                </a:lnTo>
                <a:lnTo>
                  <a:pt x="44649" y="62508"/>
                </a:lnTo>
                <a:lnTo>
                  <a:pt x="35719" y="80367"/>
                </a:lnTo>
                <a:lnTo>
                  <a:pt x="17860" y="107156"/>
                </a:lnTo>
                <a:lnTo>
                  <a:pt x="17860" y="125016"/>
                </a:lnTo>
                <a:lnTo>
                  <a:pt x="26789" y="151805"/>
                </a:lnTo>
                <a:lnTo>
                  <a:pt x="44649" y="169664"/>
                </a:lnTo>
                <a:lnTo>
                  <a:pt x="62508" y="196453"/>
                </a:lnTo>
                <a:lnTo>
                  <a:pt x="98227" y="223242"/>
                </a:lnTo>
                <a:lnTo>
                  <a:pt x="125016" y="232172"/>
                </a:lnTo>
                <a:lnTo>
                  <a:pt x="160735" y="250031"/>
                </a:lnTo>
                <a:lnTo>
                  <a:pt x="196453" y="267891"/>
                </a:lnTo>
                <a:lnTo>
                  <a:pt x="223242" y="276820"/>
                </a:lnTo>
                <a:lnTo>
                  <a:pt x="250031" y="285750"/>
                </a:lnTo>
                <a:lnTo>
                  <a:pt x="258961" y="294680"/>
                </a:lnTo>
                <a:lnTo>
                  <a:pt x="258961" y="303610"/>
                </a:lnTo>
                <a:lnTo>
                  <a:pt x="250031" y="312539"/>
                </a:lnTo>
                <a:lnTo>
                  <a:pt x="223242" y="330399"/>
                </a:lnTo>
                <a:lnTo>
                  <a:pt x="187524" y="348258"/>
                </a:lnTo>
                <a:lnTo>
                  <a:pt x="151805" y="366117"/>
                </a:lnTo>
                <a:lnTo>
                  <a:pt x="107156" y="383977"/>
                </a:lnTo>
                <a:lnTo>
                  <a:pt x="71438" y="401836"/>
                </a:lnTo>
                <a:lnTo>
                  <a:pt x="44649" y="410766"/>
                </a:lnTo>
                <a:lnTo>
                  <a:pt x="17860" y="410766"/>
                </a:lnTo>
                <a:lnTo>
                  <a:pt x="0" y="410766"/>
                </a:lnTo>
                <a:lnTo>
                  <a:pt x="0" y="392906"/>
                </a:lnTo>
                <a:lnTo>
                  <a:pt x="0" y="375047"/>
                </a:lnTo>
                <a:lnTo>
                  <a:pt x="0" y="339328"/>
                </a:lnTo>
                <a:lnTo>
                  <a:pt x="0" y="33932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3018234" y="4116586"/>
            <a:ext cx="276822" cy="321469"/>
          </a:xfrm>
          <a:custGeom>
            <a:avLst/>
            <a:gdLst/>
            <a:ahLst/>
            <a:cxnLst/>
            <a:rect l="0" t="0" r="0" b="0"/>
            <a:pathLst>
              <a:path w="276822" h="321469">
                <a:moveTo>
                  <a:pt x="44649" y="44648"/>
                </a:moveTo>
                <a:lnTo>
                  <a:pt x="44649" y="53578"/>
                </a:lnTo>
                <a:lnTo>
                  <a:pt x="44649" y="62507"/>
                </a:lnTo>
                <a:lnTo>
                  <a:pt x="53579" y="71437"/>
                </a:lnTo>
                <a:lnTo>
                  <a:pt x="62508" y="89296"/>
                </a:lnTo>
                <a:lnTo>
                  <a:pt x="80368" y="89296"/>
                </a:lnTo>
                <a:lnTo>
                  <a:pt x="98227" y="98226"/>
                </a:lnTo>
                <a:lnTo>
                  <a:pt x="116086" y="89296"/>
                </a:lnTo>
                <a:lnTo>
                  <a:pt x="133946" y="80367"/>
                </a:lnTo>
                <a:lnTo>
                  <a:pt x="142875" y="71437"/>
                </a:lnTo>
                <a:lnTo>
                  <a:pt x="142875" y="53578"/>
                </a:lnTo>
                <a:lnTo>
                  <a:pt x="151805" y="35718"/>
                </a:lnTo>
                <a:lnTo>
                  <a:pt x="151805" y="17859"/>
                </a:lnTo>
                <a:lnTo>
                  <a:pt x="151805" y="8929"/>
                </a:lnTo>
                <a:lnTo>
                  <a:pt x="151805" y="0"/>
                </a:lnTo>
                <a:lnTo>
                  <a:pt x="151805" y="0"/>
                </a:lnTo>
                <a:lnTo>
                  <a:pt x="160735" y="8929"/>
                </a:lnTo>
                <a:lnTo>
                  <a:pt x="169664" y="17859"/>
                </a:lnTo>
                <a:lnTo>
                  <a:pt x="187524" y="44648"/>
                </a:lnTo>
                <a:lnTo>
                  <a:pt x="205383" y="71437"/>
                </a:lnTo>
                <a:lnTo>
                  <a:pt x="223243" y="107156"/>
                </a:lnTo>
                <a:lnTo>
                  <a:pt x="250032" y="142875"/>
                </a:lnTo>
                <a:lnTo>
                  <a:pt x="258961" y="178593"/>
                </a:lnTo>
                <a:lnTo>
                  <a:pt x="276821" y="214312"/>
                </a:lnTo>
                <a:lnTo>
                  <a:pt x="276821" y="250031"/>
                </a:lnTo>
                <a:lnTo>
                  <a:pt x="276821" y="276820"/>
                </a:lnTo>
                <a:lnTo>
                  <a:pt x="267891" y="294679"/>
                </a:lnTo>
                <a:lnTo>
                  <a:pt x="250032" y="312539"/>
                </a:lnTo>
                <a:lnTo>
                  <a:pt x="223243" y="321468"/>
                </a:lnTo>
                <a:lnTo>
                  <a:pt x="187524" y="321468"/>
                </a:lnTo>
                <a:lnTo>
                  <a:pt x="142875" y="321468"/>
                </a:lnTo>
                <a:lnTo>
                  <a:pt x="89297" y="312539"/>
                </a:lnTo>
                <a:lnTo>
                  <a:pt x="44649" y="303609"/>
                </a:lnTo>
                <a:lnTo>
                  <a:pt x="0" y="285750"/>
                </a:lnTo>
                <a:lnTo>
                  <a:pt x="0" y="28575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3357563" y="3866554"/>
            <a:ext cx="89297" cy="428626"/>
          </a:xfrm>
          <a:custGeom>
            <a:avLst/>
            <a:gdLst/>
            <a:ahLst/>
            <a:cxnLst/>
            <a:rect l="0" t="0" r="0" b="0"/>
            <a:pathLst>
              <a:path w="89297" h="42862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44649"/>
                </a:lnTo>
                <a:lnTo>
                  <a:pt x="8929" y="71438"/>
                </a:lnTo>
                <a:lnTo>
                  <a:pt x="17859" y="116086"/>
                </a:lnTo>
                <a:lnTo>
                  <a:pt x="26789" y="160735"/>
                </a:lnTo>
                <a:lnTo>
                  <a:pt x="35718" y="214313"/>
                </a:lnTo>
                <a:lnTo>
                  <a:pt x="53578" y="267891"/>
                </a:lnTo>
                <a:lnTo>
                  <a:pt x="62507" y="321469"/>
                </a:lnTo>
                <a:lnTo>
                  <a:pt x="71437" y="366117"/>
                </a:lnTo>
                <a:lnTo>
                  <a:pt x="80367" y="401836"/>
                </a:lnTo>
                <a:lnTo>
                  <a:pt x="89296" y="419696"/>
                </a:lnTo>
                <a:lnTo>
                  <a:pt x="89296" y="428625"/>
                </a:lnTo>
                <a:lnTo>
                  <a:pt x="80367" y="410766"/>
                </a:lnTo>
                <a:lnTo>
                  <a:pt x="80367" y="41076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3241477" y="4080867"/>
            <a:ext cx="142876" cy="214313"/>
          </a:xfrm>
          <a:custGeom>
            <a:avLst/>
            <a:gdLst/>
            <a:ahLst/>
            <a:cxnLst/>
            <a:rect l="0" t="0" r="0" b="0"/>
            <a:pathLst>
              <a:path w="142876" h="214313">
                <a:moveTo>
                  <a:pt x="44648" y="17859"/>
                </a:moveTo>
                <a:lnTo>
                  <a:pt x="44648" y="8929"/>
                </a:lnTo>
                <a:lnTo>
                  <a:pt x="44648" y="8929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8929"/>
                </a:lnTo>
                <a:lnTo>
                  <a:pt x="35718" y="17859"/>
                </a:lnTo>
                <a:lnTo>
                  <a:pt x="26789" y="26789"/>
                </a:lnTo>
                <a:lnTo>
                  <a:pt x="8929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8929" y="71437"/>
                </a:lnTo>
                <a:lnTo>
                  <a:pt x="26789" y="71437"/>
                </a:lnTo>
                <a:lnTo>
                  <a:pt x="53578" y="62508"/>
                </a:lnTo>
                <a:lnTo>
                  <a:pt x="80367" y="71437"/>
                </a:lnTo>
                <a:lnTo>
                  <a:pt x="116086" y="71437"/>
                </a:lnTo>
                <a:lnTo>
                  <a:pt x="133945" y="89297"/>
                </a:lnTo>
                <a:lnTo>
                  <a:pt x="142875" y="116086"/>
                </a:lnTo>
                <a:lnTo>
                  <a:pt x="142875" y="142875"/>
                </a:lnTo>
                <a:lnTo>
                  <a:pt x="125015" y="169664"/>
                </a:lnTo>
                <a:lnTo>
                  <a:pt x="98226" y="196453"/>
                </a:lnTo>
                <a:lnTo>
                  <a:pt x="62507" y="214312"/>
                </a:lnTo>
                <a:lnTo>
                  <a:pt x="35718" y="214312"/>
                </a:lnTo>
                <a:lnTo>
                  <a:pt x="17859" y="214312"/>
                </a:lnTo>
                <a:lnTo>
                  <a:pt x="17859" y="21431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3223617" y="3937992"/>
            <a:ext cx="160736" cy="35720"/>
          </a:xfrm>
          <a:custGeom>
            <a:avLst/>
            <a:gdLst/>
            <a:ahLst/>
            <a:cxnLst/>
            <a:rect l="0" t="0" r="0" b="0"/>
            <a:pathLst>
              <a:path w="160736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17860" y="26789"/>
                </a:lnTo>
                <a:lnTo>
                  <a:pt x="44649" y="17859"/>
                </a:lnTo>
                <a:lnTo>
                  <a:pt x="71438" y="8929"/>
                </a:lnTo>
                <a:lnTo>
                  <a:pt x="107156" y="8929"/>
                </a:lnTo>
                <a:lnTo>
                  <a:pt x="142875" y="0"/>
                </a:lnTo>
                <a:lnTo>
                  <a:pt x="160735" y="0"/>
                </a:lnTo>
                <a:lnTo>
                  <a:pt x="16073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3527227" y="4036218"/>
            <a:ext cx="535782" cy="250033"/>
          </a:xfrm>
          <a:custGeom>
            <a:avLst/>
            <a:gdLst/>
            <a:ahLst/>
            <a:cxnLst/>
            <a:rect l="0" t="0" r="0" b="0"/>
            <a:pathLst>
              <a:path w="535782" h="250033">
                <a:moveTo>
                  <a:pt x="35718" y="133946"/>
                </a:moveTo>
                <a:lnTo>
                  <a:pt x="35718" y="133946"/>
                </a:lnTo>
                <a:lnTo>
                  <a:pt x="44648" y="133946"/>
                </a:lnTo>
                <a:lnTo>
                  <a:pt x="53578" y="133946"/>
                </a:lnTo>
                <a:lnTo>
                  <a:pt x="53578" y="125016"/>
                </a:lnTo>
                <a:lnTo>
                  <a:pt x="71437" y="116086"/>
                </a:lnTo>
                <a:lnTo>
                  <a:pt x="71437" y="98227"/>
                </a:lnTo>
                <a:lnTo>
                  <a:pt x="71437" y="80368"/>
                </a:lnTo>
                <a:lnTo>
                  <a:pt x="71437" y="53578"/>
                </a:lnTo>
                <a:lnTo>
                  <a:pt x="62507" y="35719"/>
                </a:lnTo>
                <a:lnTo>
                  <a:pt x="44648" y="8930"/>
                </a:lnTo>
                <a:lnTo>
                  <a:pt x="26789" y="0"/>
                </a:lnTo>
                <a:lnTo>
                  <a:pt x="17859" y="0"/>
                </a:lnTo>
                <a:lnTo>
                  <a:pt x="8929" y="17860"/>
                </a:lnTo>
                <a:lnTo>
                  <a:pt x="0" y="44649"/>
                </a:lnTo>
                <a:lnTo>
                  <a:pt x="0" y="89297"/>
                </a:lnTo>
                <a:lnTo>
                  <a:pt x="8929" y="133946"/>
                </a:lnTo>
                <a:lnTo>
                  <a:pt x="17859" y="178594"/>
                </a:lnTo>
                <a:lnTo>
                  <a:pt x="35718" y="214313"/>
                </a:lnTo>
                <a:lnTo>
                  <a:pt x="53578" y="241102"/>
                </a:lnTo>
                <a:lnTo>
                  <a:pt x="80367" y="250032"/>
                </a:lnTo>
                <a:lnTo>
                  <a:pt x="107156" y="241102"/>
                </a:lnTo>
                <a:lnTo>
                  <a:pt x="125015" y="223243"/>
                </a:lnTo>
                <a:lnTo>
                  <a:pt x="151804" y="196453"/>
                </a:lnTo>
                <a:lnTo>
                  <a:pt x="160734" y="169664"/>
                </a:lnTo>
                <a:lnTo>
                  <a:pt x="169664" y="133946"/>
                </a:lnTo>
                <a:lnTo>
                  <a:pt x="178593" y="98227"/>
                </a:lnTo>
                <a:lnTo>
                  <a:pt x="178593" y="71438"/>
                </a:lnTo>
                <a:lnTo>
                  <a:pt x="178593" y="53578"/>
                </a:lnTo>
                <a:lnTo>
                  <a:pt x="178593" y="53578"/>
                </a:lnTo>
                <a:lnTo>
                  <a:pt x="187523" y="62508"/>
                </a:lnTo>
                <a:lnTo>
                  <a:pt x="196453" y="89297"/>
                </a:lnTo>
                <a:lnTo>
                  <a:pt x="196453" y="116086"/>
                </a:lnTo>
                <a:lnTo>
                  <a:pt x="205382" y="160735"/>
                </a:lnTo>
                <a:lnTo>
                  <a:pt x="214312" y="196453"/>
                </a:lnTo>
                <a:lnTo>
                  <a:pt x="223242" y="223243"/>
                </a:lnTo>
                <a:lnTo>
                  <a:pt x="241101" y="241102"/>
                </a:lnTo>
                <a:lnTo>
                  <a:pt x="250031" y="241102"/>
                </a:lnTo>
                <a:lnTo>
                  <a:pt x="258961" y="232172"/>
                </a:lnTo>
                <a:lnTo>
                  <a:pt x="258961" y="214313"/>
                </a:lnTo>
                <a:lnTo>
                  <a:pt x="267890" y="178594"/>
                </a:lnTo>
                <a:lnTo>
                  <a:pt x="276820" y="142875"/>
                </a:lnTo>
                <a:lnTo>
                  <a:pt x="276820" y="98227"/>
                </a:lnTo>
                <a:lnTo>
                  <a:pt x="276820" y="71438"/>
                </a:lnTo>
                <a:lnTo>
                  <a:pt x="276820" y="44649"/>
                </a:lnTo>
                <a:lnTo>
                  <a:pt x="276820" y="35719"/>
                </a:lnTo>
                <a:lnTo>
                  <a:pt x="285750" y="44649"/>
                </a:lnTo>
                <a:lnTo>
                  <a:pt x="294679" y="71438"/>
                </a:lnTo>
                <a:lnTo>
                  <a:pt x="303609" y="116086"/>
                </a:lnTo>
                <a:lnTo>
                  <a:pt x="321468" y="151805"/>
                </a:lnTo>
                <a:lnTo>
                  <a:pt x="330398" y="187524"/>
                </a:lnTo>
                <a:lnTo>
                  <a:pt x="339328" y="214313"/>
                </a:lnTo>
                <a:lnTo>
                  <a:pt x="348257" y="223243"/>
                </a:lnTo>
                <a:lnTo>
                  <a:pt x="366117" y="214313"/>
                </a:lnTo>
                <a:lnTo>
                  <a:pt x="375046" y="187524"/>
                </a:lnTo>
                <a:lnTo>
                  <a:pt x="392906" y="151805"/>
                </a:lnTo>
                <a:lnTo>
                  <a:pt x="401836" y="116086"/>
                </a:lnTo>
                <a:lnTo>
                  <a:pt x="419695" y="71438"/>
                </a:lnTo>
                <a:lnTo>
                  <a:pt x="428625" y="35719"/>
                </a:lnTo>
                <a:lnTo>
                  <a:pt x="437554" y="17860"/>
                </a:lnTo>
                <a:lnTo>
                  <a:pt x="455414" y="17860"/>
                </a:lnTo>
                <a:lnTo>
                  <a:pt x="473273" y="44649"/>
                </a:lnTo>
                <a:lnTo>
                  <a:pt x="491132" y="80368"/>
                </a:lnTo>
                <a:lnTo>
                  <a:pt x="517921" y="133946"/>
                </a:lnTo>
                <a:lnTo>
                  <a:pt x="526851" y="178594"/>
                </a:lnTo>
                <a:lnTo>
                  <a:pt x="535781" y="205383"/>
                </a:lnTo>
                <a:lnTo>
                  <a:pt x="535781" y="20538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3393281" y="4438054"/>
            <a:ext cx="187525" cy="214314"/>
          </a:xfrm>
          <a:custGeom>
            <a:avLst/>
            <a:gdLst/>
            <a:ahLst/>
            <a:cxnLst/>
            <a:rect l="0" t="0" r="0" b="0"/>
            <a:pathLst>
              <a:path w="187525" h="214314">
                <a:moveTo>
                  <a:pt x="8930" y="71438"/>
                </a:moveTo>
                <a:lnTo>
                  <a:pt x="893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8930" y="62508"/>
                </a:lnTo>
                <a:lnTo>
                  <a:pt x="17860" y="80367"/>
                </a:lnTo>
                <a:lnTo>
                  <a:pt x="26789" y="98227"/>
                </a:lnTo>
                <a:lnTo>
                  <a:pt x="44649" y="116086"/>
                </a:lnTo>
                <a:lnTo>
                  <a:pt x="62508" y="142875"/>
                </a:lnTo>
                <a:lnTo>
                  <a:pt x="80367" y="160735"/>
                </a:lnTo>
                <a:lnTo>
                  <a:pt x="98227" y="178594"/>
                </a:lnTo>
                <a:lnTo>
                  <a:pt x="116086" y="196453"/>
                </a:lnTo>
                <a:lnTo>
                  <a:pt x="125016" y="205383"/>
                </a:lnTo>
                <a:lnTo>
                  <a:pt x="133946" y="214313"/>
                </a:lnTo>
                <a:lnTo>
                  <a:pt x="142875" y="214313"/>
                </a:lnTo>
                <a:lnTo>
                  <a:pt x="142875" y="214313"/>
                </a:lnTo>
                <a:lnTo>
                  <a:pt x="151805" y="214313"/>
                </a:lnTo>
                <a:lnTo>
                  <a:pt x="151805" y="214313"/>
                </a:lnTo>
                <a:lnTo>
                  <a:pt x="160735" y="196453"/>
                </a:lnTo>
                <a:lnTo>
                  <a:pt x="169664" y="178594"/>
                </a:lnTo>
                <a:lnTo>
                  <a:pt x="178594" y="151805"/>
                </a:lnTo>
                <a:lnTo>
                  <a:pt x="187524" y="116086"/>
                </a:lnTo>
                <a:lnTo>
                  <a:pt x="187524" y="89297"/>
                </a:lnTo>
                <a:lnTo>
                  <a:pt x="187524" y="62508"/>
                </a:lnTo>
                <a:lnTo>
                  <a:pt x="178594" y="26789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3732609" y="4491632"/>
            <a:ext cx="107158" cy="142876"/>
          </a:xfrm>
          <a:custGeom>
            <a:avLst/>
            <a:gdLst/>
            <a:ahLst/>
            <a:cxnLst/>
            <a:rect l="0" t="0" r="0" b="0"/>
            <a:pathLst>
              <a:path w="107158" h="142876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17860"/>
                </a:lnTo>
                <a:lnTo>
                  <a:pt x="0" y="44649"/>
                </a:lnTo>
                <a:lnTo>
                  <a:pt x="0" y="71438"/>
                </a:lnTo>
                <a:lnTo>
                  <a:pt x="0" y="98227"/>
                </a:lnTo>
                <a:lnTo>
                  <a:pt x="0" y="125016"/>
                </a:lnTo>
                <a:lnTo>
                  <a:pt x="17860" y="142875"/>
                </a:lnTo>
                <a:lnTo>
                  <a:pt x="35719" y="142875"/>
                </a:lnTo>
                <a:lnTo>
                  <a:pt x="53579" y="142875"/>
                </a:lnTo>
                <a:lnTo>
                  <a:pt x="80368" y="116086"/>
                </a:lnTo>
                <a:lnTo>
                  <a:pt x="98227" y="89297"/>
                </a:lnTo>
                <a:lnTo>
                  <a:pt x="107157" y="53579"/>
                </a:lnTo>
                <a:lnTo>
                  <a:pt x="107157" y="5357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3687961" y="4313039"/>
            <a:ext cx="26790" cy="71438"/>
          </a:xfrm>
          <a:custGeom>
            <a:avLst/>
            <a:gdLst/>
            <a:ahLst/>
            <a:cxnLst/>
            <a:rect l="0" t="0" r="0" b="0"/>
            <a:pathLst>
              <a:path w="26790" h="71438">
                <a:moveTo>
                  <a:pt x="26789" y="71437"/>
                </a:moveTo>
                <a:lnTo>
                  <a:pt x="17859" y="62507"/>
                </a:lnTo>
                <a:lnTo>
                  <a:pt x="8930" y="62507"/>
                </a:lnTo>
                <a:lnTo>
                  <a:pt x="0" y="62507"/>
                </a:lnTo>
                <a:lnTo>
                  <a:pt x="0" y="53578"/>
                </a:lnTo>
                <a:lnTo>
                  <a:pt x="0" y="44648"/>
                </a:lnTo>
                <a:lnTo>
                  <a:pt x="8930" y="2678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3527227" y="4741664"/>
            <a:ext cx="464344" cy="89298"/>
          </a:xfrm>
          <a:custGeom>
            <a:avLst/>
            <a:gdLst/>
            <a:ahLst/>
            <a:cxnLst/>
            <a:rect l="0" t="0" r="0" b="0"/>
            <a:pathLst>
              <a:path w="464344" h="89298">
                <a:moveTo>
                  <a:pt x="0" y="80367"/>
                </a:moveTo>
                <a:lnTo>
                  <a:pt x="0" y="89297"/>
                </a:lnTo>
                <a:lnTo>
                  <a:pt x="8929" y="89297"/>
                </a:lnTo>
                <a:lnTo>
                  <a:pt x="17859" y="89297"/>
                </a:lnTo>
                <a:lnTo>
                  <a:pt x="35718" y="89297"/>
                </a:lnTo>
                <a:lnTo>
                  <a:pt x="62507" y="80367"/>
                </a:lnTo>
                <a:lnTo>
                  <a:pt x="89296" y="80367"/>
                </a:lnTo>
                <a:lnTo>
                  <a:pt x="133945" y="62507"/>
                </a:lnTo>
                <a:lnTo>
                  <a:pt x="178593" y="53578"/>
                </a:lnTo>
                <a:lnTo>
                  <a:pt x="232171" y="35718"/>
                </a:lnTo>
                <a:lnTo>
                  <a:pt x="294679" y="26789"/>
                </a:lnTo>
                <a:lnTo>
                  <a:pt x="357187" y="8929"/>
                </a:lnTo>
                <a:lnTo>
                  <a:pt x="419695" y="0"/>
                </a:lnTo>
                <a:lnTo>
                  <a:pt x="464343" y="0"/>
                </a:lnTo>
                <a:lnTo>
                  <a:pt x="46434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3634383" y="4795242"/>
            <a:ext cx="196454" cy="178595"/>
          </a:xfrm>
          <a:custGeom>
            <a:avLst/>
            <a:gdLst/>
            <a:ahLst/>
            <a:cxnLst/>
            <a:rect l="0" t="0" r="0" b="0"/>
            <a:pathLst>
              <a:path w="196454" h="178595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8930" y="53578"/>
                </a:lnTo>
                <a:lnTo>
                  <a:pt x="17859" y="71437"/>
                </a:lnTo>
                <a:lnTo>
                  <a:pt x="35719" y="98227"/>
                </a:lnTo>
                <a:lnTo>
                  <a:pt x="53578" y="125016"/>
                </a:lnTo>
                <a:lnTo>
                  <a:pt x="71437" y="151805"/>
                </a:lnTo>
                <a:lnTo>
                  <a:pt x="98226" y="169664"/>
                </a:lnTo>
                <a:lnTo>
                  <a:pt x="116086" y="178594"/>
                </a:lnTo>
                <a:lnTo>
                  <a:pt x="133945" y="178594"/>
                </a:lnTo>
                <a:lnTo>
                  <a:pt x="151805" y="178594"/>
                </a:lnTo>
                <a:lnTo>
                  <a:pt x="169664" y="160735"/>
                </a:lnTo>
                <a:lnTo>
                  <a:pt x="187523" y="142875"/>
                </a:lnTo>
                <a:lnTo>
                  <a:pt x="187523" y="125016"/>
                </a:lnTo>
                <a:lnTo>
                  <a:pt x="196453" y="98227"/>
                </a:lnTo>
                <a:lnTo>
                  <a:pt x="196453" y="71437"/>
                </a:lnTo>
                <a:lnTo>
                  <a:pt x="196453" y="35719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3991570" y="4893469"/>
            <a:ext cx="133947" cy="44649"/>
          </a:xfrm>
          <a:custGeom>
            <a:avLst/>
            <a:gdLst/>
            <a:ahLst/>
            <a:cxnLst/>
            <a:rect l="0" t="0" r="0" b="0"/>
            <a:pathLst>
              <a:path w="133947" h="44649">
                <a:moveTo>
                  <a:pt x="0" y="17859"/>
                </a:moveTo>
                <a:lnTo>
                  <a:pt x="0" y="26789"/>
                </a:lnTo>
                <a:lnTo>
                  <a:pt x="8930" y="35719"/>
                </a:lnTo>
                <a:lnTo>
                  <a:pt x="17860" y="44648"/>
                </a:lnTo>
                <a:lnTo>
                  <a:pt x="35719" y="44648"/>
                </a:lnTo>
                <a:lnTo>
                  <a:pt x="62508" y="44648"/>
                </a:lnTo>
                <a:lnTo>
                  <a:pt x="89297" y="44648"/>
                </a:lnTo>
                <a:lnTo>
                  <a:pt x="116086" y="35719"/>
                </a:lnTo>
                <a:lnTo>
                  <a:pt x="125016" y="17859"/>
                </a:lnTo>
                <a:lnTo>
                  <a:pt x="133946" y="0"/>
                </a:lnTo>
                <a:lnTo>
                  <a:pt x="13394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3920133" y="4643437"/>
            <a:ext cx="35720" cy="35720"/>
          </a:xfrm>
          <a:custGeom>
            <a:avLst/>
            <a:gdLst/>
            <a:ahLst/>
            <a:cxnLst/>
            <a:rect l="0" t="0" r="0" b="0"/>
            <a:pathLst>
              <a:path w="35720" h="35720">
                <a:moveTo>
                  <a:pt x="0" y="26789"/>
                </a:moveTo>
                <a:lnTo>
                  <a:pt x="0" y="26789"/>
                </a:lnTo>
                <a:lnTo>
                  <a:pt x="8930" y="35719"/>
                </a:lnTo>
                <a:lnTo>
                  <a:pt x="17859" y="26789"/>
                </a:lnTo>
                <a:lnTo>
                  <a:pt x="26789" y="17859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4179094" y="4625578"/>
            <a:ext cx="428626" cy="241102"/>
          </a:xfrm>
          <a:custGeom>
            <a:avLst/>
            <a:gdLst/>
            <a:ahLst/>
            <a:cxnLst/>
            <a:rect l="0" t="0" r="0" b="0"/>
            <a:pathLst>
              <a:path w="428626" h="241102">
                <a:moveTo>
                  <a:pt x="0" y="89297"/>
                </a:moveTo>
                <a:lnTo>
                  <a:pt x="0" y="98226"/>
                </a:lnTo>
                <a:lnTo>
                  <a:pt x="0" y="107156"/>
                </a:lnTo>
                <a:lnTo>
                  <a:pt x="8929" y="125015"/>
                </a:lnTo>
                <a:lnTo>
                  <a:pt x="17859" y="151804"/>
                </a:lnTo>
                <a:lnTo>
                  <a:pt x="26789" y="178593"/>
                </a:lnTo>
                <a:lnTo>
                  <a:pt x="35719" y="205383"/>
                </a:lnTo>
                <a:lnTo>
                  <a:pt x="44648" y="223242"/>
                </a:lnTo>
                <a:lnTo>
                  <a:pt x="53578" y="241101"/>
                </a:lnTo>
                <a:lnTo>
                  <a:pt x="62508" y="241101"/>
                </a:lnTo>
                <a:lnTo>
                  <a:pt x="71437" y="241101"/>
                </a:lnTo>
                <a:lnTo>
                  <a:pt x="71437" y="223242"/>
                </a:lnTo>
                <a:lnTo>
                  <a:pt x="62508" y="196453"/>
                </a:lnTo>
                <a:lnTo>
                  <a:pt x="53578" y="169664"/>
                </a:lnTo>
                <a:lnTo>
                  <a:pt x="44648" y="125015"/>
                </a:lnTo>
                <a:lnTo>
                  <a:pt x="35719" y="89297"/>
                </a:lnTo>
                <a:lnTo>
                  <a:pt x="35719" y="62508"/>
                </a:lnTo>
                <a:lnTo>
                  <a:pt x="35719" y="53578"/>
                </a:lnTo>
                <a:lnTo>
                  <a:pt x="44648" y="53578"/>
                </a:lnTo>
                <a:lnTo>
                  <a:pt x="62508" y="71437"/>
                </a:lnTo>
                <a:lnTo>
                  <a:pt x="80367" y="98226"/>
                </a:lnTo>
                <a:lnTo>
                  <a:pt x="98226" y="142875"/>
                </a:lnTo>
                <a:lnTo>
                  <a:pt x="125015" y="178593"/>
                </a:lnTo>
                <a:lnTo>
                  <a:pt x="142875" y="214312"/>
                </a:lnTo>
                <a:lnTo>
                  <a:pt x="151804" y="232172"/>
                </a:lnTo>
                <a:lnTo>
                  <a:pt x="160734" y="241101"/>
                </a:lnTo>
                <a:lnTo>
                  <a:pt x="169664" y="241101"/>
                </a:lnTo>
                <a:lnTo>
                  <a:pt x="169664" y="223242"/>
                </a:lnTo>
                <a:lnTo>
                  <a:pt x="178594" y="187523"/>
                </a:lnTo>
                <a:lnTo>
                  <a:pt x="178594" y="142875"/>
                </a:lnTo>
                <a:lnTo>
                  <a:pt x="169664" y="98226"/>
                </a:lnTo>
                <a:lnTo>
                  <a:pt x="169664" y="53578"/>
                </a:lnTo>
                <a:lnTo>
                  <a:pt x="178594" y="17859"/>
                </a:lnTo>
                <a:lnTo>
                  <a:pt x="196453" y="0"/>
                </a:lnTo>
                <a:lnTo>
                  <a:pt x="223242" y="17859"/>
                </a:lnTo>
                <a:lnTo>
                  <a:pt x="258961" y="53578"/>
                </a:lnTo>
                <a:lnTo>
                  <a:pt x="303609" y="107156"/>
                </a:lnTo>
                <a:lnTo>
                  <a:pt x="348258" y="169664"/>
                </a:lnTo>
                <a:lnTo>
                  <a:pt x="392906" y="214312"/>
                </a:lnTo>
                <a:lnTo>
                  <a:pt x="419695" y="241101"/>
                </a:lnTo>
                <a:lnTo>
                  <a:pt x="428625" y="232172"/>
                </a:lnTo>
                <a:lnTo>
                  <a:pt x="419695" y="196453"/>
                </a:lnTo>
                <a:lnTo>
                  <a:pt x="419695" y="19645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3973711" y="4768453"/>
            <a:ext cx="80368" cy="125017"/>
          </a:xfrm>
          <a:custGeom>
            <a:avLst/>
            <a:gdLst/>
            <a:ahLst/>
            <a:cxnLst/>
            <a:rect l="0" t="0" r="0" b="0"/>
            <a:pathLst>
              <a:path w="80368" h="125017">
                <a:moveTo>
                  <a:pt x="26789" y="0"/>
                </a:moveTo>
                <a:lnTo>
                  <a:pt x="17859" y="0"/>
                </a:lnTo>
                <a:lnTo>
                  <a:pt x="17859" y="17859"/>
                </a:lnTo>
                <a:lnTo>
                  <a:pt x="8930" y="26789"/>
                </a:lnTo>
                <a:lnTo>
                  <a:pt x="0" y="53578"/>
                </a:lnTo>
                <a:lnTo>
                  <a:pt x="0" y="71437"/>
                </a:lnTo>
                <a:lnTo>
                  <a:pt x="17859" y="98226"/>
                </a:lnTo>
                <a:lnTo>
                  <a:pt x="35719" y="116086"/>
                </a:lnTo>
                <a:lnTo>
                  <a:pt x="53578" y="125016"/>
                </a:lnTo>
                <a:lnTo>
                  <a:pt x="80367" y="125016"/>
                </a:lnTo>
                <a:lnTo>
                  <a:pt x="80367" y="12501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5822156" y="3125390"/>
            <a:ext cx="151806" cy="366118"/>
          </a:xfrm>
          <a:custGeom>
            <a:avLst/>
            <a:gdLst/>
            <a:ahLst/>
            <a:cxnLst/>
            <a:rect l="0" t="0" r="0" b="0"/>
            <a:pathLst>
              <a:path w="151806" h="366118">
                <a:moveTo>
                  <a:pt x="0" y="8930"/>
                </a:move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26789" y="17860"/>
                </a:lnTo>
                <a:lnTo>
                  <a:pt x="35719" y="44649"/>
                </a:lnTo>
                <a:lnTo>
                  <a:pt x="62508" y="89297"/>
                </a:lnTo>
                <a:lnTo>
                  <a:pt x="89297" y="142875"/>
                </a:lnTo>
                <a:lnTo>
                  <a:pt x="107157" y="196453"/>
                </a:lnTo>
                <a:lnTo>
                  <a:pt x="125016" y="250031"/>
                </a:lnTo>
                <a:lnTo>
                  <a:pt x="142875" y="303610"/>
                </a:lnTo>
                <a:lnTo>
                  <a:pt x="151805" y="339328"/>
                </a:lnTo>
                <a:lnTo>
                  <a:pt x="151805" y="357188"/>
                </a:lnTo>
                <a:lnTo>
                  <a:pt x="151805" y="366117"/>
                </a:lnTo>
                <a:lnTo>
                  <a:pt x="142875" y="357188"/>
                </a:lnTo>
                <a:lnTo>
                  <a:pt x="133946" y="330399"/>
                </a:lnTo>
                <a:lnTo>
                  <a:pt x="107157" y="294680"/>
                </a:lnTo>
                <a:lnTo>
                  <a:pt x="89297" y="250031"/>
                </a:lnTo>
                <a:lnTo>
                  <a:pt x="89297" y="25003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5777508" y="2902148"/>
            <a:ext cx="482204" cy="508993"/>
          </a:xfrm>
          <a:custGeom>
            <a:avLst/>
            <a:gdLst/>
            <a:ahLst/>
            <a:cxnLst/>
            <a:rect l="0" t="0" r="0" b="0"/>
            <a:pathLst>
              <a:path w="482204" h="508993">
                <a:moveTo>
                  <a:pt x="0" y="214313"/>
                </a:moveTo>
                <a:lnTo>
                  <a:pt x="0" y="214313"/>
                </a:lnTo>
                <a:lnTo>
                  <a:pt x="0" y="205383"/>
                </a:lnTo>
                <a:lnTo>
                  <a:pt x="0" y="196453"/>
                </a:lnTo>
                <a:lnTo>
                  <a:pt x="8930" y="187523"/>
                </a:lnTo>
                <a:lnTo>
                  <a:pt x="17859" y="169664"/>
                </a:lnTo>
                <a:lnTo>
                  <a:pt x="35719" y="151805"/>
                </a:lnTo>
                <a:lnTo>
                  <a:pt x="62508" y="125016"/>
                </a:lnTo>
                <a:lnTo>
                  <a:pt x="98226" y="98227"/>
                </a:lnTo>
                <a:lnTo>
                  <a:pt x="142875" y="71438"/>
                </a:lnTo>
                <a:lnTo>
                  <a:pt x="187523" y="35719"/>
                </a:lnTo>
                <a:lnTo>
                  <a:pt x="250031" y="8930"/>
                </a:lnTo>
                <a:lnTo>
                  <a:pt x="294680" y="0"/>
                </a:lnTo>
                <a:lnTo>
                  <a:pt x="321469" y="0"/>
                </a:lnTo>
                <a:lnTo>
                  <a:pt x="330398" y="17859"/>
                </a:lnTo>
                <a:lnTo>
                  <a:pt x="321469" y="62508"/>
                </a:lnTo>
                <a:lnTo>
                  <a:pt x="285750" y="107156"/>
                </a:lnTo>
                <a:lnTo>
                  <a:pt x="241101" y="151805"/>
                </a:lnTo>
                <a:lnTo>
                  <a:pt x="178594" y="205383"/>
                </a:lnTo>
                <a:lnTo>
                  <a:pt x="125015" y="241102"/>
                </a:lnTo>
                <a:lnTo>
                  <a:pt x="80367" y="267891"/>
                </a:lnTo>
                <a:lnTo>
                  <a:pt x="44648" y="276820"/>
                </a:lnTo>
                <a:lnTo>
                  <a:pt x="44648" y="285750"/>
                </a:lnTo>
                <a:lnTo>
                  <a:pt x="62508" y="267891"/>
                </a:lnTo>
                <a:lnTo>
                  <a:pt x="107156" y="250031"/>
                </a:lnTo>
                <a:lnTo>
                  <a:pt x="178594" y="214313"/>
                </a:lnTo>
                <a:lnTo>
                  <a:pt x="250031" y="187523"/>
                </a:lnTo>
                <a:lnTo>
                  <a:pt x="330398" y="151805"/>
                </a:lnTo>
                <a:lnTo>
                  <a:pt x="401836" y="133945"/>
                </a:lnTo>
                <a:lnTo>
                  <a:pt x="455414" y="133945"/>
                </a:lnTo>
                <a:lnTo>
                  <a:pt x="482203" y="151805"/>
                </a:lnTo>
                <a:lnTo>
                  <a:pt x="482203" y="178594"/>
                </a:lnTo>
                <a:lnTo>
                  <a:pt x="464344" y="232172"/>
                </a:lnTo>
                <a:lnTo>
                  <a:pt x="419695" y="285750"/>
                </a:lnTo>
                <a:lnTo>
                  <a:pt x="366117" y="339328"/>
                </a:lnTo>
                <a:lnTo>
                  <a:pt x="303609" y="392906"/>
                </a:lnTo>
                <a:lnTo>
                  <a:pt x="258961" y="428625"/>
                </a:lnTo>
                <a:lnTo>
                  <a:pt x="223242" y="473273"/>
                </a:lnTo>
                <a:lnTo>
                  <a:pt x="223242" y="491133"/>
                </a:lnTo>
                <a:lnTo>
                  <a:pt x="232172" y="508992"/>
                </a:lnTo>
                <a:lnTo>
                  <a:pt x="267890" y="500063"/>
                </a:lnTo>
                <a:lnTo>
                  <a:pt x="312539" y="482203"/>
                </a:lnTo>
                <a:lnTo>
                  <a:pt x="312539" y="48220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6349008" y="3143250"/>
            <a:ext cx="26790" cy="44649"/>
          </a:xfrm>
          <a:custGeom>
            <a:avLst/>
            <a:gdLst/>
            <a:ahLst/>
            <a:cxnLst/>
            <a:rect l="0" t="0" r="0" b="0"/>
            <a:pathLst>
              <a:path w="26790" h="44649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8929"/>
                </a:lnTo>
                <a:lnTo>
                  <a:pt x="17859" y="17859"/>
                </a:lnTo>
                <a:lnTo>
                  <a:pt x="26789" y="35718"/>
                </a:lnTo>
                <a:lnTo>
                  <a:pt x="26789" y="44648"/>
                </a:lnTo>
                <a:lnTo>
                  <a:pt x="26789" y="4464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6304359" y="2741414"/>
            <a:ext cx="8931" cy="44650"/>
          </a:xfrm>
          <a:custGeom>
            <a:avLst/>
            <a:gdLst/>
            <a:ahLst/>
            <a:cxnLst/>
            <a:rect l="0" t="0" r="0" b="0"/>
            <a:pathLst>
              <a:path w="8931" h="44650">
                <a:moveTo>
                  <a:pt x="8930" y="44649"/>
                </a:move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6465094" y="2759273"/>
            <a:ext cx="133946" cy="383978"/>
          </a:xfrm>
          <a:custGeom>
            <a:avLst/>
            <a:gdLst/>
            <a:ahLst/>
            <a:cxnLst/>
            <a:rect l="0" t="0" r="0" b="0"/>
            <a:pathLst>
              <a:path w="133946" h="383978">
                <a:moveTo>
                  <a:pt x="17859" y="8930"/>
                </a:moveTo>
                <a:lnTo>
                  <a:pt x="8929" y="8930"/>
                </a:ln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0" y="26790"/>
                </a:lnTo>
                <a:lnTo>
                  <a:pt x="8929" y="62508"/>
                </a:lnTo>
                <a:lnTo>
                  <a:pt x="17859" y="107156"/>
                </a:lnTo>
                <a:lnTo>
                  <a:pt x="44648" y="160734"/>
                </a:lnTo>
                <a:lnTo>
                  <a:pt x="71437" y="223242"/>
                </a:lnTo>
                <a:lnTo>
                  <a:pt x="89297" y="285750"/>
                </a:lnTo>
                <a:lnTo>
                  <a:pt x="107156" y="339328"/>
                </a:lnTo>
                <a:lnTo>
                  <a:pt x="125015" y="375047"/>
                </a:lnTo>
                <a:lnTo>
                  <a:pt x="133945" y="383977"/>
                </a:lnTo>
                <a:lnTo>
                  <a:pt x="133945" y="383977"/>
                </a:lnTo>
                <a:lnTo>
                  <a:pt x="133945" y="357188"/>
                </a:lnTo>
                <a:lnTo>
                  <a:pt x="133945" y="321469"/>
                </a:lnTo>
                <a:lnTo>
                  <a:pt x="116086" y="258961"/>
                </a:lnTo>
                <a:lnTo>
                  <a:pt x="116086" y="25896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6572250" y="2589609"/>
            <a:ext cx="151806" cy="491134"/>
          </a:xfrm>
          <a:custGeom>
            <a:avLst/>
            <a:gdLst/>
            <a:ahLst/>
            <a:cxnLst/>
            <a:rect l="0" t="0" r="0" b="0"/>
            <a:pathLst>
              <a:path w="151806" h="491134">
                <a:moveTo>
                  <a:pt x="0" y="0"/>
                </a:moveTo>
                <a:lnTo>
                  <a:pt x="8930" y="0"/>
                </a:lnTo>
                <a:lnTo>
                  <a:pt x="17859" y="8930"/>
                </a:lnTo>
                <a:lnTo>
                  <a:pt x="26789" y="26789"/>
                </a:lnTo>
                <a:lnTo>
                  <a:pt x="35719" y="53579"/>
                </a:lnTo>
                <a:lnTo>
                  <a:pt x="53578" y="89297"/>
                </a:lnTo>
                <a:lnTo>
                  <a:pt x="62508" y="142875"/>
                </a:lnTo>
                <a:lnTo>
                  <a:pt x="71438" y="214312"/>
                </a:lnTo>
                <a:lnTo>
                  <a:pt x="89297" y="285750"/>
                </a:lnTo>
                <a:lnTo>
                  <a:pt x="98227" y="357187"/>
                </a:lnTo>
                <a:lnTo>
                  <a:pt x="116086" y="428625"/>
                </a:lnTo>
                <a:lnTo>
                  <a:pt x="133945" y="473273"/>
                </a:lnTo>
                <a:lnTo>
                  <a:pt x="142875" y="491133"/>
                </a:lnTo>
                <a:lnTo>
                  <a:pt x="151805" y="491133"/>
                </a:lnTo>
                <a:lnTo>
                  <a:pt x="151805" y="49113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6706195" y="2125265"/>
            <a:ext cx="660798" cy="705447"/>
          </a:xfrm>
          <a:custGeom>
            <a:avLst/>
            <a:gdLst/>
            <a:ahLst/>
            <a:cxnLst/>
            <a:rect l="0" t="0" r="0" b="0"/>
            <a:pathLst>
              <a:path w="660798" h="705447">
                <a:moveTo>
                  <a:pt x="330399" y="232172"/>
                </a:moveTo>
                <a:lnTo>
                  <a:pt x="321469" y="241102"/>
                </a:lnTo>
                <a:lnTo>
                  <a:pt x="330399" y="258961"/>
                </a:lnTo>
                <a:lnTo>
                  <a:pt x="330399" y="285750"/>
                </a:lnTo>
                <a:lnTo>
                  <a:pt x="348258" y="330399"/>
                </a:lnTo>
                <a:lnTo>
                  <a:pt x="366118" y="375048"/>
                </a:lnTo>
                <a:lnTo>
                  <a:pt x="383977" y="428626"/>
                </a:lnTo>
                <a:lnTo>
                  <a:pt x="401836" y="473274"/>
                </a:lnTo>
                <a:lnTo>
                  <a:pt x="419696" y="526852"/>
                </a:lnTo>
                <a:lnTo>
                  <a:pt x="428625" y="562571"/>
                </a:lnTo>
                <a:lnTo>
                  <a:pt x="419696" y="607219"/>
                </a:lnTo>
                <a:lnTo>
                  <a:pt x="401836" y="642938"/>
                </a:lnTo>
                <a:lnTo>
                  <a:pt x="366118" y="669727"/>
                </a:lnTo>
                <a:lnTo>
                  <a:pt x="321469" y="696516"/>
                </a:lnTo>
                <a:lnTo>
                  <a:pt x="258961" y="705446"/>
                </a:lnTo>
                <a:lnTo>
                  <a:pt x="187524" y="696516"/>
                </a:lnTo>
                <a:lnTo>
                  <a:pt x="125016" y="660798"/>
                </a:lnTo>
                <a:lnTo>
                  <a:pt x="62508" y="616149"/>
                </a:lnTo>
                <a:lnTo>
                  <a:pt x="17860" y="562571"/>
                </a:lnTo>
                <a:lnTo>
                  <a:pt x="0" y="508993"/>
                </a:lnTo>
                <a:lnTo>
                  <a:pt x="0" y="464344"/>
                </a:lnTo>
                <a:lnTo>
                  <a:pt x="17860" y="419696"/>
                </a:lnTo>
                <a:lnTo>
                  <a:pt x="53578" y="383977"/>
                </a:lnTo>
                <a:lnTo>
                  <a:pt x="98227" y="348258"/>
                </a:lnTo>
                <a:lnTo>
                  <a:pt x="160735" y="312539"/>
                </a:lnTo>
                <a:lnTo>
                  <a:pt x="223243" y="276821"/>
                </a:lnTo>
                <a:lnTo>
                  <a:pt x="276821" y="241102"/>
                </a:lnTo>
                <a:lnTo>
                  <a:pt x="339328" y="205383"/>
                </a:lnTo>
                <a:lnTo>
                  <a:pt x="401836" y="160735"/>
                </a:lnTo>
                <a:lnTo>
                  <a:pt x="455414" y="125016"/>
                </a:lnTo>
                <a:lnTo>
                  <a:pt x="517922" y="80368"/>
                </a:lnTo>
                <a:lnTo>
                  <a:pt x="571500" y="44649"/>
                </a:lnTo>
                <a:lnTo>
                  <a:pt x="625078" y="17860"/>
                </a:lnTo>
                <a:lnTo>
                  <a:pt x="660797" y="0"/>
                </a:lnTo>
                <a:lnTo>
                  <a:pt x="660797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7241977" y="2473523"/>
            <a:ext cx="80368" cy="241103"/>
          </a:xfrm>
          <a:custGeom>
            <a:avLst/>
            <a:gdLst/>
            <a:ahLst/>
            <a:cxnLst/>
            <a:rect l="0" t="0" r="0" b="0"/>
            <a:pathLst>
              <a:path w="80368" h="241103">
                <a:moveTo>
                  <a:pt x="35718" y="35719"/>
                </a:moveTo>
                <a:lnTo>
                  <a:pt x="26789" y="53579"/>
                </a:lnTo>
                <a:lnTo>
                  <a:pt x="26789" y="89297"/>
                </a:lnTo>
                <a:lnTo>
                  <a:pt x="17859" y="125016"/>
                </a:lnTo>
                <a:lnTo>
                  <a:pt x="26789" y="178594"/>
                </a:lnTo>
                <a:lnTo>
                  <a:pt x="26789" y="214313"/>
                </a:lnTo>
                <a:lnTo>
                  <a:pt x="35718" y="232172"/>
                </a:lnTo>
                <a:lnTo>
                  <a:pt x="35718" y="241102"/>
                </a:lnTo>
                <a:lnTo>
                  <a:pt x="44648" y="232172"/>
                </a:lnTo>
                <a:lnTo>
                  <a:pt x="62507" y="214313"/>
                </a:lnTo>
                <a:lnTo>
                  <a:pt x="71437" y="178594"/>
                </a:lnTo>
                <a:lnTo>
                  <a:pt x="80367" y="142875"/>
                </a:lnTo>
                <a:lnTo>
                  <a:pt x="80367" y="98227"/>
                </a:lnTo>
                <a:lnTo>
                  <a:pt x="80367" y="53579"/>
                </a:lnTo>
                <a:lnTo>
                  <a:pt x="71437" y="17860"/>
                </a:lnTo>
                <a:lnTo>
                  <a:pt x="62507" y="0"/>
                </a:lnTo>
                <a:lnTo>
                  <a:pt x="44648" y="8930"/>
                </a:lnTo>
                <a:lnTo>
                  <a:pt x="26789" y="35719"/>
                </a:lnTo>
                <a:lnTo>
                  <a:pt x="8929" y="62508"/>
                </a:lnTo>
                <a:lnTo>
                  <a:pt x="0" y="98227"/>
                </a:lnTo>
                <a:lnTo>
                  <a:pt x="8929" y="116086"/>
                </a:lnTo>
                <a:lnTo>
                  <a:pt x="17859" y="133946"/>
                </a:lnTo>
                <a:lnTo>
                  <a:pt x="17859" y="13394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7438430" y="2348508"/>
            <a:ext cx="187524" cy="669727"/>
          </a:xfrm>
          <a:custGeom>
            <a:avLst/>
            <a:gdLst/>
            <a:ahLst/>
            <a:cxnLst/>
            <a:rect l="0" t="0" r="0" b="0"/>
            <a:pathLst>
              <a:path w="187524" h="669727">
                <a:moveTo>
                  <a:pt x="62508" y="35718"/>
                </a:moveTo>
                <a:lnTo>
                  <a:pt x="53578" y="53578"/>
                </a:lnTo>
                <a:lnTo>
                  <a:pt x="35718" y="80367"/>
                </a:lnTo>
                <a:lnTo>
                  <a:pt x="26789" y="125015"/>
                </a:lnTo>
                <a:lnTo>
                  <a:pt x="17859" y="169664"/>
                </a:lnTo>
                <a:lnTo>
                  <a:pt x="17859" y="205383"/>
                </a:lnTo>
                <a:lnTo>
                  <a:pt x="26789" y="232172"/>
                </a:lnTo>
                <a:lnTo>
                  <a:pt x="35718" y="250031"/>
                </a:lnTo>
                <a:lnTo>
                  <a:pt x="53578" y="250031"/>
                </a:lnTo>
                <a:lnTo>
                  <a:pt x="80367" y="232172"/>
                </a:lnTo>
                <a:lnTo>
                  <a:pt x="107156" y="205383"/>
                </a:lnTo>
                <a:lnTo>
                  <a:pt x="125015" y="169664"/>
                </a:lnTo>
                <a:lnTo>
                  <a:pt x="142875" y="125015"/>
                </a:lnTo>
                <a:lnTo>
                  <a:pt x="151804" y="71437"/>
                </a:lnTo>
                <a:lnTo>
                  <a:pt x="160734" y="26789"/>
                </a:lnTo>
                <a:lnTo>
                  <a:pt x="151804" y="8929"/>
                </a:lnTo>
                <a:lnTo>
                  <a:pt x="151804" y="0"/>
                </a:lnTo>
                <a:lnTo>
                  <a:pt x="133945" y="26789"/>
                </a:lnTo>
                <a:lnTo>
                  <a:pt x="133945" y="62507"/>
                </a:lnTo>
                <a:lnTo>
                  <a:pt x="125015" y="116086"/>
                </a:lnTo>
                <a:lnTo>
                  <a:pt x="125015" y="178594"/>
                </a:lnTo>
                <a:lnTo>
                  <a:pt x="125015" y="232172"/>
                </a:lnTo>
                <a:lnTo>
                  <a:pt x="133945" y="285750"/>
                </a:lnTo>
                <a:lnTo>
                  <a:pt x="151804" y="339328"/>
                </a:lnTo>
                <a:lnTo>
                  <a:pt x="160734" y="383976"/>
                </a:lnTo>
                <a:lnTo>
                  <a:pt x="178593" y="428625"/>
                </a:lnTo>
                <a:lnTo>
                  <a:pt x="187523" y="473273"/>
                </a:lnTo>
                <a:lnTo>
                  <a:pt x="178593" y="526851"/>
                </a:lnTo>
                <a:lnTo>
                  <a:pt x="151804" y="571499"/>
                </a:lnTo>
                <a:lnTo>
                  <a:pt x="116086" y="616148"/>
                </a:lnTo>
                <a:lnTo>
                  <a:pt x="62508" y="651867"/>
                </a:lnTo>
                <a:lnTo>
                  <a:pt x="0" y="669726"/>
                </a:lnTo>
                <a:lnTo>
                  <a:pt x="0" y="66972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7920633" y="1893094"/>
            <a:ext cx="187524" cy="419696"/>
          </a:xfrm>
          <a:custGeom>
            <a:avLst/>
            <a:gdLst/>
            <a:ahLst/>
            <a:cxnLst/>
            <a:rect l="0" t="0" r="0" b="0"/>
            <a:pathLst>
              <a:path w="187524" h="419696">
                <a:moveTo>
                  <a:pt x="0" y="8929"/>
                </a:move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53578" y="8929"/>
                </a:lnTo>
                <a:lnTo>
                  <a:pt x="62508" y="35718"/>
                </a:lnTo>
                <a:lnTo>
                  <a:pt x="71437" y="71437"/>
                </a:lnTo>
                <a:lnTo>
                  <a:pt x="80367" y="125015"/>
                </a:lnTo>
                <a:lnTo>
                  <a:pt x="89297" y="187523"/>
                </a:lnTo>
                <a:lnTo>
                  <a:pt x="98226" y="258960"/>
                </a:lnTo>
                <a:lnTo>
                  <a:pt x="107156" y="330398"/>
                </a:lnTo>
                <a:lnTo>
                  <a:pt x="125015" y="383976"/>
                </a:lnTo>
                <a:lnTo>
                  <a:pt x="142875" y="410765"/>
                </a:lnTo>
                <a:lnTo>
                  <a:pt x="160734" y="419695"/>
                </a:lnTo>
                <a:lnTo>
                  <a:pt x="178594" y="410765"/>
                </a:lnTo>
                <a:lnTo>
                  <a:pt x="187523" y="383976"/>
                </a:lnTo>
                <a:lnTo>
                  <a:pt x="169664" y="330398"/>
                </a:lnTo>
                <a:lnTo>
                  <a:pt x="142875" y="267890"/>
                </a:lnTo>
                <a:lnTo>
                  <a:pt x="89297" y="187523"/>
                </a:lnTo>
                <a:lnTo>
                  <a:pt x="89297" y="18752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7715250" y="1821656"/>
            <a:ext cx="651867" cy="571501"/>
          </a:xfrm>
          <a:custGeom>
            <a:avLst/>
            <a:gdLst/>
            <a:ahLst/>
            <a:cxnLst/>
            <a:rect l="0" t="0" r="0" b="0"/>
            <a:pathLst>
              <a:path w="651867" h="571501">
                <a:moveTo>
                  <a:pt x="17859" y="187523"/>
                </a:moveTo>
                <a:lnTo>
                  <a:pt x="8930" y="187523"/>
                </a:lnTo>
                <a:lnTo>
                  <a:pt x="0" y="196453"/>
                </a:lnTo>
                <a:lnTo>
                  <a:pt x="0" y="205383"/>
                </a:lnTo>
                <a:lnTo>
                  <a:pt x="8930" y="205383"/>
                </a:lnTo>
                <a:lnTo>
                  <a:pt x="26789" y="196453"/>
                </a:lnTo>
                <a:lnTo>
                  <a:pt x="62508" y="178594"/>
                </a:lnTo>
                <a:lnTo>
                  <a:pt x="116086" y="142875"/>
                </a:lnTo>
                <a:lnTo>
                  <a:pt x="178594" y="107156"/>
                </a:lnTo>
                <a:lnTo>
                  <a:pt x="258961" y="62508"/>
                </a:lnTo>
                <a:lnTo>
                  <a:pt x="348258" y="26789"/>
                </a:lnTo>
                <a:lnTo>
                  <a:pt x="437555" y="8930"/>
                </a:lnTo>
                <a:lnTo>
                  <a:pt x="508991" y="0"/>
                </a:lnTo>
                <a:lnTo>
                  <a:pt x="553640" y="26789"/>
                </a:lnTo>
                <a:lnTo>
                  <a:pt x="571499" y="53578"/>
                </a:lnTo>
                <a:lnTo>
                  <a:pt x="553640" y="107156"/>
                </a:lnTo>
                <a:lnTo>
                  <a:pt x="508991" y="160734"/>
                </a:lnTo>
                <a:lnTo>
                  <a:pt x="455414" y="205383"/>
                </a:lnTo>
                <a:lnTo>
                  <a:pt x="383977" y="241102"/>
                </a:lnTo>
                <a:lnTo>
                  <a:pt x="330398" y="267891"/>
                </a:lnTo>
                <a:lnTo>
                  <a:pt x="285750" y="285750"/>
                </a:lnTo>
                <a:lnTo>
                  <a:pt x="258961" y="285750"/>
                </a:lnTo>
                <a:lnTo>
                  <a:pt x="258961" y="267891"/>
                </a:lnTo>
                <a:lnTo>
                  <a:pt x="276820" y="241102"/>
                </a:lnTo>
                <a:lnTo>
                  <a:pt x="321469" y="214313"/>
                </a:lnTo>
                <a:lnTo>
                  <a:pt x="383977" y="205383"/>
                </a:lnTo>
                <a:lnTo>
                  <a:pt x="455414" y="196453"/>
                </a:lnTo>
                <a:lnTo>
                  <a:pt x="535780" y="214313"/>
                </a:lnTo>
                <a:lnTo>
                  <a:pt x="598288" y="250031"/>
                </a:lnTo>
                <a:lnTo>
                  <a:pt x="634007" y="294680"/>
                </a:lnTo>
                <a:lnTo>
                  <a:pt x="651866" y="357188"/>
                </a:lnTo>
                <a:lnTo>
                  <a:pt x="642937" y="419695"/>
                </a:lnTo>
                <a:lnTo>
                  <a:pt x="607218" y="482203"/>
                </a:lnTo>
                <a:lnTo>
                  <a:pt x="553640" y="535781"/>
                </a:lnTo>
                <a:lnTo>
                  <a:pt x="491132" y="562570"/>
                </a:lnTo>
                <a:lnTo>
                  <a:pt x="419695" y="571500"/>
                </a:lnTo>
                <a:lnTo>
                  <a:pt x="357188" y="553641"/>
                </a:lnTo>
                <a:lnTo>
                  <a:pt x="312539" y="508992"/>
                </a:lnTo>
                <a:lnTo>
                  <a:pt x="285750" y="455414"/>
                </a:lnTo>
                <a:lnTo>
                  <a:pt x="294680" y="392906"/>
                </a:lnTo>
                <a:lnTo>
                  <a:pt x="294680" y="39290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8331398" y="1785937"/>
            <a:ext cx="160735" cy="464345"/>
          </a:xfrm>
          <a:custGeom>
            <a:avLst/>
            <a:gdLst/>
            <a:ahLst/>
            <a:cxnLst/>
            <a:rect l="0" t="0" r="0" b="0"/>
            <a:pathLst>
              <a:path w="160735" h="464345">
                <a:moveTo>
                  <a:pt x="133945" y="44649"/>
                </a:moveTo>
                <a:lnTo>
                  <a:pt x="133945" y="35719"/>
                </a:lnTo>
                <a:lnTo>
                  <a:pt x="125015" y="26789"/>
                </a:lnTo>
                <a:lnTo>
                  <a:pt x="116086" y="893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8930"/>
                </a:lnTo>
                <a:lnTo>
                  <a:pt x="80367" y="26789"/>
                </a:lnTo>
                <a:lnTo>
                  <a:pt x="62507" y="62508"/>
                </a:lnTo>
                <a:lnTo>
                  <a:pt x="44648" y="89297"/>
                </a:lnTo>
                <a:lnTo>
                  <a:pt x="35718" y="125016"/>
                </a:lnTo>
                <a:lnTo>
                  <a:pt x="35718" y="160735"/>
                </a:lnTo>
                <a:lnTo>
                  <a:pt x="44648" y="187524"/>
                </a:lnTo>
                <a:lnTo>
                  <a:pt x="62507" y="214313"/>
                </a:lnTo>
                <a:lnTo>
                  <a:pt x="89297" y="241102"/>
                </a:lnTo>
                <a:lnTo>
                  <a:pt x="116086" y="267891"/>
                </a:lnTo>
                <a:lnTo>
                  <a:pt x="133945" y="303610"/>
                </a:lnTo>
                <a:lnTo>
                  <a:pt x="151804" y="330399"/>
                </a:lnTo>
                <a:lnTo>
                  <a:pt x="160734" y="366117"/>
                </a:lnTo>
                <a:lnTo>
                  <a:pt x="160734" y="401836"/>
                </a:lnTo>
                <a:lnTo>
                  <a:pt x="151804" y="428625"/>
                </a:lnTo>
                <a:lnTo>
                  <a:pt x="133945" y="455414"/>
                </a:lnTo>
                <a:lnTo>
                  <a:pt x="107156" y="464344"/>
                </a:lnTo>
                <a:lnTo>
                  <a:pt x="71437" y="464344"/>
                </a:lnTo>
                <a:lnTo>
                  <a:pt x="44648" y="446485"/>
                </a:lnTo>
                <a:lnTo>
                  <a:pt x="8929" y="419696"/>
                </a:lnTo>
                <a:lnTo>
                  <a:pt x="0" y="392907"/>
                </a:lnTo>
                <a:lnTo>
                  <a:pt x="8929" y="366117"/>
                </a:lnTo>
                <a:lnTo>
                  <a:pt x="8929" y="36611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8509991" y="1785937"/>
            <a:ext cx="26790" cy="312540"/>
          </a:xfrm>
          <a:custGeom>
            <a:avLst/>
            <a:gdLst/>
            <a:ahLst/>
            <a:cxnLst/>
            <a:rect l="0" t="0" r="0" b="0"/>
            <a:pathLst>
              <a:path w="26790" h="312540">
                <a:moveTo>
                  <a:pt x="0" y="0"/>
                </a:moveTo>
                <a:lnTo>
                  <a:pt x="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17860" y="62508"/>
                </a:lnTo>
                <a:lnTo>
                  <a:pt x="17860" y="89297"/>
                </a:lnTo>
                <a:lnTo>
                  <a:pt x="26789" y="133946"/>
                </a:lnTo>
                <a:lnTo>
                  <a:pt x="17860" y="169664"/>
                </a:lnTo>
                <a:lnTo>
                  <a:pt x="17860" y="214313"/>
                </a:lnTo>
                <a:lnTo>
                  <a:pt x="17860" y="250032"/>
                </a:lnTo>
                <a:lnTo>
                  <a:pt x="8930" y="276821"/>
                </a:lnTo>
                <a:lnTo>
                  <a:pt x="8930" y="303610"/>
                </a:lnTo>
                <a:lnTo>
                  <a:pt x="8930" y="312539"/>
                </a:lnTo>
                <a:lnTo>
                  <a:pt x="8930" y="312539"/>
                </a:lnTo>
                <a:lnTo>
                  <a:pt x="8930" y="303610"/>
                </a:lnTo>
                <a:lnTo>
                  <a:pt x="8930" y="276821"/>
                </a:lnTo>
                <a:lnTo>
                  <a:pt x="8930" y="27682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8492132" y="1634133"/>
            <a:ext cx="151806" cy="482204"/>
          </a:xfrm>
          <a:custGeom>
            <a:avLst/>
            <a:gdLst/>
            <a:ahLst/>
            <a:cxnLst/>
            <a:rect l="0" t="0" r="0" b="0"/>
            <a:pathLst>
              <a:path w="151806" h="482204">
                <a:moveTo>
                  <a:pt x="0" y="0"/>
                </a:moveTo>
                <a:lnTo>
                  <a:pt x="8930" y="8929"/>
                </a:lnTo>
                <a:lnTo>
                  <a:pt x="8930" y="17859"/>
                </a:lnTo>
                <a:lnTo>
                  <a:pt x="17859" y="26789"/>
                </a:lnTo>
                <a:lnTo>
                  <a:pt x="26789" y="35718"/>
                </a:lnTo>
                <a:lnTo>
                  <a:pt x="44648" y="44648"/>
                </a:lnTo>
                <a:lnTo>
                  <a:pt x="62508" y="44648"/>
                </a:lnTo>
                <a:lnTo>
                  <a:pt x="89297" y="53578"/>
                </a:lnTo>
                <a:lnTo>
                  <a:pt x="116086" y="62507"/>
                </a:lnTo>
                <a:lnTo>
                  <a:pt x="133945" y="71437"/>
                </a:lnTo>
                <a:lnTo>
                  <a:pt x="151805" y="98226"/>
                </a:lnTo>
                <a:lnTo>
                  <a:pt x="151805" y="142875"/>
                </a:lnTo>
                <a:lnTo>
                  <a:pt x="142875" y="205382"/>
                </a:lnTo>
                <a:lnTo>
                  <a:pt x="116086" y="285750"/>
                </a:lnTo>
                <a:lnTo>
                  <a:pt x="89297" y="357187"/>
                </a:lnTo>
                <a:lnTo>
                  <a:pt x="62508" y="428625"/>
                </a:lnTo>
                <a:lnTo>
                  <a:pt x="35719" y="464343"/>
                </a:lnTo>
                <a:lnTo>
                  <a:pt x="26789" y="482203"/>
                </a:lnTo>
                <a:lnTo>
                  <a:pt x="17859" y="482203"/>
                </a:lnTo>
                <a:lnTo>
                  <a:pt x="17859" y="455414"/>
                </a:lnTo>
                <a:lnTo>
                  <a:pt x="17859" y="45541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8126016" y="2160984"/>
            <a:ext cx="491133" cy="392908"/>
          </a:xfrm>
          <a:custGeom>
            <a:avLst/>
            <a:gdLst/>
            <a:ahLst/>
            <a:cxnLst/>
            <a:rect l="0" t="0" r="0" b="0"/>
            <a:pathLst>
              <a:path w="491133" h="392908">
                <a:moveTo>
                  <a:pt x="0" y="392907"/>
                </a:moveTo>
                <a:lnTo>
                  <a:pt x="0" y="392907"/>
                </a:lnTo>
                <a:lnTo>
                  <a:pt x="8929" y="375047"/>
                </a:lnTo>
                <a:lnTo>
                  <a:pt x="35718" y="357188"/>
                </a:lnTo>
                <a:lnTo>
                  <a:pt x="80366" y="321469"/>
                </a:lnTo>
                <a:lnTo>
                  <a:pt x="133944" y="276820"/>
                </a:lnTo>
                <a:lnTo>
                  <a:pt x="196452" y="223242"/>
                </a:lnTo>
                <a:lnTo>
                  <a:pt x="258960" y="169664"/>
                </a:lnTo>
                <a:lnTo>
                  <a:pt x="321468" y="116086"/>
                </a:lnTo>
                <a:lnTo>
                  <a:pt x="375046" y="71438"/>
                </a:lnTo>
                <a:lnTo>
                  <a:pt x="437554" y="35719"/>
                </a:lnTo>
                <a:lnTo>
                  <a:pt x="491132" y="0"/>
                </a:lnTo>
                <a:lnTo>
                  <a:pt x="491132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8197452" y="2375297"/>
            <a:ext cx="455415" cy="276821"/>
          </a:xfrm>
          <a:custGeom>
            <a:avLst/>
            <a:gdLst/>
            <a:ahLst/>
            <a:cxnLst/>
            <a:rect l="0" t="0" r="0" b="0"/>
            <a:pathLst>
              <a:path w="455415" h="276821">
                <a:moveTo>
                  <a:pt x="0" y="276820"/>
                </a:moveTo>
                <a:lnTo>
                  <a:pt x="26789" y="276820"/>
                </a:lnTo>
                <a:lnTo>
                  <a:pt x="71438" y="258961"/>
                </a:lnTo>
                <a:lnTo>
                  <a:pt x="142875" y="232172"/>
                </a:lnTo>
                <a:lnTo>
                  <a:pt x="223243" y="187523"/>
                </a:lnTo>
                <a:lnTo>
                  <a:pt x="312539" y="133945"/>
                </a:lnTo>
                <a:lnTo>
                  <a:pt x="383977" y="71437"/>
                </a:lnTo>
                <a:lnTo>
                  <a:pt x="455414" y="0"/>
                </a:lnTo>
                <a:lnTo>
                  <a:pt x="45541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4982766" y="4089796"/>
            <a:ext cx="607219" cy="330400"/>
          </a:xfrm>
          <a:custGeom>
            <a:avLst/>
            <a:gdLst/>
            <a:ahLst/>
            <a:cxnLst/>
            <a:rect l="0" t="0" r="0" b="0"/>
            <a:pathLst>
              <a:path w="607219" h="330400">
                <a:moveTo>
                  <a:pt x="0" y="107157"/>
                </a:moveTo>
                <a:lnTo>
                  <a:pt x="8929" y="98227"/>
                </a:lnTo>
                <a:lnTo>
                  <a:pt x="17859" y="89297"/>
                </a:lnTo>
                <a:lnTo>
                  <a:pt x="44648" y="71438"/>
                </a:lnTo>
                <a:lnTo>
                  <a:pt x="71437" y="44649"/>
                </a:lnTo>
                <a:lnTo>
                  <a:pt x="107156" y="17860"/>
                </a:lnTo>
                <a:lnTo>
                  <a:pt x="151804" y="8930"/>
                </a:lnTo>
                <a:lnTo>
                  <a:pt x="187523" y="0"/>
                </a:lnTo>
                <a:lnTo>
                  <a:pt x="232172" y="17860"/>
                </a:lnTo>
                <a:lnTo>
                  <a:pt x="267890" y="53579"/>
                </a:lnTo>
                <a:lnTo>
                  <a:pt x="294679" y="98227"/>
                </a:lnTo>
                <a:lnTo>
                  <a:pt x="321468" y="151805"/>
                </a:lnTo>
                <a:lnTo>
                  <a:pt x="348257" y="214313"/>
                </a:lnTo>
                <a:lnTo>
                  <a:pt x="375047" y="258961"/>
                </a:lnTo>
                <a:lnTo>
                  <a:pt x="401836" y="303610"/>
                </a:lnTo>
                <a:lnTo>
                  <a:pt x="437554" y="321469"/>
                </a:lnTo>
                <a:lnTo>
                  <a:pt x="473273" y="330399"/>
                </a:lnTo>
                <a:lnTo>
                  <a:pt x="517922" y="330399"/>
                </a:lnTo>
                <a:lnTo>
                  <a:pt x="562570" y="321469"/>
                </a:lnTo>
                <a:lnTo>
                  <a:pt x="607218" y="321469"/>
                </a:lnTo>
                <a:lnTo>
                  <a:pt x="607218" y="32146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5947172" y="3875484"/>
            <a:ext cx="125017" cy="464345"/>
          </a:xfrm>
          <a:custGeom>
            <a:avLst/>
            <a:gdLst/>
            <a:ahLst/>
            <a:cxnLst/>
            <a:rect l="0" t="0" r="0" b="0"/>
            <a:pathLst>
              <a:path w="125017" h="464345">
                <a:moveTo>
                  <a:pt x="8930" y="17859"/>
                </a:moveTo>
                <a:lnTo>
                  <a:pt x="8930" y="17859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17859" y="8930"/>
                </a:lnTo>
                <a:lnTo>
                  <a:pt x="17859" y="17859"/>
                </a:lnTo>
                <a:lnTo>
                  <a:pt x="17859" y="44648"/>
                </a:lnTo>
                <a:lnTo>
                  <a:pt x="17859" y="89297"/>
                </a:lnTo>
                <a:lnTo>
                  <a:pt x="8930" y="151805"/>
                </a:lnTo>
                <a:lnTo>
                  <a:pt x="8930" y="223242"/>
                </a:lnTo>
                <a:lnTo>
                  <a:pt x="0" y="294680"/>
                </a:lnTo>
                <a:lnTo>
                  <a:pt x="0" y="357187"/>
                </a:lnTo>
                <a:lnTo>
                  <a:pt x="8930" y="410766"/>
                </a:lnTo>
                <a:lnTo>
                  <a:pt x="8930" y="446484"/>
                </a:lnTo>
                <a:lnTo>
                  <a:pt x="26789" y="464344"/>
                </a:lnTo>
                <a:lnTo>
                  <a:pt x="44648" y="464344"/>
                </a:lnTo>
                <a:lnTo>
                  <a:pt x="71437" y="464344"/>
                </a:lnTo>
                <a:lnTo>
                  <a:pt x="89297" y="446484"/>
                </a:lnTo>
                <a:lnTo>
                  <a:pt x="107156" y="419695"/>
                </a:lnTo>
                <a:lnTo>
                  <a:pt x="125016" y="392906"/>
                </a:lnTo>
                <a:lnTo>
                  <a:pt x="125016" y="366117"/>
                </a:lnTo>
                <a:lnTo>
                  <a:pt x="116086" y="330398"/>
                </a:lnTo>
                <a:lnTo>
                  <a:pt x="116086" y="33039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5741789" y="4036218"/>
            <a:ext cx="205384" cy="98228"/>
          </a:xfrm>
          <a:custGeom>
            <a:avLst/>
            <a:gdLst/>
            <a:ahLst/>
            <a:cxnLst/>
            <a:rect l="0" t="0" r="0" b="0"/>
            <a:pathLst>
              <a:path w="205384" h="98228">
                <a:moveTo>
                  <a:pt x="0" y="98227"/>
                </a:moveTo>
                <a:lnTo>
                  <a:pt x="0" y="98227"/>
                </a:lnTo>
                <a:lnTo>
                  <a:pt x="8930" y="89297"/>
                </a:lnTo>
                <a:lnTo>
                  <a:pt x="17859" y="89297"/>
                </a:lnTo>
                <a:lnTo>
                  <a:pt x="35719" y="80368"/>
                </a:lnTo>
                <a:lnTo>
                  <a:pt x="62508" y="71438"/>
                </a:lnTo>
                <a:lnTo>
                  <a:pt x="98227" y="53578"/>
                </a:lnTo>
                <a:lnTo>
                  <a:pt x="133945" y="35719"/>
                </a:lnTo>
                <a:lnTo>
                  <a:pt x="169664" y="1786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6116836" y="3964781"/>
            <a:ext cx="160735" cy="303610"/>
          </a:xfrm>
          <a:custGeom>
            <a:avLst/>
            <a:gdLst/>
            <a:ahLst/>
            <a:cxnLst/>
            <a:rect l="0" t="0" r="0" b="0"/>
            <a:pathLst>
              <a:path w="160735" h="303610">
                <a:moveTo>
                  <a:pt x="17859" y="196453"/>
                </a:moveTo>
                <a:lnTo>
                  <a:pt x="17859" y="196453"/>
                </a:lnTo>
                <a:lnTo>
                  <a:pt x="26789" y="196453"/>
                </a:lnTo>
                <a:lnTo>
                  <a:pt x="35719" y="196453"/>
                </a:lnTo>
                <a:lnTo>
                  <a:pt x="44648" y="187523"/>
                </a:lnTo>
                <a:lnTo>
                  <a:pt x="53578" y="178594"/>
                </a:lnTo>
                <a:lnTo>
                  <a:pt x="62508" y="160734"/>
                </a:lnTo>
                <a:lnTo>
                  <a:pt x="71437" y="142875"/>
                </a:lnTo>
                <a:lnTo>
                  <a:pt x="71437" y="116086"/>
                </a:lnTo>
                <a:lnTo>
                  <a:pt x="62508" y="89297"/>
                </a:lnTo>
                <a:lnTo>
                  <a:pt x="53578" y="53578"/>
                </a:lnTo>
                <a:lnTo>
                  <a:pt x="35719" y="26789"/>
                </a:lnTo>
                <a:lnTo>
                  <a:pt x="26789" y="8930"/>
                </a:lnTo>
                <a:lnTo>
                  <a:pt x="8930" y="0"/>
                </a:lnTo>
                <a:lnTo>
                  <a:pt x="0" y="0"/>
                </a:lnTo>
                <a:lnTo>
                  <a:pt x="0" y="26789"/>
                </a:lnTo>
                <a:lnTo>
                  <a:pt x="0" y="71437"/>
                </a:lnTo>
                <a:lnTo>
                  <a:pt x="0" y="116086"/>
                </a:lnTo>
                <a:lnTo>
                  <a:pt x="8930" y="178594"/>
                </a:lnTo>
                <a:lnTo>
                  <a:pt x="17859" y="223242"/>
                </a:lnTo>
                <a:lnTo>
                  <a:pt x="35719" y="267890"/>
                </a:lnTo>
                <a:lnTo>
                  <a:pt x="53578" y="294680"/>
                </a:lnTo>
                <a:lnTo>
                  <a:pt x="71437" y="303609"/>
                </a:lnTo>
                <a:lnTo>
                  <a:pt x="98227" y="294680"/>
                </a:lnTo>
                <a:lnTo>
                  <a:pt x="116086" y="276820"/>
                </a:lnTo>
                <a:lnTo>
                  <a:pt x="133945" y="241101"/>
                </a:lnTo>
                <a:lnTo>
                  <a:pt x="151805" y="187523"/>
                </a:lnTo>
                <a:lnTo>
                  <a:pt x="160734" y="133945"/>
                </a:lnTo>
                <a:lnTo>
                  <a:pt x="160734" y="13394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6295430" y="3964781"/>
            <a:ext cx="214313" cy="250032"/>
          </a:xfrm>
          <a:custGeom>
            <a:avLst/>
            <a:gdLst/>
            <a:ahLst/>
            <a:cxnLst/>
            <a:rect l="0" t="0" r="0" b="0"/>
            <a:pathLst>
              <a:path w="214313" h="250032">
                <a:moveTo>
                  <a:pt x="0" y="71437"/>
                </a:move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8929" y="133945"/>
                </a:lnTo>
                <a:lnTo>
                  <a:pt x="8929" y="160734"/>
                </a:lnTo>
                <a:lnTo>
                  <a:pt x="17859" y="178594"/>
                </a:lnTo>
                <a:lnTo>
                  <a:pt x="17859" y="205383"/>
                </a:lnTo>
                <a:lnTo>
                  <a:pt x="26789" y="223242"/>
                </a:lnTo>
                <a:lnTo>
                  <a:pt x="26789" y="241101"/>
                </a:lnTo>
                <a:lnTo>
                  <a:pt x="26789" y="241101"/>
                </a:lnTo>
                <a:lnTo>
                  <a:pt x="26789" y="250031"/>
                </a:lnTo>
                <a:lnTo>
                  <a:pt x="17859" y="241101"/>
                </a:lnTo>
                <a:lnTo>
                  <a:pt x="17859" y="223242"/>
                </a:lnTo>
                <a:lnTo>
                  <a:pt x="17859" y="187523"/>
                </a:lnTo>
                <a:lnTo>
                  <a:pt x="17859" y="160734"/>
                </a:lnTo>
                <a:lnTo>
                  <a:pt x="26789" y="116086"/>
                </a:lnTo>
                <a:lnTo>
                  <a:pt x="44648" y="80367"/>
                </a:lnTo>
                <a:lnTo>
                  <a:pt x="71437" y="53578"/>
                </a:lnTo>
                <a:lnTo>
                  <a:pt x="98226" y="35719"/>
                </a:lnTo>
                <a:lnTo>
                  <a:pt x="133945" y="26789"/>
                </a:lnTo>
                <a:lnTo>
                  <a:pt x="160734" y="17859"/>
                </a:lnTo>
                <a:lnTo>
                  <a:pt x="187523" y="8930"/>
                </a:lnTo>
                <a:lnTo>
                  <a:pt x="214312" y="0"/>
                </a:lnTo>
                <a:lnTo>
                  <a:pt x="214312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6518672" y="3875484"/>
            <a:ext cx="303610" cy="330399"/>
          </a:xfrm>
          <a:custGeom>
            <a:avLst/>
            <a:gdLst/>
            <a:ahLst/>
            <a:cxnLst/>
            <a:rect l="0" t="0" r="0" b="0"/>
            <a:pathLst>
              <a:path w="303610" h="330399">
                <a:moveTo>
                  <a:pt x="35719" y="89297"/>
                </a:moveTo>
                <a:lnTo>
                  <a:pt x="26789" y="89297"/>
                </a:lnTo>
                <a:lnTo>
                  <a:pt x="26789" y="98227"/>
                </a:lnTo>
                <a:lnTo>
                  <a:pt x="26789" y="107156"/>
                </a:lnTo>
                <a:lnTo>
                  <a:pt x="17859" y="116086"/>
                </a:lnTo>
                <a:lnTo>
                  <a:pt x="17859" y="142875"/>
                </a:lnTo>
                <a:lnTo>
                  <a:pt x="8930" y="169664"/>
                </a:lnTo>
                <a:lnTo>
                  <a:pt x="0" y="196453"/>
                </a:lnTo>
                <a:lnTo>
                  <a:pt x="0" y="232172"/>
                </a:lnTo>
                <a:lnTo>
                  <a:pt x="0" y="258961"/>
                </a:lnTo>
                <a:lnTo>
                  <a:pt x="0" y="276820"/>
                </a:lnTo>
                <a:lnTo>
                  <a:pt x="0" y="285750"/>
                </a:lnTo>
                <a:lnTo>
                  <a:pt x="0" y="285750"/>
                </a:lnTo>
                <a:lnTo>
                  <a:pt x="8930" y="276820"/>
                </a:lnTo>
                <a:lnTo>
                  <a:pt x="8930" y="250031"/>
                </a:lnTo>
                <a:lnTo>
                  <a:pt x="17859" y="214312"/>
                </a:lnTo>
                <a:lnTo>
                  <a:pt x="26789" y="169664"/>
                </a:lnTo>
                <a:lnTo>
                  <a:pt x="35719" y="125016"/>
                </a:lnTo>
                <a:lnTo>
                  <a:pt x="44648" y="89297"/>
                </a:lnTo>
                <a:lnTo>
                  <a:pt x="53578" y="62508"/>
                </a:lnTo>
                <a:lnTo>
                  <a:pt x="62508" y="44648"/>
                </a:lnTo>
                <a:lnTo>
                  <a:pt x="80367" y="62508"/>
                </a:lnTo>
                <a:lnTo>
                  <a:pt x="80367" y="89297"/>
                </a:lnTo>
                <a:lnTo>
                  <a:pt x="98226" y="133945"/>
                </a:lnTo>
                <a:lnTo>
                  <a:pt x="98226" y="187523"/>
                </a:lnTo>
                <a:lnTo>
                  <a:pt x="107156" y="241102"/>
                </a:lnTo>
                <a:lnTo>
                  <a:pt x="107156" y="285750"/>
                </a:lnTo>
                <a:lnTo>
                  <a:pt x="98226" y="312539"/>
                </a:lnTo>
                <a:lnTo>
                  <a:pt x="98226" y="330398"/>
                </a:lnTo>
                <a:lnTo>
                  <a:pt x="107156" y="321469"/>
                </a:lnTo>
                <a:lnTo>
                  <a:pt x="107156" y="303609"/>
                </a:lnTo>
                <a:lnTo>
                  <a:pt x="116086" y="258961"/>
                </a:lnTo>
                <a:lnTo>
                  <a:pt x="125016" y="205383"/>
                </a:lnTo>
                <a:lnTo>
                  <a:pt x="133945" y="142875"/>
                </a:lnTo>
                <a:lnTo>
                  <a:pt x="142875" y="80367"/>
                </a:lnTo>
                <a:lnTo>
                  <a:pt x="160734" y="26789"/>
                </a:lnTo>
                <a:lnTo>
                  <a:pt x="187523" y="0"/>
                </a:lnTo>
                <a:lnTo>
                  <a:pt x="214312" y="0"/>
                </a:lnTo>
                <a:lnTo>
                  <a:pt x="241101" y="17859"/>
                </a:lnTo>
                <a:lnTo>
                  <a:pt x="258961" y="53578"/>
                </a:lnTo>
                <a:lnTo>
                  <a:pt x="276820" y="98227"/>
                </a:lnTo>
                <a:lnTo>
                  <a:pt x="285750" y="142875"/>
                </a:lnTo>
                <a:lnTo>
                  <a:pt x="294680" y="187523"/>
                </a:lnTo>
                <a:lnTo>
                  <a:pt x="294680" y="223242"/>
                </a:lnTo>
                <a:lnTo>
                  <a:pt x="294680" y="250031"/>
                </a:lnTo>
                <a:lnTo>
                  <a:pt x="294680" y="258961"/>
                </a:lnTo>
                <a:lnTo>
                  <a:pt x="285750" y="250031"/>
                </a:lnTo>
                <a:lnTo>
                  <a:pt x="285750" y="223242"/>
                </a:lnTo>
                <a:lnTo>
                  <a:pt x="294680" y="178594"/>
                </a:lnTo>
                <a:lnTo>
                  <a:pt x="303609" y="133945"/>
                </a:lnTo>
                <a:lnTo>
                  <a:pt x="303609" y="13394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3" name="Freeform 62"/>
          <p:cNvSpPr/>
          <p:nvPr/>
        </p:nvSpPr>
        <p:spPr bwMode="auto">
          <a:xfrm>
            <a:off x="6884789" y="3937992"/>
            <a:ext cx="26790" cy="187524"/>
          </a:xfrm>
          <a:custGeom>
            <a:avLst/>
            <a:gdLst/>
            <a:ahLst/>
            <a:cxnLst/>
            <a:rect l="0" t="0" r="0" b="0"/>
            <a:pathLst>
              <a:path w="26790" h="187524">
                <a:moveTo>
                  <a:pt x="26789" y="0"/>
                </a:moveTo>
                <a:lnTo>
                  <a:pt x="26789" y="17859"/>
                </a:lnTo>
                <a:lnTo>
                  <a:pt x="17859" y="35719"/>
                </a:lnTo>
                <a:lnTo>
                  <a:pt x="17859" y="71437"/>
                </a:lnTo>
                <a:lnTo>
                  <a:pt x="8930" y="107156"/>
                </a:lnTo>
                <a:lnTo>
                  <a:pt x="8930" y="142875"/>
                </a:lnTo>
                <a:lnTo>
                  <a:pt x="0" y="169664"/>
                </a:lnTo>
                <a:lnTo>
                  <a:pt x="0" y="178594"/>
                </a:lnTo>
                <a:lnTo>
                  <a:pt x="8930" y="187523"/>
                </a:lnTo>
                <a:lnTo>
                  <a:pt x="8930" y="178594"/>
                </a:lnTo>
                <a:lnTo>
                  <a:pt x="8930" y="17859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4" name="Freeform 63"/>
          <p:cNvSpPr/>
          <p:nvPr/>
        </p:nvSpPr>
        <p:spPr bwMode="auto">
          <a:xfrm>
            <a:off x="6875859" y="3661171"/>
            <a:ext cx="35720" cy="98228"/>
          </a:xfrm>
          <a:custGeom>
            <a:avLst/>
            <a:gdLst/>
            <a:ahLst/>
            <a:cxnLst/>
            <a:rect l="0" t="0" r="0" b="0"/>
            <a:pathLst>
              <a:path w="35720" h="98228">
                <a:moveTo>
                  <a:pt x="35719" y="0"/>
                </a:moveTo>
                <a:lnTo>
                  <a:pt x="35719" y="8930"/>
                </a:lnTo>
                <a:lnTo>
                  <a:pt x="35719" y="8930"/>
                </a:lnTo>
                <a:lnTo>
                  <a:pt x="35719" y="17860"/>
                </a:lnTo>
                <a:lnTo>
                  <a:pt x="35719" y="35719"/>
                </a:lnTo>
                <a:lnTo>
                  <a:pt x="26789" y="53579"/>
                </a:lnTo>
                <a:lnTo>
                  <a:pt x="17860" y="71438"/>
                </a:lnTo>
                <a:lnTo>
                  <a:pt x="8930" y="89297"/>
                </a:lnTo>
                <a:lnTo>
                  <a:pt x="8930" y="98227"/>
                </a:lnTo>
                <a:lnTo>
                  <a:pt x="0" y="98227"/>
                </a:lnTo>
                <a:lnTo>
                  <a:pt x="0" y="9822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6965156" y="3848695"/>
            <a:ext cx="223243" cy="178595"/>
          </a:xfrm>
          <a:custGeom>
            <a:avLst/>
            <a:gdLst/>
            <a:ahLst/>
            <a:cxnLst/>
            <a:rect l="0" t="0" r="0" b="0"/>
            <a:pathLst>
              <a:path w="223243" h="178595">
                <a:moveTo>
                  <a:pt x="0" y="71437"/>
                </a:moveTo>
                <a:lnTo>
                  <a:pt x="0" y="80367"/>
                </a:lnTo>
                <a:lnTo>
                  <a:pt x="0" y="89297"/>
                </a:lnTo>
                <a:lnTo>
                  <a:pt x="8930" y="107156"/>
                </a:lnTo>
                <a:lnTo>
                  <a:pt x="8930" y="125016"/>
                </a:lnTo>
                <a:lnTo>
                  <a:pt x="8930" y="133945"/>
                </a:lnTo>
                <a:lnTo>
                  <a:pt x="8930" y="142875"/>
                </a:lnTo>
                <a:lnTo>
                  <a:pt x="17860" y="142875"/>
                </a:lnTo>
                <a:lnTo>
                  <a:pt x="17860" y="133945"/>
                </a:lnTo>
                <a:lnTo>
                  <a:pt x="26789" y="116086"/>
                </a:lnTo>
                <a:lnTo>
                  <a:pt x="35719" y="89297"/>
                </a:lnTo>
                <a:lnTo>
                  <a:pt x="53578" y="62508"/>
                </a:lnTo>
                <a:lnTo>
                  <a:pt x="71438" y="35719"/>
                </a:lnTo>
                <a:lnTo>
                  <a:pt x="98227" y="8930"/>
                </a:lnTo>
                <a:lnTo>
                  <a:pt x="125016" y="0"/>
                </a:lnTo>
                <a:lnTo>
                  <a:pt x="151805" y="8930"/>
                </a:lnTo>
                <a:lnTo>
                  <a:pt x="169664" y="26789"/>
                </a:lnTo>
                <a:lnTo>
                  <a:pt x="178594" y="53578"/>
                </a:lnTo>
                <a:lnTo>
                  <a:pt x="187524" y="89297"/>
                </a:lnTo>
                <a:lnTo>
                  <a:pt x="187524" y="116086"/>
                </a:lnTo>
                <a:lnTo>
                  <a:pt x="178594" y="142875"/>
                </a:lnTo>
                <a:lnTo>
                  <a:pt x="169664" y="169664"/>
                </a:lnTo>
                <a:lnTo>
                  <a:pt x="169664" y="178594"/>
                </a:lnTo>
                <a:lnTo>
                  <a:pt x="169664" y="178594"/>
                </a:lnTo>
                <a:lnTo>
                  <a:pt x="169664" y="169664"/>
                </a:lnTo>
                <a:lnTo>
                  <a:pt x="187524" y="142875"/>
                </a:lnTo>
                <a:lnTo>
                  <a:pt x="196453" y="116086"/>
                </a:lnTo>
                <a:lnTo>
                  <a:pt x="223242" y="80367"/>
                </a:lnTo>
                <a:lnTo>
                  <a:pt x="223242" y="8036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7197328" y="3509367"/>
            <a:ext cx="285751" cy="500063"/>
          </a:xfrm>
          <a:custGeom>
            <a:avLst/>
            <a:gdLst/>
            <a:ahLst/>
            <a:cxnLst/>
            <a:rect l="0" t="0" r="0" b="0"/>
            <a:pathLst>
              <a:path w="285751" h="500063">
                <a:moveTo>
                  <a:pt x="8930" y="258961"/>
                </a:moveTo>
                <a:lnTo>
                  <a:pt x="8930" y="258961"/>
                </a:lnTo>
                <a:lnTo>
                  <a:pt x="8930" y="267890"/>
                </a:lnTo>
                <a:lnTo>
                  <a:pt x="0" y="285750"/>
                </a:lnTo>
                <a:lnTo>
                  <a:pt x="0" y="312539"/>
                </a:lnTo>
                <a:lnTo>
                  <a:pt x="0" y="348258"/>
                </a:lnTo>
                <a:lnTo>
                  <a:pt x="0" y="383976"/>
                </a:lnTo>
                <a:lnTo>
                  <a:pt x="0" y="428625"/>
                </a:lnTo>
                <a:lnTo>
                  <a:pt x="8930" y="455414"/>
                </a:lnTo>
                <a:lnTo>
                  <a:pt x="17860" y="482203"/>
                </a:lnTo>
                <a:lnTo>
                  <a:pt x="26789" y="500062"/>
                </a:lnTo>
                <a:lnTo>
                  <a:pt x="35719" y="500062"/>
                </a:lnTo>
                <a:lnTo>
                  <a:pt x="53578" y="491133"/>
                </a:lnTo>
                <a:lnTo>
                  <a:pt x="62508" y="464344"/>
                </a:lnTo>
                <a:lnTo>
                  <a:pt x="71438" y="428625"/>
                </a:lnTo>
                <a:lnTo>
                  <a:pt x="80367" y="392906"/>
                </a:lnTo>
                <a:lnTo>
                  <a:pt x="98227" y="348258"/>
                </a:lnTo>
                <a:lnTo>
                  <a:pt x="116086" y="321469"/>
                </a:lnTo>
                <a:lnTo>
                  <a:pt x="125016" y="321469"/>
                </a:lnTo>
                <a:lnTo>
                  <a:pt x="142875" y="330398"/>
                </a:lnTo>
                <a:lnTo>
                  <a:pt x="151805" y="348258"/>
                </a:lnTo>
                <a:lnTo>
                  <a:pt x="160735" y="383976"/>
                </a:lnTo>
                <a:lnTo>
                  <a:pt x="169664" y="419695"/>
                </a:lnTo>
                <a:lnTo>
                  <a:pt x="178594" y="446484"/>
                </a:lnTo>
                <a:lnTo>
                  <a:pt x="196453" y="473273"/>
                </a:lnTo>
                <a:lnTo>
                  <a:pt x="205383" y="482203"/>
                </a:lnTo>
                <a:lnTo>
                  <a:pt x="214313" y="482203"/>
                </a:lnTo>
                <a:lnTo>
                  <a:pt x="223242" y="473273"/>
                </a:lnTo>
                <a:lnTo>
                  <a:pt x="232172" y="446484"/>
                </a:lnTo>
                <a:lnTo>
                  <a:pt x="241102" y="392906"/>
                </a:lnTo>
                <a:lnTo>
                  <a:pt x="241102" y="330398"/>
                </a:lnTo>
                <a:lnTo>
                  <a:pt x="250031" y="258961"/>
                </a:lnTo>
                <a:lnTo>
                  <a:pt x="258961" y="169664"/>
                </a:lnTo>
                <a:lnTo>
                  <a:pt x="267891" y="98226"/>
                </a:lnTo>
                <a:lnTo>
                  <a:pt x="276820" y="44648"/>
                </a:lnTo>
                <a:lnTo>
                  <a:pt x="285750" y="8929"/>
                </a:lnTo>
                <a:lnTo>
                  <a:pt x="285750" y="0"/>
                </a:lnTo>
                <a:lnTo>
                  <a:pt x="285750" y="8929"/>
                </a:lnTo>
                <a:lnTo>
                  <a:pt x="267891" y="35719"/>
                </a:lnTo>
                <a:lnTo>
                  <a:pt x="241102" y="80367"/>
                </a:lnTo>
                <a:lnTo>
                  <a:pt x="214313" y="142875"/>
                </a:lnTo>
                <a:lnTo>
                  <a:pt x="187524" y="205383"/>
                </a:lnTo>
                <a:lnTo>
                  <a:pt x="169664" y="267890"/>
                </a:lnTo>
                <a:lnTo>
                  <a:pt x="160735" y="321469"/>
                </a:lnTo>
                <a:lnTo>
                  <a:pt x="169664" y="375047"/>
                </a:lnTo>
                <a:lnTo>
                  <a:pt x="187524" y="401836"/>
                </a:lnTo>
                <a:lnTo>
                  <a:pt x="187524" y="40183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7554516" y="3652242"/>
            <a:ext cx="142876" cy="232173"/>
          </a:xfrm>
          <a:custGeom>
            <a:avLst/>
            <a:gdLst/>
            <a:ahLst/>
            <a:cxnLst/>
            <a:rect l="0" t="0" r="0" b="0"/>
            <a:pathLst>
              <a:path w="142876" h="232173">
                <a:moveTo>
                  <a:pt x="125015" y="44648"/>
                </a:moveTo>
                <a:lnTo>
                  <a:pt x="116086" y="44648"/>
                </a:lnTo>
                <a:lnTo>
                  <a:pt x="107156" y="35719"/>
                </a:lnTo>
                <a:lnTo>
                  <a:pt x="89297" y="26789"/>
                </a:lnTo>
                <a:lnTo>
                  <a:pt x="71437" y="17859"/>
                </a:lnTo>
                <a:lnTo>
                  <a:pt x="44648" y="0"/>
                </a:lnTo>
                <a:lnTo>
                  <a:pt x="26789" y="0"/>
                </a:lnTo>
                <a:lnTo>
                  <a:pt x="8929" y="0"/>
                </a:lnTo>
                <a:lnTo>
                  <a:pt x="0" y="26789"/>
                </a:lnTo>
                <a:lnTo>
                  <a:pt x="0" y="62508"/>
                </a:lnTo>
                <a:lnTo>
                  <a:pt x="8929" y="98226"/>
                </a:lnTo>
                <a:lnTo>
                  <a:pt x="17859" y="142875"/>
                </a:lnTo>
                <a:lnTo>
                  <a:pt x="35718" y="178594"/>
                </a:lnTo>
                <a:lnTo>
                  <a:pt x="53578" y="214312"/>
                </a:lnTo>
                <a:lnTo>
                  <a:pt x="71437" y="232172"/>
                </a:lnTo>
                <a:lnTo>
                  <a:pt x="89297" y="232172"/>
                </a:lnTo>
                <a:lnTo>
                  <a:pt x="107156" y="214312"/>
                </a:lnTo>
                <a:lnTo>
                  <a:pt x="125015" y="178594"/>
                </a:lnTo>
                <a:lnTo>
                  <a:pt x="133945" y="133945"/>
                </a:lnTo>
                <a:lnTo>
                  <a:pt x="142875" y="80367"/>
                </a:lnTo>
                <a:lnTo>
                  <a:pt x="142875" y="8036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8" name="Freeform 67"/>
          <p:cNvSpPr/>
          <p:nvPr/>
        </p:nvSpPr>
        <p:spPr bwMode="auto">
          <a:xfrm>
            <a:off x="7697391" y="3429000"/>
            <a:ext cx="214313" cy="455415"/>
          </a:xfrm>
          <a:custGeom>
            <a:avLst/>
            <a:gdLst/>
            <a:ahLst/>
            <a:cxnLst/>
            <a:rect l="0" t="0" r="0" b="0"/>
            <a:pathLst>
              <a:path w="214313" h="455415">
                <a:moveTo>
                  <a:pt x="44648" y="0"/>
                </a:moveTo>
                <a:lnTo>
                  <a:pt x="44648" y="8929"/>
                </a:lnTo>
                <a:lnTo>
                  <a:pt x="44648" y="17859"/>
                </a:lnTo>
                <a:lnTo>
                  <a:pt x="44648" y="44648"/>
                </a:lnTo>
                <a:lnTo>
                  <a:pt x="35718" y="71437"/>
                </a:lnTo>
                <a:lnTo>
                  <a:pt x="35718" y="116086"/>
                </a:lnTo>
                <a:lnTo>
                  <a:pt x="17859" y="169664"/>
                </a:lnTo>
                <a:lnTo>
                  <a:pt x="8929" y="232171"/>
                </a:lnTo>
                <a:lnTo>
                  <a:pt x="8929" y="294679"/>
                </a:lnTo>
                <a:lnTo>
                  <a:pt x="0" y="348257"/>
                </a:lnTo>
                <a:lnTo>
                  <a:pt x="0" y="401836"/>
                </a:lnTo>
                <a:lnTo>
                  <a:pt x="0" y="437554"/>
                </a:lnTo>
                <a:lnTo>
                  <a:pt x="0" y="455414"/>
                </a:lnTo>
                <a:lnTo>
                  <a:pt x="8929" y="455414"/>
                </a:lnTo>
                <a:lnTo>
                  <a:pt x="17859" y="446484"/>
                </a:lnTo>
                <a:lnTo>
                  <a:pt x="35718" y="410765"/>
                </a:lnTo>
                <a:lnTo>
                  <a:pt x="53578" y="366117"/>
                </a:lnTo>
                <a:lnTo>
                  <a:pt x="71437" y="321468"/>
                </a:lnTo>
                <a:lnTo>
                  <a:pt x="98226" y="276820"/>
                </a:lnTo>
                <a:lnTo>
                  <a:pt x="125015" y="258961"/>
                </a:lnTo>
                <a:lnTo>
                  <a:pt x="151804" y="258961"/>
                </a:lnTo>
                <a:lnTo>
                  <a:pt x="178593" y="276820"/>
                </a:lnTo>
                <a:lnTo>
                  <a:pt x="196453" y="303609"/>
                </a:lnTo>
                <a:lnTo>
                  <a:pt x="205382" y="339328"/>
                </a:lnTo>
                <a:lnTo>
                  <a:pt x="214312" y="375046"/>
                </a:lnTo>
                <a:lnTo>
                  <a:pt x="214312" y="401836"/>
                </a:lnTo>
                <a:lnTo>
                  <a:pt x="214312" y="40183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9" name="Freeform 68"/>
          <p:cNvSpPr/>
          <p:nvPr/>
        </p:nvSpPr>
        <p:spPr bwMode="auto">
          <a:xfrm>
            <a:off x="7929563" y="3616523"/>
            <a:ext cx="303609" cy="258962"/>
          </a:xfrm>
          <a:custGeom>
            <a:avLst/>
            <a:gdLst/>
            <a:ahLst/>
            <a:cxnLst/>
            <a:rect l="0" t="0" r="0" b="0"/>
            <a:pathLst>
              <a:path w="303609" h="258962">
                <a:moveTo>
                  <a:pt x="89296" y="8930"/>
                </a:moveTo>
                <a:lnTo>
                  <a:pt x="80367" y="8930"/>
                </a:lnTo>
                <a:lnTo>
                  <a:pt x="71437" y="8930"/>
                </a:lnTo>
                <a:lnTo>
                  <a:pt x="62507" y="8930"/>
                </a:lnTo>
                <a:lnTo>
                  <a:pt x="44648" y="8930"/>
                </a:lnTo>
                <a:lnTo>
                  <a:pt x="35718" y="17859"/>
                </a:lnTo>
                <a:lnTo>
                  <a:pt x="17859" y="35719"/>
                </a:lnTo>
                <a:lnTo>
                  <a:pt x="8929" y="71438"/>
                </a:lnTo>
                <a:lnTo>
                  <a:pt x="8929" y="107156"/>
                </a:lnTo>
                <a:lnTo>
                  <a:pt x="0" y="151805"/>
                </a:lnTo>
                <a:lnTo>
                  <a:pt x="8929" y="196453"/>
                </a:lnTo>
                <a:lnTo>
                  <a:pt x="8929" y="232172"/>
                </a:lnTo>
                <a:lnTo>
                  <a:pt x="17859" y="250031"/>
                </a:lnTo>
                <a:lnTo>
                  <a:pt x="26789" y="258961"/>
                </a:lnTo>
                <a:lnTo>
                  <a:pt x="44648" y="258961"/>
                </a:lnTo>
                <a:lnTo>
                  <a:pt x="53578" y="241102"/>
                </a:lnTo>
                <a:lnTo>
                  <a:pt x="71437" y="205383"/>
                </a:lnTo>
                <a:lnTo>
                  <a:pt x="80367" y="160734"/>
                </a:lnTo>
                <a:lnTo>
                  <a:pt x="98226" y="107156"/>
                </a:lnTo>
                <a:lnTo>
                  <a:pt x="107156" y="62508"/>
                </a:lnTo>
                <a:lnTo>
                  <a:pt x="116085" y="17859"/>
                </a:lnTo>
                <a:lnTo>
                  <a:pt x="125015" y="0"/>
                </a:lnTo>
                <a:lnTo>
                  <a:pt x="133945" y="0"/>
                </a:lnTo>
                <a:lnTo>
                  <a:pt x="133945" y="17859"/>
                </a:lnTo>
                <a:lnTo>
                  <a:pt x="133945" y="53578"/>
                </a:lnTo>
                <a:lnTo>
                  <a:pt x="133945" y="89297"/>
                </a:lnTo>
                <a:lnTo>
                  <a:pt x="125015" y="125016"/>
                </a:lnTo>
                <a:lnTo>
                  <a:pt x="125015" y="160734"/>
                </a:lnTo>
                <a:lnTo>
                  <a:pt x="125015" y="196453"/>
                </a:lnTo>
                <a:lnTo>
                  <a:pt x="125015" y="223242"/>
                </a:lnTo>
                <a:lnTo>
                  <a:pt x="133945" y="241102"/>
                </a:lnTo>
                <a:lnTo>
                  <a:pt x="142875" y="241102"/>
                </a:lnTo>
                <a:lnTo>
                  <a:pt x="160734" y="241102"/>
                </a:lnTo>
                <a:lnTo>
                  <a:pt x="178593" y="214313"/>
                </a:lnTo>
                <a:lnTo>
                  <a:pt x="196453" y="187523"/>
                </a:lnTo>
                <a:lnTo>
                  <a:pt x="214312" y="142875"/>
                </a:lnTo>
                <a:lnTo>
                  <a:pt x="223242" y="98227"/>
                </a:lnTo>
                <a:lnTo>
                  <a:pt x="232171" y="53578"/>
                </a:lnTo>
                <a:lnTo>
                  <a:pt x="232171" y="26789"/>
                </a:lnTo>
                <a:lnTo>
                  <a:pt x="232171" y="17859"/>
                </a:lnTo>
                <a:lnTo>
                  <a:pt x="232171" y="17859"/>
                </a:lnTo>
                <a:lnTo>
                  <a:pt x="232171" y="35719"/>
                </a:lnTo>
                <a:lnTo>
                  <a:pt x="223242" y="53578"/>
                </a:lnTo>
                <a:lnTo>
                  <a:pt x="223242" y="71438"/>
                </a:lnTo>
                <a:lnTo>
                  <a:pt x="214312" y="89297"/>
                </a:lnTo>
                <a:lnTo>
                  <a:pt x="214312" y="107156"/>
                </a:lnTo>
                <a:lnTo>
                  <a:pt x="214312" y="107156"/>
                </a:lnTo>
                <a:lnTo>
                  <a:pt x="214312" y="116086"/>
                </a:lnTo>
                <a:lnTo>
                  <a:pt x="223242" y="107156"/>
                </a:lnTo>
                <a:lnTo>
                  <a:pt x="232171" y="98227"/>
                </a:lnTo>
                <a:lnTo>
                  <a:pt x="241101" y="80367"/>
                </a:lnTo>
                <a:lnTo>
                  <a:pt x="250031" y="62508"/>
                </a:lnTo>
                <a:lnTo>
                  <a:pt x="258960" y="44648"/>
                </a:lnTo>
                <a:lnTo>
                  <a:pt x="267889" y="44648"/>
                </a:lnTo>
                <a:lnTo>
                  <a:pt x="276819" y="44648"/>
                </a:lnTo>
                <a:lnTo>
                  <a:pt x="276819" y="44648"/>
                </a:lnTo>
                <a:lnTo>
                  <a:pt x="276819" y="62508"/>
                </a:lnTo>
                <a:lnTo>
                  <a:pt x="276819" y="71438"/>
                </a:lnTo>
                <a:lnTo>
                  <a:pt x="276819" y="89297"/>
                </a:lnTo>
                <a:lnTo>
                  <a:pt x="276819" y="98227"/>
                </a:lnTo>
                <a:lnTo>
                  <a:pt x="276819" y="107156"/>
                </a:lnTo>
                <a:lnTo>
                  <a:pt x="276819" y="125016"/>
                </a:lnTo>
                <a:lnTo>
                  <a:pt x="276819" y="125016"/>
                </a:lnTo>
                <a:lnTo>
                  <a:pt x="276819" y="133945"/>
                </a:lnTo>
                <a:lnTo>
                  <a:pt x="276819" y="133945"/>
                </a:lnTo>
                <a:lnTo>
                  <a:pt x="285749" y="142875"/>
                </a:lnTo>
                <a:lnTo>
                  <a:pt x="285749" y="151805"/>
                </a:lnTo>
                <a:lnTo>
                  <a:pt x="294678" y="169664"/>
                </a:lnTo>
                <a:lnTo>
                  <a:pt x="303608" y="178594"/>
                </a:lnTo>
                <a:lnTo>
                  <a:pt x="303608" y="178594"/>
                </a:lnTo>
                <a:lnTo>
                  <a:pt x="303608" y="17859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0" name="Freeform 69"/>
          <p:cNvSpPr/>
          <p:nvPr/>
        </p:nvSpPr>
        <p:spPr bwMode="auto">
          <a:xfrm>
            <a:off x="8233171" y="3616523"/>
            <a:ext cx="80368" cy="232173"/>
          </a:xfrm>
          <a:custGeom>
            <a:avLst/>
            <a:gdLst/>
            <a:ahLst/>
            <a:cxnLst/>
            <a:rect l="0" t="0" r="0" b="0"/>
            <a:pathLst>
              <a:path w="80368" h="232173">
                <a:moveTo>
                  <a:pt x="44649" y="0"/>
                </a:moveTo>
                <a:lnTo>
                  <a:pt x="35719" y="8930"/>
                </a:lnTo>
                <a:lnTo>
                  <a:pt x="26789" y="17859"/>
                </a:lnTo>
                <a:lnTo>
                  <a:pt x="26789" y="26789"/>
                </a:lnTo>
                <a:lnTo>
                  <a:pt x="17859" y="44648"/>
                </a:lnTo>
                <a:lnTo>
                  <a:pt x="8930" y="71438"/>
                </a:lnTo>
                <a:lnTo>
                  <a:pt x="8930" y="98227"/>
                </a:lnTo>
                <a:lnTo>
                  <a:pt x="0" y="125016"/>
                </a:lnTo>
                <a:lnTo>
                  <a:pt x="0" y="142875"/>
                </a:lnTo>
                <a:lnTo>
                  <a:pt x="0" y="169664"/>
                </a:lnTo>
                <a:lnTo>
                  <a:pt x="8930" y="187523"/>
                </a:lnTo>
                <a:lnTo>
                  <a:pt x="8930" y="187523"/>
                </a:lnTo>
                <a:lnTo>
                  <a:pt x="17859" y="187523"/>
                </a:lnTo>
                <a:lnTo>
                  <a:pt x="26789" y="169664"/>
                </a:lnTo>
                <a:lnTo>
                  <a:pt x="44649" y="142875"/>
                </a:lnTo>
                <a:lnTo>
                  <a:pt x="44649" y="107156"/>
                </a:lnTo>
                <a:lnTo>
                  <a:pt x="53578" y="71438"/>
                </a:lnTo>
                <a:lnTo>
                  <a:pt x="53578" y="35719"/>
                </a:lnTo>
                <a:lnTo>
                  <a:pt x="53578" y="8930"/>
                </a:lnTo>
                <a:lnTo>
                  <a:pt x="62508" y="8930"/>
                </a:lnTo>
                <a:lnTo>
                  <a:pt x="62508" y="26789"/>
                </a:lnTo>
                <a:lnTo>
                  <a:pt x="62508" y="53578"/>
                </a:lnTo>
                <a:lnTo>
                  <a:pt x="62508" y="98227"/>
                </a:lnTo>
                <a:lnTo>
                  <a:pt x="71438" y="133945"/>
                </a:lnTo>
                <a:lnTo>
                  <a:pt x="71438" y="178594"/>
                </a:lnTo>
                <a:lnTo>
                  <a:pt x="71438" y="205383"/>
                </a:lnTo>
                <a:lnTo>
                  <a:pt x="80367" y="223242"/>
                </a:lnTo>
                <a:lnTo>
                  <a:pt x="80367" y="232172"/>
                </a:lnTo>
                <a:lnTo>
                  <a:pt x="80367" y="23217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1" name="Freeform 70"/>
          <p:cNvSpPr/>
          <p:nvPr/>
        </p:nvSpPr>
        <p:spPr bwMode="auto">
          <a:xfrm>
            <a:off x="8358187" y="3277195"/>
            <a:ext cx="80368" cy="526852"/>
          </a:xfrm>
          <a:custGeom>
            <a:avLst/>
            <a:gdLst/>
            <a:ahLst/>
            <a:cxnLst/>
            <a:rect l="0" t="0" r="0" b="0"/>
            <a:pathLst>
              <a:path w="80368" h="526852">
                <a:moveTo>
                  <a:pt x="17859" y="330398"/>
                </a:moveTo>
                <a:lnTo>
                  <a:pt x="17859" y="330398"/>
                </a:lnTo>
                <a:lnTo>
                  <a:pt x="17859" y="330398"/>
                </a:lnTo>
                <a:lnTo>
                  <a:pt x="17859" y="339328"/>
                </a:lnTo>
                <a:lnTo>
                  <a:pt x="8929" y="357187"/>
                </a:lnTo>
                <a:lnTo>
                  <a:pt x="8929" y="375047"/>
                </a:lnTo>
                <a:lnTo>
                  <a:pt x="0" y="401836"/>
                </a:lnTo>
                <a:lnTo>
                  <a:pt x="0" y="437555"/>
                </a:lnTo>
                <a:lnTo>
                  <a:pt x="0" y="455414"/>
                </a:lnTo>
                <a:lnTo>
                  <a:pt x="0" y="482203"/>
                </a:lnTo>
                <a:lnTo>
                  <a:pt x="8929" y="491133"/>
                </a:lnTo>
                <a:lnTo>
                  <a:pt x="17859" y="500062"/>
                </a:lnTo>
                <a:lnTo>
                  <a:pt x="26789" y="491133"/>
                </a:lnTo>
                <a:lnTo>
                  <a:pt x="26789" y="473273"/>
                </a:lnTo>
                <a:lnTo>
                  <a:pt x="35718" y="446484"/>
                </a:lnTo>
                <a:lnTo>
                  <a:pt x="44648" y="392906"/>
                </a:lnTo>
                <a:lnTo>
                  <a:pt x="44648" y="348258"/>
                </a:lnTo>
                <a:lnTo>
                  <a:pt x="53578" y="285750"/>
                </a:lnTo>
                <a:lnTo>
                  <a:pt x="62508" y="214312"/>
                </a:lnTo>
                <a:lnTo>
                  <a:pt x="71437" y="142875"/>
                </a:lnTo>
                <a:lnTo>
                  <a:pt x="71437" y="80367"/>
                </a:lnTo>
                <a:lnTo>
                  <a:pt x="80367" y="26789"/>
                </a:lnTo>
                <a:lnTo>
                  <a:pt x="80367" y="0"/>
                </a:lnTo>
                <a:lnTo>
                  <a:pt x="80367" y="0"/>
                </a:lnTo>
                <a:lnTo>
                  <a:pt x="71437" y="8930"/>
                </a:lnTo>
                <a:lnTo>
                  <a:pt x="71437" y="44648"/>
                </a:lnTo>
                <a:lnTo>
                  <a:pt x="53578" y="98226"/>
                </a:lnTo>
                <a:lnTo>
                  <a:pt x="44648" y="151805"/>
                </a:lnTo>
                <a:lnTo>
                  <a:pt x="35718" y="223242"/>
                </a:lnTo>
                <a:lnTo>
                  <a:pt x="35718" y="285750"/>
                </a:lnTo>
                <a:lnTo>
                  <a:pt x="26789" y="348258"/>
                </a:lnTo>
                <a:lnTo>
                  <a:pt x="35718" y="401836"/>
                </a:lnTo>
                <a:lnTo>
                  <a:pt x="35718" y="446484"/>
                </a:lnTo>
                <a:lnTo>
                  <a:pt x="44648" y="482203"/>
                </a:lnTo>
                <a:lnTo>
                  <a:pt x="44648" y="508992"/>
                </a:lnTo>
                <a:lnTo>
                  <a:pt x="53578" y="526851"/>
                </a:lnTo>
                <a:lnTo>
                  <a:pt x="62508" y="526851"/>
                </a:lnTo>
                <a:lnTo>
                  <a:pt x="62508" y="526851"/>
                </a:lnTo>
                <a:lnTo>
                  <a:pt x="62508" y="52685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2" name="Freeform 71"/>
          <p:cNvSpPr/>
          <p:nvPr/>
        </p:nvSpPr>
        <p:spPr bwMode="auto">
          <a:xfrm>
            <a:off x="8242101" y="3393281"/>
            <a:ext cx="178595" cy="142876"/>
          </a:xfrm>
          <a:custGeom>
            <a:avLst/>
            <a:gdLst/>
            <a:ahLst/>
            <a:cxnLst/>
            <a:rect l="0" t="0" r="0" b="0"/>
            <a:pathLst>
              <a:path w="178595" h="142876">
                <a:moveTo>
                  <a:pt x="0" y="142875"/>
                </a:moveTo>
                <a:lnTo>
                  <a:pt x="8929" y="142875"/>
                </a:lnTo>
                <a:lnTo>
                  <a:pt x="17859" y="133945"/>
                </a:lnTo>
                <a:lnTo>
                  <a:pt x="44648" y="116086"/>
                </a:lnTo>
                <a:lnTo>
                  <a:pt x="71437" y="98226"/>
                </a:lnTo>
                <a:lnTo>
                  <a:pt x="107156" y="71437"/>
                </a:lnTo>
                <a:lnTo>
                  <a:pt x="133945" y="44648"/>
                </a:lnTo>
                <a:lnTo>
                  <a:pt x="151804" y="26789"/>
                </a:lnTo>
                <a:lnTo>
                  <a:pt x="169664" y="893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3" name="Freeform 72"/>
          <p:cNvSpPr/>
          <p:nvPr/>
        </p:nvSpPr>
        <p:spPr bwMode="auto">
          <a:xfrm>
            <a:off x="8384976" y="3518296"/>
            <a:ext cx="125016" cy="294681"/>
          </a:xfrm>
          <a:custGeom>
            <a:avLst/>
            <a:gdLst/>
            <a:ahLst/>
            <a:cxnLst/>
            <a:rect l="0" t="0" r="0" b="0"/>
            <a:pathLst>
              <a:path w="125016" h="294681">
                <a:moveTo>
                  <a:pt x="0" y="205383"/>
                </a:moveTo>
                <a:lnTo>
                  <a:pt x="0" y="214313"/>
                </a:lnTo>
                <a:lnTo>
                  <a:pt x="0" y="223243"/>
                </a:lnTo>
                <a:lnTo>
                  <a:pt x="0" y="232172"/>
                </a:lnTo>
                <a:lnTo>
                  <a:pt x="8929" y="241102"/>
                </a:lnTo>
                <a:lnTo>
                  <a:pt x="17859" y="232172"/>
                </a:lnTo>
                <a:lnTo>
                  <a:pt x="26789" y="223243"/>
                </a:lnTo>
                <a:lnTo>
                  <a:pt x="26789" y="205383"/>
                </a:lnTo>
                <a:lnTo>
                  <a:pt x="35719" y="169665"/>
                </a:lnTo>
                <a:lnTo>
                  <a:pt x="35719" y="125016"/>
                </a:lnTo>
                <a:lnTo>
                  <a:pt x="44648" y="80368"/>
                </a:lnTo>
                <a:lnTo>
                  <a:pt x="44648" y="44649"/>
                </a:lnTo>
                <a:lnTo>
                  <a:pt x="44648" y="8930"/>
                </a:lnTo>
                <a:lnTo>
                  <a:pt x="44648" y="0"/>
                </a:lnTo>
                <a:lnTo>
                  <a:pt x="35719" y="17860"/>
                </a:lnTo>
                <a:lnTo>
                  <a:pt x="35719" y="44649"/>
                </a:lnTo>
                <a:lnTo>
                  <a:pt x="35719" y="89297"/>
                </a:lnTo>
                <a:lnTo>
                  <a:pt x="35719" y="142875"/>
                </a:lnTo>
                <a:lnTo>
                  <a:pt x="26789" y="187524"/>
                </a:lnTo>
                <a:lnTo>
                  <a:pt x="26789" y="232172"/>
                </a:lnTo>
                <a:lnTo>
                  <a:pt x="26789" y="258961"/>
                </a:lnTo>
                <a:lnTo>
                  <a:pt x="26789" y="285750"/>
                </a:lnTo>
                <a:lnTo>
                  <a:pt x="26789" y="294680"/>
                </a:lnTo>
                <a:lnTo>
                  <a:pt x="35719" y="285750"/>
                </a:lnTo>
                <a:lnTo>
                  <a:pt x="35719" y="267891"/>
                </a:lnTo>
                <a:lnTo>
                  <a:pt x="35719" y="241102"/>
                </a:lnTo>
                <a:lnTo>
                  <a:pt x="44648" y="196454"/>
                </a:lnTo>
                <a:lnTo>
                  <a:pt x="44648" y="142875"/>
                </a:lnTo>
                <a:lnTo>
                  <a:pt x="53578" y="89297"/>
                </a:lnTo>
                <a:lnTo>
                  <a:pt x="62508" y="53579"/>
                </a:lnTo>
                <a:lnTo>
                  <a:pt x="80367" y="35719"/>
                </a:lnTo>
                <a:lnTo>
                  <a:pt x="89297" y="44649"/>
                </a:lnTo>
                <a:lnTo>
                  <a:pt x="89297" y="80368"/>
                </a:lnTo>
                <a:lnTo>
                  <a:pt x="98226" y="116086"/>
                </a:lnTo>
                <a:lnTo>
                  <a:pt x="98226" y="160735"/>
                </a:lnTo>
                <a:lnTo>
                  <a:pt x="98226" y="196454"/>
                </a:lnTo>
                <a:lnTo>
                  <a:pt x="107156" y="232172"/>
                </a:lnTo>
                <a:lnTo>
                  <a:pt x="107156" y="250032"/>
                </a:lnTo>
                <a:lnTo>
                  <a:pt x="98226" y="250032"/>
                </a:lnTo>
                <a:lnTo>
                  <a:pt x="89297" y="241102"/>
                </a:lnTo>
                <a:lnTo>
                  <a:pt x="89297" y="223243"/>
                </a:lnTo>
                <a:lnTo>
                  <a:pt x="98226" y="178594"/>
                </a:lnTo>
                <a:lnTo>
                  <a:pt x="98226" y="133946"/>
                </a:lnTo>
                <a:lnTo>
                  <a:pt x="107156" y="89297"/>
                </a:lnTo>
                <a:lnTo>
                  <a:pt x="116086" y="53579"/>
                </a:lnTo>
                <a:lnTo>
                  <a:pt x="125015" y="35719"/>
                </a:lnTo>
                <a:lnTo>
                  <a:pt x="125015" y="357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4" name="Freeform 73"/>
          <p:cNvSpPr/>
          <p:nvPr/>
        </p:nvSpPr>
        <p:spPr bwMode="auto">
          <a:xfrm>
            <a:off x="6081117" y="4545211"/>
            <a:ext cx="8931" cy="125016"/>
          </a:xfrm>
          <a:custGeom>
            <a:avLst/>
            <a:gdLst/>
            <a:ahLst/>
            <a:cxnLst/>
            <a:rect l="0" t="0" r="0" b="0"/>
            <a:pathLst>
              <a:path w="8931" h="125016">
                <a:moveTo>
                  <a:pt x="0" y="0"/>
                </a:moveTo>
                <a:lnTo>
                  <a:pt x="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8930" y="62507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16085"/>
                </a:lnTo>
                <a:lnTo>
                  <a:pt x="8930" y="125015"/>
                </a:lnTo>
                <a:lnTo>
                  <a:pt x="8930" y="125015"/>
                </a:lnTo>
                <a:lnTo>
                  <a:pt x="8930" y="125015"/>
                </a:lnTo>
                <a:lnTo>
                  <a:pt x="8930" y="116085"/>
                </a:lnTo>
                <a:lnTo>
                  <a:pt x="8930" y="11608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5" name="Freeform 74"/>
          <p:cNvSpPr/>
          <p:nvPr/>
        </p:nvSpPr>
        <p:spPr bwMode="auto">
          <a:xfrm>
            <a:off x="6045398" y="4393406"/>
            <a:ext cx="26791" cy="26790"/>
          </a:xfrm>
          <a:custGeom>
            <a:avLst/>
            <a:gdLst/>
            <a:ahLst/>
            <a:cxnLst/>
            <a:rect l="0" t="0" r="0" b="0"/>
            <a:pathLst>
              <a:path w="26791" h="26790">
                <a:moveTo>
                  <a:pt x="0" y="17859"/>
                </a:move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17859"/>
                </a:lnTo>
                <a:lnTo>
                  <a:pt x="17860" y="8930"/>
                </a:lnTo>
                <a:lnTo>
                  <a:pt x="26790" y="0"/>
                </a:lnTo>
                <a:lnTo>
                  <a:pt x="2679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" name="Freeform 75"/>
          <p:cNvSpPr/>
          <p:nvPr/>
        </p:nvSpPr>
        <p:spPr bwMode="auto">
          <a:xfrm>
            <a:off x="6161484" y="4446984"/>
            <a:ext cx="80369" cy="241103"/>
          </a:xfrm>
          <a:custGeom>
            <a:avLst/>
            <a:gdLst/>
            <a:ahLst/>
            <a:cxnLst/>
            <a:rect l="0" t="0" r="0" b="0"/>
            <a:pathLst>
              <a:path w="80369" h="241103">
                <a:moveTo>
                  <a:pt x="71438" y="0"/>
                </a:moveTo>
                <a:lnTo>
                  <a:pt x="71438" y="0"/>
                </a:lnTo>
                <a:lnTo>
                  <a:pt x="71438" y="0"/>
                </a:lnTo>
                <a:lnTo>
                  <a:pt x="62508" y="8930"/>
                </a:lnTo>
                <a:lnTo>
                  <a:pt x="53579" y="8930"/>
                </a:lnTo>
                <a:lnTo>
                  <a:pt x="53579" y="26789"/>
                </a:lnTo>
                <a:lnTo>
                  <a:pt x="35719" y="35719"/>
                </a:lnTo>
                <a:lnTo>
                  <a:pt x="26789" y="44648"/>
                </a:lnTo>
                <a:lnTo>
                  <a:pt x="8930" y="62508"/>
                </a:lnTo>
                <a:lnTo>
                  <a:pt x="8930" y="71437"/>
                </a:lnTo>
                <a:lnTo>
                  <a:pt x="0" y="80367"/>
                </a:lnTo>
                <a:lnTo>
                  <a:pt x="8930" y="89297"/>
                </a:lnTo>
                <a:lnTo>
                  <a:pt x="8930" y="98227"/>
                </a:lnTo>
                <a:lnTo>
                  <a:pt x="26789" y="98227"/>
                </a:lnTo>
                <a:lnTo>
                  <a:pt x="35719" y="107156"/>
                </a:lnTo>
                <a:lnTo>
                  <a:pt x="53579" y="116086"/>
                </a:lnTo>
                <a:lnTo>
                  <a:pt x="71438" y="133945"/>
                </a:lnTo>
                <a:lnTo>
                  <a:pt x="80368" y="142875"/>
                </a:lnTo>
                <a:lnTo>
                  <a:pt x="80368" y="169664"/>
                </a:lnTo>
                <a:lnTo>
                  <a:pt x="71438" y="187523"/>
                </a:lnTo>
                <a:lnTo>
                  <a:pt x="62508" y="214312"/>
                </a:lnTo>
                <a:lnTo>
                  <a:pt x="44649" y="232172"/>
                </a:lnTo>
                <a:lnTo>
                  <a:pt x="26789" y="241102"/>
                </a:lnTo>
                <a:lnTo>
                  <a:pt x="17860" y="232172"/>
                </a:lnTo>
                <a:lnTo>
                  <a:pt x="17860" y="223242"/>
                </a:lnTo>
                <a:lnTo>
                  <a:pt x="17860" y="196453"/>
                </a:lnTo>
                <a:lnTo>
                  <a:pt x="17860" y="19645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" name="Freeform 76"/>
          <p:cNvSpPr/>
          <p:nvPr/>
        </p:nvSpPr>
        <p:spPr bwMode="auto">
          <a:xfrm>
            <a:off x="6340078" y="4321968"/>
            <a:ext cx="80368" cy="294681"/>
          </a:xfrm>
          <a:custGeom>
            <a:avLst/>
            <a:gdLst/>
            <a:ahLst/>
            <a:cxnLst/>
            <a:rect l="0" t="0" r="0" b="0"/>
            <a:pathLst>
              <a:path w="80368" h="294681">
                <a:moveTo>
                  <a:pt x="44649" y="0"/>
                </a:move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8930"/>
                </a:lnTo>
                <a:lnTo>
                  <a:pt x="44649" y="17860"/>
                </a:lnTo>
                <a:lnTo>
                  <a:pt x="35719" y="44649"/>
                </a:lnTo>
                <a:lnTo>
                  <a:pt x="26789" y="71438"/>
                </a:lnTo>
                <a:lnTo>
                  <a:pt x="17860" y="116086"/>
                </a:lnTo>
                <a:lnTo>
                  <a:pt x="8930" y="160735"/>
                </a:lnTo>
                <a:lnTo>
                  <a:pt x="0" y="205383"/>
                </a:lnTo>
                <a:lnTo>
                  <a:pt x="0" y="241102"/>
                </a:lnTo>
                <a:lnTo>
                  <a:pt x="8930" y="267891"/>
                </a:lnTo>
                <a:lnTo>
                  <a:pt x="17860" y="285750"/>
                </a:lnTo>
                <a:lnTo>
                  <a:pt x="26789" y="294680"/>
                </a:lnTo>
                <a:lnTo>
                  <a:pt x="53578" y="285750"/>
                </a:lnTo>
                <a:lnTo>
                  <a:pt x="62508" y="276821"/>
                </a:lnTo>
                <a:lnTo>
                  <a:pt x="80367" y="258961"/>
                </a:lnTo>
                <a:lnTo>
                  <a:pt x="80367" y="241102"/>
                </a:lnTo>
                <a:lnTo>
                  <a:pt x="80367" y="214313"/>
                </a:lnTo>
                <a:lnTo>
                  <a:pt x="80367" y="21431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8" name="Freeform 77"/>
          <p:cNvSpPr/>
          <p:nvPr/>
        </p:nvSpPr>
        <p:spPr bwMode="auto">
          <a:xfrm>
            <a:off x="6232922" y="4482703"/>
            <a:ext cx="178595" cy="53579"/>
          </a:xfrm>
          <a:custGeom>
            <a:avLst/>
            <a:gdLst/>
            <a:ahLst/>
            <a:cxnLst/>
            <a:rect l="0" t="0" r="0" b="0"/>
            <a:pathLst>
              <a:path w="178595" h="53579">
                <a:moveTo>
                  <a:pt x="0" y="53578"/>
                </a:moveTo>
                <a:lnTo>
                  <a:pt x="17859" y="53578"/>
                </a:lnTo>
                <a:lnTo>
                  <a:pt x="35719" y="53578"/>
                </a:lnTo>
                <a:lnTo>
                  <a:pt x="71437" y="44648"/>
                </a:lnTo>
                <a:lnTo>
                  <a:pt x="107156" y="44648"/>
                </a:lnTo>
                <a:lnTo>
                  <a:pt x="133945" y="26789"/>
                </a:lnTo>
                <a:lnTo>
                  <a:pt x="160734" y="17859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" name="Freeform 78"/>
          <p:cNvSpPr/>
          <p:nvPr/>
        </p:nvSpPr>
        <p:spPr bwMode="auto">
          <a:xfrm>
            <a:off x="6438305" y="4464843"/>
            <a:ext cx="26790" cy="89298"/>
          </a:xfrm>
          <a:custGeom>
            <a:avLst/>
            <a:gdLst/>
            <a:ahLst/>
            <a:cxnLst/>
            <a:rect l="0" t="0" r="0" b="0"/>
            <a:pathLst>
              <a:path w="26790" h="89298">
                <a:moveTo>
                  <a:pt x="2678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26789" y="26789"/>
                </a:lnTo>
                <a:lnTo>
                  <a:pt x="26789" y="35719"/>
                </a:lnTo>
                <a:lnTo>
                  <a:pt x="17859" y="53578"/>
                </a:lnTo>
                <a:lnTo>
                  <a:pt x="17859" y="71438"/>
                </a:lnTo>
                <a:lnTo>
                  <a:pt x="8929" y="80368"/>
                </a:lnTo>
                <a:lnTo>
                  <a:pt x="8929" y="89297"/>
                </a:lnTo>
                <a:lnTo>
                  <a:pt x="0" y="80368"/>
                </a:lnTo>
                <a:lnTo>
                  <a:pt x="0" y="71438"/>
                </a:lnTo>
                <a:lnTo>
                  <a:pt x="0" y="53578"/>
                </a:lnTo>
                <a:lnTo>
                  <a:pt x="0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6491883" y="4321968"/>
            <a:ext cx="8931" cy="53579"/>
          </a:xfrm>
          <a:custGeom>
            <a:avLst/>
            <a:gdLst/>
            <a:ahLst/>
            <a:cxnLst/>
            <a:rect l="0" t="0" r="0" b="0"/>
            <a:pathLst>
              <a:path w="8931" h="53579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44649"/>
                </a:lnTo>
                <a:lnTo>
                  <a:pt x="8930" y="4464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>
            <a:off x="6563320" y="4393406"/>
            <a:ext cx="125017" cy="151806"/>
          </a:xfrm>
          <a:custGeom>
            <a:avLst/>
            <a:gdLst/>
            <a:ahLst/>
            <a:cxnLst/>
            <a:rect l="0" t="0" r="0" b="0"/>
            <a:pathLst>
              <a:path w="125017" h="151806">
                <a:moveTo>
                  <a:pt x="89297" y="0"/>
                </a:moveTo>
                <a:lnTo>
                  <a:pt x="80368" y="8930"/>
                </a:lnTo>
                <a:lnTo>
                  <a:pt x="80368" y="8930"/>
                </a:lnTo>
                <a:lnTo>
                  <a:pt x="71438" y="17859"/>
                </a:lnTo>
                <a:lnTo>
                  <a:pt x="53578" y="26789"/>
                </a:lnTo>
                <a:lnTo>
                  <a:pt x="35719" y="44648"/>
                </a:lnTo>
                <a:lnTo>
                  <a:pt x="26789" y="62508"/>
                </a:lnTo>
                <a:lnTo>
                  <a:pt x="8930" y="80367"/>
                </a:lnTo>
                <a:lnTo>
                  <a:pt x="0" y="107156"/>
                </a:lnTo>
                <a:lnTo>
                  <a:pt x="0" y="125015"/>
                </a:lnTo>
                <a:lnTo>
                  <a:pt x="8930" y="142875"/>
                </a:lnTo>
                <a:lnTo>
                  <a:pt x="17860" y="151805"/>
                </a:lnTo>
                <a:lnTo>
                  <a:pt x="35719" y="151805"/>
                </a:lnTo>
                <a:lnTo>
                  <a:pt x="62508" y="142875"/>
                </a:lnTo>
                <a:lnTo>
                  <a:pt x="80368" y="125015"/>
                </a:lnTo>
                <a:lnTo>
                  <a:pt x="98227" y="107156"/>
                </a:lnTo>
                <a:lnTo>
                  <a:pt x="116086" y="80367"/>
                </a:lnTo>
                <a:lnTo>
                  <a:pt x="125016" y="62508"/>
                </a:lnTo>
                <a:lnTo>
                  <a:pt x="125016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" name="Freeform 81"/>
          <p:cNvSpPr/>
          <p:nvPr/>
        </p:nvSpPr>
        <p:spPr bwMode="auto">
          <a:xfrm>
            <a:off x="6706195" y="4348757"/>
            <a:ext cx="107158" cy="169665"/>
          </a:xfrm>
          <a:custGeom>
            <a:avLst/>
            <a:gdLst/>
            <a:ahLst/>
            <a:cxnLst/>
            <a:rect l="0" t="0" r="0" b="0"/>
            <a:pathLst>
              <a:path w="107158" h="169665">
                <a:moveTo>
                  <a:pt x="35719" y="0"/>
                </a:move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17860" y="8930"/>
                </a:lnTo>
                <a:lnTo>
                  <a:pt x="17860" y="17860"/>
                </a:lnTo>
                <a:lnTo>
                  <a:pt x="893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35719"/>
                </a:lnTo>
                <a:lnTo>
                  <a:pt x="17860" y="35719"/>
                </a:lnTo>
                <a:lnTo>
                  <a:pt x="35719" y="44649"/>
                </a:lnTo>
                <a:lnTo>
                  <a:pt x="44649" y="53579"/>
                </a:lnTo>
                <a:lnTo>
                  <a:pt x="71438" y="62508"/>
                </a:lnTo>
                <a:lnTo>
                  <a:pt x="80368" y="71438"/>
                </a:lnTo>
                <a:lnTo>
                  <a:pt x="98227" y="89297"/>
                </a:lnTo>
                <a:lnTo>
                  <a:pt x="107157" y="107157"/>
                </a:lnTo>
                <a:lnTo>
                  <a:pt x="98227" y="133946"/>
                </a:lnTo>
                <a:lnTo>
                  <a:pt x="80368" y="151805"/>
                </a:lnTo>
                <a:lnTo>
                  <a:pt x="62508" y="160735"/>
                </a:lnTo>
                <a:lnTo>
                  <a:pt x="44649" y="169664"/>
                </a:lnTo>
                <a:lnTo>
                  <a:pt x="26789" y="160735"/>
                </a:lnTo>
                <a:lnTo>
                  <a:pt x="17860" y="151805"/>
                </a:lnTo>
                <a:lnTo>
                  <a:pt x="8930" y="125016"/>
                </a:lnTo>
                <a:lnTo>
                  <a:pt x="8930" y="12501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3" name="Freeform 82"/>
          <p:cNvSpPr/>
          <p:nvPr/>
        </p:nvSpPr>
        <p:spPr bwMode="auto">
          <a:xfrm>
            <a:off x="8447484" y="3464718"/>
            <a:ext cx="107157" cy="71439"/>
          </a:xfrm>
          <a:custGeom>
            <a:avLst/>
            <a:gdLst/>
            <a:ahLst/>
            <a:cxnLst/>
            <a:rect l="0" t="0" r="0" b="0"/>
            <a:pathLst>
              <a:path w="107157" h="71439">
                <a:moveTo>
                  <a:pt x="0" y="71438"/>
                </a:move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8929" y="71438"/>
                </a:lnTo>
                <a:lnTo>
                  <a:pt x="17859" y="71438"/>
                </a:lnTo>
                <a:lnTo>
                  <a:pt x="35718" y="53578"/>
                </a:lnTo>
                <a:lnTo>
                  <a:pt x="62507" y="35719"/>
                </a:lnTo>
                <a:lnTo>
                  <a:pt x="80367" y="1786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4" name="Freeform 83"/>
          <p:cNvSpPr/>
          <p:nvPr/>
        </p:nvSpPr>
        <p:spPr bwMode="auto">
          <a:xfrm>
            <a:off x="6215063" y="4884539"/>
            <a:ext cx="125016" cy="455415"/>
          </a:xfrm>
          <a:custGeom>
            <a:avLst/>
            <a:gdLst/>
            <a:ahLst/>
            <a:cxnLst/>
            <a:rect l="0" t="0" r="0" b="0"/>
            <a:pathLst>
              <a:path w="125016" h="45541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7859"/>
                </a:lnTo>
                <a:lnTo>
                  <a:pt x="8929" y="26789"/>
                </a:lnTo>
                <a:lnTo>
                  <a:pt x="8929" y="44649"/>
                </a:lnTo>
                <a:lnTo>
                  <a:pt x="17859" y="80367"/>
                </a:lnTo>
                <a:lnTo>
                  <a:pt x="17859" y="125016"/>
                </a:lnTo>
                <a:lnTo>
                  <a:pt x="26789" y="178594"/>
                </a:lnTo>
                <a:lnTo>
                  <a:pt x="26789" y="250031"/>
                </a:lnTo>
                <a:lnTo>
                  <a:pt x="35718" y="321469"/>
                </a:lnTo>
                <a:lnTo>
                  <a:pt x="35718" y="392906"/>
                </a:lnTo>
                <a:lnTo>
                  <a:pt x="44648" y="437555"/>
                </a:lnTo>
                <a:lnTo>
                  <a:pt x="53578" y="455414"/>
                </a:lnTo>
                <a:lnTo>
                  <a:pt x="71437" y="446484"/>
                </a:lnTo>
                <a:lnTo>
                  <a:pt x="89296" y="419695"/>
                </a:lnTo>
                <a:lnTo>
                  <a:pt x="107156" y="375047"/>
                </a:lnTo>
                <a:lnTo>
                  <a:pt x="125015" y="321469"/>
                </a:lnTo>
                <a:lnTo>
                  <a:pt x="125015" y="32146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5" name="Freeform 84"/>
          <p:cNvSpPr/>
          <p:nvPr/>
        </p:nvSpPr>
        <p:spPr bwMode="auto">
          <a:xfrm>
            <a:off x="6036469" y="5009555"/>
            <a:ext cx="339329" cy="205384"/>
          </a:xfrm>
          <a:custGeom>
            <a:avLst/>
            <a:gdLst/>
            <a:ahLst/>
            <a:cxnLst/>
            <a:rect l="0" t="0" r="0" b="0"/>
            <a:pathLst>
              <a:path w="339329" h="205384">
                <a:moveTo>
                  <a:pt x="0" y="205383"/>
                </a:moveTo>
                <a:lnTo>
                  <a:pt x="0" y="205383"/>
                </a:lnTo>
                <a:lnTo>
                  <a:pt x="17859" y="205383"/>
                </a:lnTo>
                <a:lnTo>
                  <a:pt x="44648" y="205383"/>
                </a:lnTo>
                <a:lnTo>
                  <a:pt x="89297" y="187523"/>
                </a:lnTo>
                <a:lnTo>
                  <a:pt x="133945" y="169664"/>
                </a:lnTo>
                <a:lnTo>
                  <a:pt x="196453" y="133945"/>
                </a:lnTo>
                <a:lnTo>
                  <a:pt x="250031" y="89297"/>
                </a:lnTo>
                <a:lnTo>
                  <a:pt x="303609" y="44648"/>
                </a:lnTo>
                <a:lnTo>
                  <a:pt x="339328" y="0"/>
                </a:lnTo>
                <a:lnTo>
                  <a:pt x="33932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6" name="Freeform 85"/>
          <p:cNvSpPr/>
          <p:nvPr/>
        </p:nvSpPr>
        <p:spPr bwMode="auto">
          <a:xfrm>
            <a:off x="6349008" y="4938117"/>
            <a:ext cx="267891" cy="383978"/>
          </a:xfrm>
          <a:custGeom>
            <a:avLst/>
            <a:gdLst/>
            <a:ahLst/>
            <a:cxnLst/>
            <a:rect l="0" t="0" r="0" b="0"/>
            <a:pathLst>
              <a:path w="267891" h="383978">
                <a:moveTo>
                  <a:pt x="0" y="258961"/>
                </a:moveTo>
                <a:lnTo>
                  <a:pt x="0" y="267891"/>
                </a:lnTo>
                <a:lnTo>
                  <a:pt x="0" y="267891"/>
                </a:lnTo>
                <a:lnTo>
                  <a:pt x="8930" y="267891"/>
                </a:lnTo>
                <a:lnTo>
                  <a:pt x="17859" y="258961"/>
                </a:lnTo>
                <a:lnTo>
                  <a:pt x="44648" y="232172"/>
                </a:lnTo>
                <a:lnTo>
                  <a:pt x="71437" y="205383"/>
                </a:lnTo>
                <a:lnTo>
                  <a:pt x="98226" y="160735"/>
                </a:lnTo>
                <a:lnTo>
                  <a:pt x="116086" y="125016"/>
                </a:lnTo>
                <a:lnTo>
                  <a:pt x="142875" y="80367"/>
                </a:lnTo>
                <a:lnTo>
                  <a:pt x="160734" y="44649"/>
                </a:lnTo>
                <a:lnTo>
                  <a:pt x="160734" y="17860"/>
                </a:lnTo>
                <a:lnTo>
                  <a:pt x="169664" y="0"/>
                </a:lnTo>
                <a:lnTo>
                  <a:pt x="160734" y="0"/>
                </a:lnTo>
                <a:lnTo>
                  <a:pt x="142875" y="17860"/>
                </a:lnTo>
                <a:lnTo>
                  <a:pt x="125015" y="62508"/>
                </a:lnTo>
                <a:lnTo>
                  <a:pt x="98226" y="116086"/>
                </a:lnTo>
                <a:lnTo>
                  <a:pt x="62508" y="178594"/>
                </a:lnTo>
                <a:lnTo>
                  <a:pt x="44648" y="241102"/>
                </a:lnTo>
                <a:lnTo>
                  <a:pt x="26789" y="294680"/>
                </a:lnTo>
                <a:lnTo>
                  <a:pt x="26789" y="339328"/>
                </a:lnTo>
                <a:lnTo>
                  <a:pt x="35719" y="366117"/>
                </a:lnTo>
                <a:lnTo>
                  <a:pt x="62508" y="383977"/>
                </a:lnTo>
                <a:lnTo>
                  <a:pt x="98226" y="375047"/>
                </a:lnTo>
                <a:lnTo>
                  <a:pt x="142875" y="357188"/>
                </a:lnTo>
                <a:lnTo>
                  <a:pt x="187523" y="321469"/>
                </a:lnTo>
                <a:lnTo>
                  <a:pt x="232172" y="285750"/>
                </a:lnTo>
                <a:lnTo>
                  <a:pt x="267890" y="232172"/>
                </a:lnTo>
                <a:lnTo>
                  <a:pt x="267890" y="23217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7" name="Freeform 86"/>
          <p:cNvSpPr/>
          <p:nvPr/>
        </p:nvSpPr>
        <p:spPr bwMode="auto">
          <a:xfrm>
            <a:off x="6572250" y="4875609"/>
            <a:ext cx="214314" cy="294681"/>
          </a:xfrm>
          <a:custGeom>
            <a:avLst/>
            <a:gdLst/>
            <a:ahLst/>
            <a:cxnLst/>
            <a:rect l="0" t="0" r="0" b="0"/>
            <a:pathLst>
              <a:path w="214314" h="294681">
                <a:moveTo>
                  <a:pt x="0" y="125016"/>
                </a:moveTo>
                <a:lnTo>
                  <a:pt x="0" y="133946"/>
                </a:lnTo>
                <a:lnTo>
                  <a:pt x="0" y="142875"/>
                </a:lnTo>
                <a:lnTo>
                  <a:pt x="8930" y="160735"/>
                </a:lnTo>
                <a:lnTo>
                  <a:pt x="17859" y="178594"/>
                </a:lnTo>
                <a:lnTo>
                  <a:pt x="35719" y="205383"/>
                </a:lnTo>
                <a:lnTo>
                  <a:pt x="53578" y="241102"/>
                </a:lnTo>
                <a:lnTo>
                  <a:pt x="71438" y="267891"/>
                </a:lnTo>
                <a:lnTo>
                  <a:pt x="80367" y="285750"/>
                </a:lnTo>
                <a:lnTo>
                  <a:pt x="98227" y="294680"/>
                </a:lnTo>
                <a:lnTo>
                  <a:pt x="107156" y="294680"/>
                </a:lnTo>
                <a:lnTo>
                  <a:pt x="116086" y="285750"/>
                </a:lnTo>
                <a:lnTo>
                  <a:pt x="116086" y="267891"/>
                </a:lnTo>
                <a:lnTo>
                  <a:pt x="116086" y="232172"/>
                </a:lnTo>
                <a:lnTo>
                  <a:pt x="116086" y="187524"/>
                </a:lnTo>
                <a:lnTo>
                  <a:pt x="116086" y="151805"/>
                </a:lnTo>
                <a:lnTo>
                  <a:pt x="125016" y="107157"/>
                </a:lnTo>
                <a:lnTo>
                  <a:pt x="133945" y="80368"/>
                </a:lnTo>
                <a:lnTo>
                  <a:pt x="151805" y="53579"/>
                </a:lnTo>
                <a:lnTo>
                  <a:pt x="178594" y="26789"/>
                </a:lnTo>
                <a:lnTo>
                  <a:pt x="196453" y="17860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8" name="Freeform 87"/>
          <p:cNvSpPr/>
          <p:nvPr/>
        </p:nvSpPr>
        <p:spPr bwMode="auto">
          <a:xfrm>
            <a:off x="6768703" y="4848820"/>
            <a:ext cx="357189" cy="241103"/>
          </a:xfrm>
          <a:custGeom>
            <a:avLst/>
            <a:gdLst/>
            <a:ahLst/>
            <a:cxnLst/>
            <a:rect l="0" t="0" r="0" b="0"/>
            <a:pathLst>
              <a:path w="357189" h="241103">
                <a:moveTo>
                  <a:pt x="17860" y="62508"/>
                </a:moveTo>
                <a:lnTo>
                  <a:pt x="8930" y="71438"/>
                </a:lnTo>
                <a:lnTo>
                  <a:pt x="8930" y="89297"/>
                </a:lnTo>
                <a:lnTo>
                  <a:pt x="0" y="125016"/>
                </a:lnTo>
                <a:lnTo>
                  <a:pt x="0" y="151805"/>
                </a:lnTo>
                <a:lnTo>
                  <a:pt x="8930" y="187524"/>
                </a:lnTo>
                <a:lnTo>
                  <a:pt x="17860" y="214313"/>
                </a:lnTo>
                <a:lnTo>
                  <a:pt x="26789" y="223243"/>
                </a:lnTo>
                <a:lnTo>
                  <a:pt x="35719" y="232172"/>
                </a:lnTo>
                <a:lnTo>
                  <a:pt x="44649" y="214313"/>
                </a:lnTo>
                <a:lnTo>
                  <a:pt x="53578" y="196453"/>
                </a:lnTo>
                <a:lnTo>
                  <a:pt x="53578" y="160735"/>
                </a:lnTo>
                <a:lnTo>
                  <a:pt x="62508" y="125016"/>
                </a:lnTo>
                <a:lnTo>
                  <a:pt x="62508" y="89297"/>
                </a:lnTo>
                <a:lnTo>
                  <a:pt x="62508" y="53578"/>
                </a:lnTo>
                <a:lnTo>
                  <a:pt x="71438" y="35719"/>
                </a:lnTo>
                <a:lnTo>
                  <a:pt x="71438" y="26789"/>
                </a:lnTo>
                <a:lnTo>
                  <a:pt x="80367" y="26789"/>
                </a:lnTo>
                <a:lnTo>
                  <a:pt x="89297" y="53578"/>
                </a:lnTo>
                <a:lnTo>
                  <a:pt x="98227" y="80368"/>
                </a:lnTo>
                <a:lnTo>
                  <a:pt x="98227" y="116086"/>
                </a:lnTo>
                <a:lnTo>
                  <a:pt x="107156" y="160735"/>
                </a:lnTo>
                <a:lnTo>
                  <a:pt x="116086" y="187524"/>
                </a:lnTo>
                <a:lnTo>
                  <a:pt x="116086" y="205383"/>
                </a:lnTo>
                <a:lnTo>
                  <a:pt x="125016" y="205383"/>
                </a:lnTo>
                <a:lnTo>
                  <a:pt x="133945" y="196453"/>
                </a:lnTo>
                <a:lnTo>
                  <a:pt x="133945" y="178594"/>
                </a:lnTo>
                <a:lnTo>
                  <a:pt x="142875" y="142875"/>
                </a:lnTo>
                <a:lnTo>
                  <a:pt x="151805" y="107157"/>
                </a:lnTo>
                <a:lnTo>
                  <a:pt x="160735" y="62508"/>
                </a:lnTo>
                <a:lnTo>
                  <a:pt x="169664" y="26789"/>
                </a:lnTo>
                <a:lnTo>
                  <a:pt x="178594" y="8930"/>
                </a:lnTo>
                <a:lnTo>
                  <a:pt x="196453" y="0"/>
                </a:lnTo>
                <a:lnTo>
                  <a:pt x="223242" y="26789"/>
                </a:lnTo>
                <a:lnTo>
                  <a:pt x="250031" y="62508"/>
                </a:lnTo>
                <a:lnTo>
                  <a:pt x="267891" y="107157"/>
                </a:lnTo>
                <a:lnTo>
                  <a:pt x="294680" y="160735"/>
                </a:lnTo>
                <a:lnTo>
                  <a:pt x="321469" y="205383"/>
                </a:lnTo>
                <a:lnTo>
                  <a:pt x="330399" y="232172"/>
                </a:lnTo>
                <a:lnTo>
                  <a:pt x="339328" y="241102"/>
                </a:lnTo>
                <a:lnTo>
                  <a:pt x="348258" y="232172"/>
                </a:lnTo>
                <a:lnTo>
                  <a:pt x="357188" y="205383"/>
                </a:lnTo>
                <a:lnTo>
                  <a:pt x="348258" y="160735"/>
                </a:lnTo>
                <a:lnTo>
                  <a:pt x="348258" y="107157"/>
                </a:lnTo>
                <a:lnTo>
                  <a:pt x="348258" y="10715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9" name="Freeform 88"/>
          <p:cNvSpPr/>
          <p:nvPr/>
        </p:nvSpPr>
        <p:spPr bwMode="auto">
          <a:xfrm>
            <a:off x="7152680" y="4714875"/>
            <a:ext cx="178594" cy="267892"/>
          </a:xfrm>
          <a:custGeom>
            <a:avLst/>
            <a:gdLst/>
            <a:ahLst/>
            <a:cxnLst/>
            <a:rect l="0" t="0" r="0" b="0"/>
            <a:pathLst>
              <a:path w="178594" h="267892">
                <a:moveTo>
                  <a:pt x="62508" y="0"/>
                </a:moveTo>
                <a:lnTo>
                  <a:pt x="53578" y="8929"/>
                </a:lnTo>
                <a:lnTo>
                  <a:pt x="44648" y="26789"/>
                </a:lnTo>
                <a:lnTo>
                  <a:pt x="35718" y="53578"/>
                </a:lnTo>
                <a:lnTo>
                  <a:pt x="26789" y="98226"/>
                </a:lnTo>
                <a:lnTo>
                  <a:pt x="8929" y="142875"/>
                </a:lnTo>
                <a:lnTo>
                  <a:pt x="0" y="187523"/>
                </a:lnTo>
                <a:lnTo>
                  <a:pt x="0" y="223242"/>
                </a:lnTo>
                <a:lnTo>
                  <a:pt x="0" y="241102"/>
                </a:lnTo>
                <a:lnTo>
                  <a:pt x="17859" y="258961"/>
                </a:lnTo>
                <a:lnTo>
                  <a:pt x="35718" y="267891"/>
                </a:lnTo>
                <a:lnTo>
                  <a:pt x="62508" y="258961"/>
                </a:lnTo>
                <a:lnTo>
                  <a:pt x="98226" y="250031"/>
                </a:lnTo>
                <a:lnTo>
                  <a:pt x="133945" y="223242"/>
                </a:lnTo>
                <a:lnTo>
                  <a:pt x="151804" y="196453"/>
                </a:lnTo>
                <a:lnTo>
                  <a:pt x="178593" y="160734"/>
                </a:lnTo>
                <a:lnTo>
                  <a:pt x="178593" y="16073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0" name="Freeform 89"/>
          <p:cNvSpPr/>
          <p:nvPr/>
        </p:nvSpPr>
        <p:spPr bwMode="auto">
          <a:xfrm>
            <a:off x="7295555" y="4536281"/>
            <a:ext cx="464344" cy="634009"/>
          </a:xfrm>
          <a:custGeom>
            <a:avLst/>
            <a:gdLst/>
            <a:ahLst/>
            <a:cxnLst/>
            <a:rect l="0" t="0" r="0" b="0"/>
            <a:pathLst>
              <a:path w="464344" h="634009">
                <a:moveTo>
                  <a:pt x="0" y="294680"/>
                </a:moveTo>
                <a:lnTo>
                  <a:pt x="0" y="312539"/>
                </a:lnTo>
                <a:lnTo>
                  <a:pt x="0" y="330398"/>
                </a:lnTo>
                <a:lnTo>
                  <a:pt x="0" y="357188"/>
                </a:lnTo>
                <a:lnTo>
                  <a:pt x="8929" y="375047"/>
                </a:lnTo>
                <a:lnTo>
                  <a:pt x="17859" y="392907"/>
                </a:lnTo>
                <a:lnTo>
                  <a:pt x="17859" y="392907"/>
                </a:lnTo>
                <a:lnTo>
                  <a:pt x="26789" y="392907"/>
                </a:lnTo>
                <a:lnTo>
                  <a:pt x="35718" y="383977"/>
                </a:lnTo>
                <a:lnTo>
                  <a:pt x="44648" y="357188"/>
                </a:lnTo>
                <a:lnTo>
                  <a:pt x="53578" y="330398"/>
                </a:lnTo>
                <a:lnTo>
                  <a:pt x="62508" y="294680"/>
                </a:lnTo>
                <a:lnTo>
                  <a:pt x="71437" y="267890"/>
                </a:lnTo>
                <a:lnTo>
                  <a:pt x="80367" y="250031"/>
                </a:lnTo>
                <a:lnTo>
                  <a:pt x="89297" y="250031"/>
                </a:lnTo>
                <a:lnTo>
                  <a:pt x="98226" y="258961"/>
                </a:lnTo>
                <a:lnTo>
                  <a:pt x="107156" y="285750"/>
                </a:lnTo>
                <a:lnTo>
                  <a:pt x="116086" y="312539"/>
                </a:lnTo>
                <a:lnTo>
                  <a:pt x="133945" y="330398"/>
                </a:lnTo>
                <a:lnTo>
                  <a:pt x="142875" y="348258"/>
                </a:lnTo>
                <a:lnTo>
                  <a:pt x="151804" y="348258"/>
                </a:lnTo>
                <a:lnTo>
                  <a:pt x="169664" y="339328"/>
                </a:lnTo>
                <a:lnTo>
                  <a:pt x="187523" y="321469"/>
                </a:lnTo>
                <a:lnTo>
                  <a:pt x="196453" y="294680"/>
                </a:lnTo>
                <a:lnTo>
                  <a:pt x="205383" y="258961"/>
                </a:lnTo>
                <a:lnTo>
                  <a:pt x="214312" y="223242"/>
                </a:lnTo>
                <a:lnTo>
                  <a:pt x="223242" y="187523"/>
                </a:lnTo>
                <a:lnTo>
                  <a:pt x="223242" y="169664"/>
                </a:lnTo>
                <a:lnTo>
                  <a:pt x="223242" y="151805"/>
                </a:lnTo>
                <a:lnTo>
                  <a:pt x="232172" y="160734"/>
                </a:lnTo>
                <a:lnTo>
                  <a:pt x="232172" y="187523"/>
                </a:lnTo>
                <a:lnTo>
                  <a:pt x="232172" y="223242"/>
                </a:lnTo>
                <a:lnTo>
                  <a:pt x="232172" y="267890"/>
                </a:lnTo>
                <a:lnTo>
                  <a:pt x="232172" y="321469"/>
                </a:lnTo>
                <a:lnTo>
                  <a:pt x="232172" y="366117"/>
                </a:lnTo>
                <a:lnTo>
                  <a:pt x="241101" y="392907"/>
                </a:lnTo>
                <a:lnTo>
                  <a:pt x="250031" y="419696"/>
                </a:lnTo>
                <a:lnTo>
                  <a:pt x="267890" y="419696"/>
                </a:lnTo>
                <a:lnTo>
                  <a:pt x="276820" y="410766"/>
                </a:lnTo>
                <a:lnTo>
                  <a:pt x="285750" y="401836"/>
                </a:lnTo>
                <a:lnTo>
                  <a:pt x="294679" y="383977"/>
                </a:lnTo>
                <a:lnTo>
                  <a:pt x="294679" y="366117"/>
                </a:lnTo>
                <a:lnTo>
                  <a:pt x="294679" y="366117"/>
                </a:lnTo>
                <a:lnTo>
                  <a:pt x="294679" y="375047"/>
                </a:lnTo>
                <a:lnTo>
                  <a:pt x="303609" y="401836"/>
                </a:lnTo>
                <a:lnTo>
                  <a:pt x="303609" y="455414"/>
                </a:lnTo>
                <a:lnTo>
                  <a:pt x="303609" y="508992"/>
                </a:lnTo>
                <a:lnTo>
                  <a:pt x="303609" y="562571"/>
                </a:lnTo>
                <a:lnTo>
                  <a:pt x="312539" y="598289"/>
                </a:lnTo>
                <a:lnTo>
                  <a:pt x="312539" y="625078"/>
                </a:lnTo>
                <a:lnTo>
                  <a:pt x="312539" y="634008"/>
                </a:lnTo>
                <a:lnTo>
                  <a:pt x="312539" y="625078"/>
                </a:lnTo>
                <a:lnTo>
                  <a:pt x="303609" y="589360"/>
                </a:lnTo>
                <a:lnTo>
                  <a:pt x="294679" y="526852"/>
                </a:lnTo>
                <a:lnTo>
                  <a:pt x="276820" y="455414"/>
                </a:lnTo>
                <a:lnTo>
                  <a:pt x="258961" y="375047"/>
                </a:lnTo>
                <a:lnTo>
                  <a:pt x="250031" y="294680"/>
                </a:lnTo>
                <a:lnTo>
                  <a:pt x="241101" y="214312"/>
                </a:lnTo>
                <a:lnTo>
                  <a:pt x="241101" y="160734"/>
                </a:lnTo>
                <a:lnTo>
                  <a:pt x="258961" y="116086"/>
                </a:lnTo>
                <a:lnTo>
                  <a:pt x="285750" y="80367"/>
                </a:lnTo>
                <a:lnTo>
                  <a:pt x="321468" y="44648"/>
                </a:lnTo>
                <a:lnTo>
                  <a:pt x="357187" y="26789"/>
                </a:lnTo>
                <a:lnTo>
                  <a:pt x="401836" y="8930"/>
                </a:lnTo>
                <a:lnTo>
                  <a:pt x="428625" y="0"/>
                </a:lnTo>
                <a:lnTo>
                  <a:pt x="455414" y="0"/>
                </a:lnTo>
                <a:lnTo>
                  <a:pt x="464343" y="17859"/>
                </a:lnTo>
                <a:lnTo>
                  <a:pt x="446484" y="62508"/>
                </a:lnTo>
                <a:lnTo>
                  <a:pt x="419695" y="116086"/>
                </a:lnTo>
                <a:lnTo>
                  <a:pt x="375047" y="178594"/>
                </a:lnTo>
                <a:lnTo>
                  <a:pt x="330398" y="232172"/>
                </a:lnTo>
                <a:lnTo>
                  <a:pt x="294679" y="285750"/>
                </a:lnTo>
                <a:lnTo>
                  <a:pt x="276820" y="312539"/>
                </a:lnTo>
                <a:lnTo>
                  <a:pt x="267890" y="303609"/>
                </a:lnTo>
                <a:lnTo>
                  <a:pt x="267890" y="30360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1" name="Freeform 90"/>
          <p:cNvSpPr/>
          <p:nvPr/>
        </p:nvSpPr>
        <p:spPr bwMode="auto">
          <a:xfrm>
            <a:off x="5116711" y="5027414"/>
            <a:ext cx="160735" cy="759024"/>
          </a:xfrm>
          <a:custGeom>
            <a:avLst/>
            <a:gdLst/>
            <a:ahLst/>
            <a:cxnLst/>
            <a:rect l="0" t="0" r="0" b="0"/>
            <a:pathLst>
              <a:path w="160735" h="759024">
                <a:moveTo>
                  <a:pt x="160734" y="0"/>
                </a:moveTo>
                <a:lnTo>
                  <a:pt x="160734" y="8930"/>
                </a:lnTo>
                <a:lnTo>
                  <a:pt x="151805" y="17859"/>
                </a:lnTo>
                <a:lnTo>
                  <a:pt x="142875" y="44649"/>
                </a:lnTo>
                <a:lnTo>
                  <a:pt x="133945" y="89297"/>
                </a:lnTo>
                <a:lnTo>
                  <a:pt x="116086" y="142875"/>
                </a:lnTo>
                <a:lnTo>
                  <a:pt x="107156" y="223242"/>
                </a:lnTo>
                <a:lnTo>
                  <a:pt x="89297" y="312539"/>
                </a:lnTo>
                <a:lnTo>
                  <a:pt x="62508" y="419695"/>
                </a:lnTo>
                <a:lnTo>
                  <a:pt x="44648" y="535781"/>
                </a:lnTo>
                <a:lnTo>
                  <a:pt x="17859" y="634007"/>
                </a:lnTo>
                <a:lnTo>
                  <a:pt x="0" y="714374"/>
                </a:lnTo>
                <a:lnTo>
                  <a:pt x="0" y="759023"/>
                </a:lnTo>
                <a:lnTo>
                  <a:pt x="0" y="759023"/>
                </a:lnTo>
                <a:lnTo>
                  <a:pt x="8930" y="732234"/>
                </a:lnTo>
                <a:lnTo>
                  <a:pt x="26789" y="678656"/>
                </a:lnTo>
                <a:lnTo>
                  <a:pt x="26789" y="67865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" name="Freeform 91"/>
          <p:cNvSpPr/>
          <p:nvPr/>
        </p:nvSpPr>
        <p:spPr bwMode="auto">
          <a:xfrm>
            <a:off x="5277445" y="5304234"/>
            <a:ext cx="160736" cy="392907"/>
          </a:xfrm>
          <a:custGeom>
            <a:avLst/>
            <a:gdLst/>
            <a:ahLst/>
            <a:cxnLst/>
            <a:rect l="0" t="0" r="0" b="0"/>
            <a:pathLst>
              <a:path w="160736" h="392907">
                <a:moveTo>
                  <a:pt x="26789" y="178594"/>
                </a:moveTo>
                <a:lnTo>
                  <a:pt x="26789" y="187524"/>
                </a:lnTo>
                <a:lnTo>
                  <a:pt x="26789" y="205383"/>
                </a:lnTo>
                <a:lnTo>
                  <a:pt x="35719" y="223243"/>
                </a:lnTo>
                <a:lnTo>
                  <a:pt x="44649" y="232172"/>
                </a:lnTo>
                <a:lnTo>
                  <a:pt x="53578" y="241102"/>
                </a:lnTo>
                <a:lnTo>
                  <a:pt x="71438" y="232172"/>
                </a:lnTo>
                <a:lnTo>
                  <a:pt x="89297" y="214313"/>
                </a:lnTo>
                <a:lnTo>
                  <a:pt x="107157" y="187524"/>
                </a:lnTo>
                <a:lnTo>
                  <a:pt x="125016" y="151805"/>
                </a:lnTo>
                <a:lnTo>
                  <a:pt x="133946" y="107157"/>
                </a:lnTo>
                <a:lnTo>
                  <a:pt x="133946" y="71438"/>
                </a:lnTo>
                <a:lnTo>
                  <a:pt x="133946" y="35719"/>
                </a:lnTo>
                <a:lnTo>
                  <a:pt x="125016" y="8930"/>
                </a:lnTo>
                <a:lnTo>
                  <a:pt x="107157" y="0"/>
                </a:lnTo>
                <a:lnTo>
                  <a:pt x="89297" y="0"/>
                </a:lnTo>
                <a:lnTo>
                  <a:pt x="71438" y="26789"/>
                </a:lnTo>
                <a:lnTo>
                  <a:pt x="44649" y="80368"/>
                </a:lnTo>
                <a:lnTo>
                  <a:pt x="17860" y="142875"/>
                </a:lnTo>
                <a:lnTo>
                  <a:pt x="0" y="214313"/>
                </a:lnTo>
                <a:lnTo>
                  <a:pt x="0" y="285750"/>
                </a:lnTo>
                <a:lnTo>
                  <a:pt x="0" y="339328"/>
                </a:lnTo>
                <a:lnTo>
                  <a:pt x="17860" y="375046"/>
                </a:lnTo>
                <a:lnTo>
                  <a:pt x="44649" y="392906"/>
                </a:lnTo>
                <a:lnTo>
                  <a:pt x="71438" y="392906"/>
                </a:lnTo>
                <a:lnTo>
                  <a:pt x="107157" y="375046"/>
                </a:lnTo>
                <a:lnTo>
                  <a:pt x="133946" y="339328"/>
                </a:lnTo>
                <a:lnTo>
                  <a:pt x="160735" y="294679"/>
                </a:lnTo>
                <a:lnTo>
                  <a:pt x="160735" y="29467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3" name="Freeform 92"/>
          <p:cNvSpPr/>
          <p:nvPr/>
        </p:nvSpPr>
        <p:spPr bwMode="auto">
          <a:xfrm>
            <a:off x="5518547" y="4911328"/>
            <a:ext cx="125017" cy="705446"/>
          </a:xfrm>
          <a:custGeom>
            <a:avLst/>
            <a:gdLst/>
            <a:ahLst/>
            <a:cxnLst/>
            <a:rect l="0" t="0" r="0" b="0"/>
            <a:pathLst>
              <a:path w="125017" h="705446">
                <a:moveTo>
                  <a:pt x="80367" y="0"/>
                </a:moveTo>
                <a:lnTo>
                  <a:pt x="71437" y="8930"/>
                </a:lnTo>
                <a:lnTo>
                  <a:pt x="71437" y="35719"/>
                </a:lnTo>
                <a:lnTo>
                  <a:pt x="53578" y="62508"/>
                </a:lnTo>
                <a:lnTo>
                  <a:pt x="35719" y="116086"/>
                </a:lnTo>
                <a:lnTo>
                  <a:pt x="26789" y="187524"/>
                </a:lnTo>
                <a:lnTo>
                  <a:pt x="8930" y="258961"/>
                </a:lnTo>
                <a:lnTo>
                  <a:pt x="0" y="357188"/>
                </a:lnTo>
                <a:lnTo>
                  <a:pt x="0" y="446485"/>
                </a:lnTo>
                <a:lnTo>
                  <a:pt x="0" y="526852"/>
                </a:lnTo>
                <a:lnTo>
                  <a:pt x="8930" y="607219"/>
                </a:lnTo>
                <a:lnTo>
                  <a:pt x="26789" y="660797"/>
                </a:lnTo>
                <a:lnTo>
                  <a:pt x="53578" y="696515"/>
                </a:lnTo>
                <a:lnTo>
                  <a:pt x="80367" y="705445"/>
                </a:lnTo>
                <a:lnTo>
                  <a:pt x="98226" y="696515"/>
                </a:lnTo>
                <a:lnTo>
                  <a:pt x="116086" y="678656"/>
                </a:lnTo>
                <a:lnTo>
                  <a:pt x="125016" y="634008"/>
                </a:lnTo>
                <a:lnTo>
                  <a:pt x="125016" y="589360"/>
                </a:lnTo>
                <a:lnTo>
                  <a:pt x="125016" y="5893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4" name="Freeform 93"/>
          <p:cNvSpPr/>
          <p:nvPr/>
        </p:nvSpPr>
        <p:spPr bwMode="auto">
          <a:xfrm>
            <a:off x="5366742" y="5250656"/>
            <a:ext cx="151806" cy="89298"/>
          </a:xfrm>
          <a:custGeom>
            <a:avLst/>
            <a:gdLst/>
            <a:ahLst/>
            <a:cxnLst/>
            <a:rect l="0" t="0" r="0" b="0"/>
            <a:pathLst>
              <a:path w="151806" h="89298">
                <a:moveTo>
                  <a:pt x="0" y="80367"/>
                </a:moveTo>
                <a:lnTo>
                  <a:pt x="0" y="80367"/>
                </a:lnTo>
                <a:lnTo>
                  <a:pt x="0" y="89297"/>
                </a:lnTo>
                <a:lnTo>
                  <a:pt x="8930" y="89297"/>
                </a:lnTo>
                <a:lnTo>
                  <a:pt x="26789" y="89297"/>
                </a:lnTo>
                <a:lnTo>
                  <a:pt x="53578" y="89297"/>
                </a:lnTo>
                <a:lnTo>
                  <a:pt x="80367" y="71438"/>
                </a:lnTo>
                <a:lnTo>
                  <a:pt x="107156" y="53578"/>
                </a:lnTo>
                <a:lnTo>
                  <a:pt x="125016" y="26789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5" name="Freeform 94"/>
          <p:cNvSpPr/>
          <p:nvPr/>
        </p:nvSpPr>
        <p:spPr bwMode="auto">
          <a:xfrm>
            <a:off x="5598914" y="5214938"/>
            <a:ext cx="160735" cy="285751"/>
          </a:xfrm>
          <a:custGeom>
            <a:avLst/>
            <a:gdLst/>
            <a:ahLst/>
            <a:cxnLst/>
            <a:rect l="0" t="0" r="0" b="0"/>
            <a:pathLst>
              <a:path w="160735" h="285751">
                <a:moveTo>
                  <a:pt x="71438" y="0"/>
                </a:moveTo>
                <a:lnTo>
                  <a:pt x="71438" y="8929"/>
                </a:lnTo>
                <a:lnTo>
                  <a:pt x="62508" y="8929"/>
                </a:lnTo>
                <a:lnTo>
                  <a:pt x="62508" y="17859"/>
                </a:lnTo>
                <a:lnTo>
                  <a:pt x="53578" y="35718"/>
                </a:lnTo>
                <a:lnTo>
                  <a:pt x="44649" y="44648"/>
                </a:lnTo>
                <a:lnTo>
                  <a:pt x="35719" y="62507"/>
                </a:lnTo>
                <a:lnTo>
                  <a:pt x="26789" y="80367"/>
                </a:lnTo>
                <a:lnTo>
                  <a:pt x="17859" y="98226"/>
                </a:lnTo>
                <a:lnTo>
                  <a:pt x="8930" y="116085"/>
                </a:lnTo>
                <a:lnTo>
                  <a:pt x="0" y="142875"/>
                </a:lnTo>
                <a:lnTo>
                  <a:pt x="0" y="169664"/>
                </a:lnTo>
                <a:lnTo>
                  <a:pt x="8930" y="205382"/>
                </a:lnTo>
                <a:lnTo>
                  <a:pt x="26789" y="232171"/>
                </a:lnTo>
                <a:lnTo>
                  <a:pt x="44649" y="258960"/>
                </a:lnTo>
                <a:lnTo>
                  <a:pt x="71438" y="276820"/>
                </a:lnTo>
                <a:lnTo>
                  <a:pt x="98227" y="285750"/>
                </a:lnTo>
                <a:lnTo>
                  <a:pt x="133945" y="267890"/>
                </a:lnTo>
                <a:lnTo>
                  <a:pt x="151805" y="241101"/>
                </a:lnTo>
                <a:lnTo>
                  <a:pt x="160734" y="196453"/>
                </a:lnTo>
                <a:lnTo>
                  <a:pt x="160734" y="19645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6" name="Freeform 95"/>
          <p:cNvSpPr/>
          <p:nvPr/>
        </p:nvSpPr>
        <p:spPr bwMode="auto">
          <a:xfrm>
            <a:off x="5840016" y="4848820"/>
            <a:ext cx="98227" cy="651869"/>
          </a:xfrm>
          <a:custGeom>
            <a:avLst/>
            <a:gdLst/>
            <a:ahLst/>
            <a:cxnLst/>
            <a:rect l="0" t="0" r="0" b="0"/>
            <a:pathLst>
              <a:path w="98227" h="651869">
                <a:moveTo>
                  <a:pt x="98226" y="0"/>
                </a:moveTo>
                <a:lnTo>
                  <a:pt x="98226" y="8930"/>
                </a:lnTo>
                <a:lnTo>
                  <a:pt x="98226" y="53578"/>
                </a:lnTo>
                <a:lnTo>
                  <a:pt x="89297" y="116086"/>
                </a:lnTo>
                <a:lnTo>
                  <a:pt x="80367" y="223243"/>
                </a:lnTo>
                <a:lnTo>
                  <a:pt x="71437" y="357188"/>
                </a:lnTo>
                <a:lnTo>
                  <a:pt x="35718" y="508993"/>
                </a:lnTo>
                <a:lnTo>
                  <a:pt x="0" y="651868"/>
                </a:lnTo>
                <a:lnTo>
                  <a:pt x="0" y="65186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" name="Freeform 96"/>
          <p:cNvSpPr/>
          <p:nvPr/>
        </p:nvSpPr>
        <p:spPr bwMode="auto">
          <a:xfrm>
            <a:off x="1678781" y="1428750"/>
            <a:ext cx="4947048" cy="1428751"/>
          </a:xfrm>
          <a:custGeom>
            <a:avLst/>
            <a:gdLst/>
            <a:ahLst/>
            <a:cxnLst/>
            <a:rect l="0" t="0" r="0" b="0"/>
            <a:pathLst>
              <a:path w="4947048" h="1428751">
                <a:moveTo>
                  <a:pt x="4098727" y="276820"/>
                </a:moveTo>
                <a:lnTo>
                  <a:pt x="4089797" y="267890"/>
                </a:lnTo>
                <a:lnTo>
                  <a:pt x="4071938" y="267890"/>
                </a:lnTo>
                <a:lnTo>
                  <a:pt x="4045149" y="258961"/>
                </a:lnTo>
                <a:lnTo>
                  <a:pt x="4009430" y="241101"/>
                </a:lnTo>
                <a:lnTo>
                  <a:pt x="3982641" y="232172"/>
                </a:lnTo>
                <a:lnTo>
                  <a:pt x="3946922" y="214312"/>
                </a:lnTo>
                <a:lnTo>
                  <a:pt x="3911203" y="196453"/>
                </a:lnTo>
                <a:lnTo>
                  <a:pt x="3866555" y="178594"/>
                </a:lnTo>
                <a:lnTo>
                  <a:pt x="3830836" y="169664"/>
                </a:lnTo>
                <a:lnTo>
                  <a:pt x="3777258" y="142875"/>
                </a:lnTo>
                <a:lnTo>
                  <a:pt x="3723680" y="125015"/>
                </a:lnTo>
                <a:lnTo>
                  <a:pt x="3661172" y="116086"/>
                </a:lnTo>
                <a:lnTo>
                  <a:pt x="3589735" y="98226"/>
                </a:lnTo>
                <a:lnTo>
                  <a:pt x="3518297" y="89297"/>
                </a:lnTo>
                <a:lnTo>
                  <a:pt x="3437930" y="80367"/>
                </a:lnTo>
                <a:lnTo>
                  <a:pt x="3357563" y="71437"/>
                </a:lnTo>
                <a:lnTo>
                  <a:pt x="3268266" y="62508"/>
                </a:lnTo>
                <a:lnTo>
                  <a:pt x="3178969" y="44648"/>
                </a:lnTo>
                <a:lnTo>
                  <a:pt x="3080742" y="35719"/>
                </a:lnTo>
                <a:lnTo>
                  <a:pt x="2982516" y="26789"/>
                </a:lnTo>
                <a:lnTo>
                  <a:pt x="2884289" y="17859"/>
                </a:lnTo>
                <a:lnTo>
                  <a:pt x="2777133" y="17859"/>
                </a:lnTo>
                <a:lnTo>
                  <a:pt x="2678907" y="8929"/>
                </a:lnTo>
                <a:lnTo>
                  <a:pt x="2571750" y="0"/>
                </a:lnTo>
                <a:lnTo>
                  <a:pt x="2455664" y="0"/>
                </a:lnTo>
                <a:lnTo>
                  <a:pt x="2348508" y="0"/>
                </a:lnTo>
                <a:lnTo>
                  <a:pt x="2232422" y="0"/>
                </a:lnTo>
                <a:lnTo>
                  <a:pt x="2125266" y="8929"/>
                </a:lnTo>
                <a:lnTo>
                  <a:pt x="2018110" y="17859"/>
                </a:lnTo>
                <a:lnTo>
                  <a:pt x="1902024" y="26789"/>
                </a:lnTo>
                <a:lnTo>
                  <a:pt x="1794867" y="35719"/>
                </a:lnTo>
                <a:lnTo>
                  <a:pt x="1687711" y="44648"/>
                </a:lnTo>
                <a:lnTo>
                  <a:pt x="1580555" y="62508"/>
                </a:lnTo>
                <a:lnTo>
                  <a:pt x="1464469" y="71437"/>
                </a:lnTo>
                <a:lnTo>
                  <a:pt x="1357313" y="80367"/>
                </a:lnTo>
                <a:lnTo>
                  <a:pt x="1241227" y="89297"/>
                </a:lnTo>
                <a:lnTo>
                  <a:pt x="1134071" y="107156"/>
                </a:lnTo>
                <a:lnTo>
                  <a:pt x="1026914" y="125015"/>
                </a:lnTo>
                <a:lnTo>
                  <a:pt x="919758" y="142875"/>
                </a:lnTo>
                <a:lnTo>
                  <a:pt x="821532" y="178594"/>
                </a:lnTo>
                <a:lnTo>
                  <a:pt x="723305" y="205383"/>
                </a:lnTo>
                <a:lnTo>
                  <a:pt x="634008" y="232172"/>
                </a:lnTo>
                <a:lnTo>
                  <a:pt x="553641" y="267890"/>
                </a:lnTo>
                <a:lnTo>
                  <a:pt x="473274" y="312539"/>
                </a:lnTo>
                <a:lnTo>
                  <a:pt x="401836" y="348258"/>
                </a:lnTo>
                <a:lnTo>
                  <a:pt x="339328" y="383976"/>
                </a:lnTo>
                <a:lnTo>
                  <a:pt x="276821" y="428625"/>
                </a:lnTo>
                <a:lnTo>
                  <a:pt x="214313" y="473273"/>
                </a:lnTo>
                <a:lnTo>
                  <a:pt x="160735" y="517922"/>
                </a:lnTo>
                <a:lnTo>
                  <a:pt x="116086" y="562570"/>
                </a:lnTo>
                <a:lnTo>
                  <a:pt x="80367" y="616148"/>
                </a:lnTo>
                <a:lnTo>
                  <a:pt x="44649" y="669726"/>
                </a:lnTo>
                <a:lnTo>
                  <a:pt x="17860" y="714375"/>
                </a:lnTo>
                <a:lnTo>
                  <a:pt x="8930" y="767953"/>
                </a:lnTo>
                <a:lnTo>
                  <a:pt x="0" y="821531"/>
                </a:lnTo>
                <a:lnTo>
                  <a:pt x="0" y="866179"/>
                </a:lnTo>
                <a:lnTo>
                  <a:pt x="0" y="910828"/>
                </a:lnTo>
                <a:lnTo>
                  <a:pt x="8930" y="955476"/>
                </a:lnTo>
                <a:lnTo>
                  <a:pt x="26789" y="991195"/>
                </a:lnTo>
                <a:lnTo>
                  <a:pt x="44649" y="1026914"/>
                </a:lnTo>
                <a:lnTo>
                  <a:pt x="71438" y="1062633"/>
                </a:lnTo>
                <a:lnTo>
                  <a:pt x="98227" y="1089422"/>
                </a:lnTo>
                <a:lnTo>
                  <a:pt x="133946" y="1116211"/>
                </a:lnTo>
                <a:lnTo>
                  <a:pt x="178594" y="1151930"/>
                </a:lnTo>
                <a:lnTo>
                  <a:pt x="232172" y="1178719"/>
                </a:lnTo>
                <a:lnTo>
                  <a:pt x="285750" y="1205508"/>
                </a:lnTo>
                <a:lnTo>
                  <a:pt x="348258" y="1232297"/>
                </a:lnTo>
                <a:lnTo>
                  <a:pt x="410766" y="1259086"/>
                </a:lnTo>
                <a:lnTo>
                  <a:pt x="482203" y="1276945"/>
                </a:lnTo>
                <a:lnTo>
                  <a:pt x="553641" y="1294805"/>
                </a:lnTo>
                <a:lnTo>
                  <a:pt x="634008" y="1312664"/>
                </a:lnTo>
                <a:lnTo>
                  <a:pt x="714375" y="1330523"/>
                </a:lnTo>
                <a:lnTo>
                  <a:pt x="794742" y="1339453"/>
                </a:lnTo>
                <a:lnTo>
                  <a:pt x="875110" y="1348383"/>
                </a:lnTo>
                <a:lnTo>
                  <a:pt x="964407" y="1357313"/>
                </a:lnTo>
                <a:lnTo>
                  <a:pt x="1053703" y="1375171"/>
                </a:lnTo>
                <a:lnTo>
                  <a:pt x="1143000" y="1384101"/>
                </a:lnTo>
                <a:lnTo>
                  <a:pt x="1232297" y="1393031"/>
                </a:lnTo>
                <a:lnTo>
                  <a:pt x="1330524" y="1401961"/>
                </a:lnTo>
                <a:lnTo>
                  <a:pt x="1437680" y="1410890"/>
                </a:lnTo>
                <a:lnTo>
                  <a:pt x="1535907" y="1419820"/>
                </a:lnTo>
                <a:lnTo>
                  <a:pt x="1643063" y="1419820"/>
                </a:lnTo>
                <a:lnTo>
                  <a:pt x="1741289" y="1428750"/>
                </a:lnTo>
                <a:lnTo>
                  <a:pt x="1848446" y="1428750"/>
                </a:lnTo>
                <a:lnTo>
                  <a:pt x="1946672" y="1428750"/>
                </a:lnTo>
                <a:lnTo>
                  <a:pt x="2044899" y="1428750"/>
                </a:lnTo>
                <a:lnTo>
                  <a:pt x="2143125" y="1428750"/>
                </a:lnTo>
                <a:lnTo>
                  <a:pt x="2250282" y="1419820"/>
                </a:lnTo>
                <a:lnTo>
                  <a:pt x="2348508" y="1419820"/>
                </a:lnTo>
                <a:lnTo>
                  <a:pt x="2446735" y="1419820"/>
                </a:lnTo>
                <a:lnTo>
                  <a:pt x="2544961" y="1428750"/>
                </a:lnTo>
                <a:lnTo>
                  <a:pt x="2652117" y="1428750"/>
                </a:lnTo>
                <a:lnTo>
                  <a:pt x="2750344" y="1428750"/>
                </a:lnTo>
                <a:lnTo>
                  <a:pt x="2848571" y="1428750"/>
                </a:lnTo>
                <a:lnTo>
                  <a:pt x="2955727" y="1428750"/>
                </a:lnTo>
                <a:lnTo>
                  <a:pt x="3053953" y="1428750"/>
                </a:lnTo>
                <a:lnTo>
                  <a:pt x="3161110" y="1419820"/>
                </a:lnTo>
                <a:lnTo>
                  <a:pt x="3268266" y="1419820"/>
                </a:lnTo>
                <a:lnTo>
                  <a:pt x="3366492" y="1410890"/>
                </a:lnTo>
                <a:lnTo>
                  <a:pt x="3464719" y="1401961"/>
                </a:lnTo>
                <a:lnTo>
                  <a:pt x="3562946" y="1393031"/>
                </a:lnTo>
                <a:lnTo>
                  <a:pt x="3661172" y="1384101"/>
                </a:lnTo>
                <a:lnTo>
                  <a:pt x="3750469" y="1375171"/>
                </a:lnTo>
                <a:lnTo>
                  <a:pt x="3848696" y="1366242"/>
                </a:lnTo>
                <a:lnTo>
                  <a:pt x="3937992" y="1357313"/>
                </a:lnTo>
                <a:lnTo>
                  <a:pt x="4027289" y="1339453"/>
                </a:lnTo>
                <a:lnTo>
                  <a:pt x="4116586" y="1330523"/>
                </a:lnTo>
                <a:lnTo>
                  <a:pt x="4196953" y="1312664"/>
                </a:lnTo>
                <a:lnTo>
                  <a:pt x="4277321" y="1294805"/>
                </a:lnTo>
                <a:lnTo>
                  <a:pt x="4357688" y="1268016"/>
                </a:lnTo>
                <a:lnTo>
                  <a:pt x="4438055" y="1250156"/>
                </a:lnTo>
                <a:lnTo>
                  <a:pt x="4509492" y="1223367"/>
                </a:lnTo>
                <a:lnTo>
                  <a:pt x="4580930" y="1196578"/>
                </a:lnTo>
                <a:lnTo>
                  <a:pt x="4652367" y="1169789"/>
                </a:lnTo>
                <a:lnTo>
                  <a:pt x="4714875" y="1134070"/>
                </a:lnTo>
                <a:lnTo>
                  <a:pt x="4768453" y="1107281"/>
                </a:lnTo>
                <a:lnTo>
                  <a:pt x="4813102" y="1071563"/>
                </a:lnTo>
                <a:lnTo>
                  <a:pt x="4848821" y="1035844"/>
                </a:lnTo>
                <a:lnTo>
                  <a:pt x="4884539" y="1000125"/>
                </a:lnTo>
                <a:lnTo>
                  <a:pt x="4911328" y="946547"/>
                </a:lnTo>
                <a:lnTo>
                  <a:pt x="4929188" y="901898"/>
                </a:lnTo>
                <a:lnTo>
                  <a:pt x="4938117" y="848320"/>
                </a:lnTo>
                <a:lnTo>
                  <a:pt x="4947047" y="794742"/>
                </a:lnTo>
                <a:lnTo>
                  <a:pt x="4947047" y="732234"/>
                </a:lnTo>
                <a:lnTo>
                  <a:pt x="4938117" y="678656"/>
                </a:lnTo>
                <a:lnTo>
                  <a:pt x="4911328" y="625078"/>
                </a:lnTo>
                <a:lnTo>
                  <a:pt x="4884539" y="562570"/>
                </a:lnTo>
                <a:lnTo>
                  <a:pt x="4848821" y="517922"/>
                </a:lnTo>
                <a:lnTo>
                  <a:pt x="4795242" y="464344"/>
                </a:lnTo>
                <a:lnTo>
                  <a:pt x="4732735" y="410765"/>
                </a:lnTo>
                <a:lnTo>
                  <a:pt x="4652367" y="366117"/>
                </a:lnTo>
                <a:lnTo>
                  <a:pt x="4563071" y="312539"/>
                </a:lnTo>
                <a:lnTo>
                  <a:pt x="4464844" y="267890"/>
                </a:lnTo>
                <a:lnTo>
                  <a:pt x="4339828" y="232172"/>
                </a:lnTo>
                <a:lnTo>
                  <a:pt x="4214813" y="196453"/>
                </a:lnTo>
                <a:lnTo>
                  <a:pt x="4080867" y="160734"/>
                </a:lnTo>
                <a:lnTo>
                  <a:pt x="3937992" y="142875"/>
                </a:lnTo>
                <a:lnTo>
                  <a:pt x="3777258" y="125015"/>
                </a:lnTo>
                <a:lnTo>
                  <a:pt x="3616524" y="125015"/>
                </a:lnTo>
                <a:lnTo>
                  <a:pt x="3616524" y="12501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8" name="Freeform 97"/>
          <p:cNvSpPr/>
          <p:nvPr/>
        </p:nvSpPr>
        <p:spPr bwMode="auto">
          <a:xfrm>
            <a:off x="1875234" y="991195"/>
            <a:ext cx="267892" cy="348259"/>
          </a:xfrm>
          <a:custGeom>
            <a:avLst/>
            <a:gdLst/>
            <a:ahLst/>
            <a:cxnLst/>
            <a:rect l="0" t="0" r="0" b="0"/>
            <a:pathLst>
              <a:path w="267892" h="348259">
                <a:moveTo>
                  <a:pt x="196454" y="71438"/>
                </a:moveTo>
                <a:lnTo>
                  <a:pt x="196454" y="62508"/>
                </a:lnTo>
                <a:lnTo>
                  <a:pt x="187524" y="53578"/>
                </a:lnTo>
                <a:lnTo>
                  <a:pt x="178594" y="44649"/>
                </a:lnTo>
                <a:lnTo>
                  <a:pt x="169664" y="35719"/>
                </a:lnTo>
                <a:lnTo>
                  <a:pt x="160735" y="26789"/>
                </a:lnTo>
                <a:lnTo>
                  <a:pt x="142875" y="17860"/>
                </a:lnTo>
                <a:lnTo>
                  <a:pt x="133946" y="8930"/>
                </a:lnTo>
                <a:lnTo>
                  <a:pt x="116086" y="0"/>
                </a:lnTo>
                <a:lnTo>
                  <a:pt x="98227" y="8930"/>
                </a:lnTo>
                <a:lnTo>
                  <a:pt x="71438" y="26789"/>
                </a:lnTo>
                <a:lnTo>
                  <a:pt x="44649" y="53578"/>
                </a:lnTo>
                <a:lnTo>
                  <a:pt x="26789" y="89297"/>
                </a:lnTo>
                <a:lnTo>
                  <a:pt x="8930" y="142875"/>
                </a:lnTo>
                <a:lnTo>
                  <a:pt x="0" y="187524"/>
                </a:lnTo>
                <a:lnTo>
                  <a:pt x="0" y="241102"/>
                </a:lnTo>
                <a:lnTo>
                  <a:pt x="17860" y="294680"/>
                </a:lnTo>
                <a:lnTo>
                  <a:pt x="44649" y="321469"/>
                </a:lnTo>
                <a:lnTo>
                  <a:pt x="71438" y="339328"/>
                </a:lnTo>
                <a:lnTo>
                  <a:pt x="116086" y="348258"/>
                </a:lnTo>
                <a:lnTo>
                  <a:pt x="160735" y="348258"/>
                </a:lnTo>
                <a:lnTo>
                  <a:pt x="205383" y="339328"/>
                </a:lnTo>
                <a:lnTo>
                  <a:pt x="241102" y="330399"/>
                </a:lnTo>
                <a:lnTo>
                  <a:pt x="267891" y="303610"/>
                </a:lnTo>
                <a:lnTo>
                  <a:pt x="267891" y="30361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9" name="Freeform 98"/>
          <p:cNvSpPr/>
          <p:nvPr/>
        </p:nvSpPr>
        <p:spPr bwMode="auto">
          <a:xfrm>
            <a:off x="2125266" y="1125141"/>
            <a:ext cx="151805" cy="116087"/>
          </a:xfrm>
          <a:custGeom>
            <a:avLst/>
            <a:gdLst/>
            <a:ahLst/>
            <a:cxnLst/>
            <a:rect l="0" t="0" r="0" b="0"/>
            <a:pathLst>
              <a:path w="151805" h="116087">
                <a:moveTo>
                  <a:pt x="26789" y="0"/>
                </a:moveTo>
                <a:lnTo>
                  <a:pt x="17859" y="0"/>
                </a:lnTo>
                <a:lnTo>
                  <a:pt x="17859" y="8929"/>
                </a:lnTo>
                <a:lnTo>
                  <a:pt x="17859" y="26789"/>
                </a:lnTo>
                <a:lnTo>
                  <a:pt x="17859" y="44648"/>
                </a:lnTo>
                <a:lnTo>
                  <a:pt x="17859" y="62507"/>
                </a:lnTo>
                <a:lnTo>
                  <a:pt x="26789" y="89296"/>
                </a:lnTo>
                <a:lnTo>
                  <a:pt x="35718" y="98226"/>
                </a:lnTo>
                <a:lnTo>
                  <a:pt x="53578" y="107156"/>
                </a:lnTo>
                <a:lnTo>
                  <a:pt x="80367" y="116086"/>
                </a:lnTo>
                <a:lnTo>
                  <a:pt x="98226" y="107156"/>
                </a:lnTo>
                <a:lnTo>
                  <a:pt x="125015" y="98226"/>
                </a:lnTo>
                <a:lnTo>
                  <a:pt x="142875" y="80367"/>
                </a:lnTo>
                <a:lnTo>
                  <a:pt x="151804" y="62507"/>
                </a:lnTo>
                <a:lnTo>
                  <a:pt x="142875" y="44648"/>
                </a:lnTo>
                <a:lnTo>
                  <a:pt x="125015" y="26789"/>
                </a:lnTo>
                <a:lnTo>
                  <a:pt x="89297" y="8929"/>
                </a:lnTo>
                <a:lnTo>
                  <a:pt x="62507" y="0"/>
                </a:lnTo>
                <a:lnTo>
                  <a:pt x="26789" y="0"/>
                </a:lnTo>
                <a:lnTo>
                  <a:pt x="8929" y="8929"/>
                </a:lnTo>
                <a:lnTo>
                  <a:pt x="0" y="17859"/>
                </a:lnTo>
                <a:lnTo>
                  <a:pt x="0" y="35718"/>
                </a:lnTo>
                <a:lnTo>
                  <a:pt x="8929" y="44648"/>
                </a:lnTo>
                <a:lnTo>
                  <a:pt x="35718" y="44648"/>
                </a:lnTo>
                <a:lnTo>
                  <a:pt x="71437" y="44648"/>
                </a:lnTo>
                <a:lnTo>
                  <a:pt x="116086" y="35718"/>
                </a:lnTo>
                <a:lnTo>
                  <a:pt x="116086" y="3571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0" name="Freeform 99"/>
          <p:cNvSpPr/>
          <p:nvPr/>
        </p:nvSpPr>
        <p:spPr bwMode="auto">
          <a:xfrm>
            <a:off x="2330648" y="1062633"/>
            <a:ext cx="214314" cy="223243"/>
          </a:xfrm>
          <a:custGeom>
            <a:avLst/>
            <a:gdLst/>
            <a:ahLst/>
            <a:cxnLst/>
            <a:rect l="0" t="0" r="0" b="0"/>
            <a:pathLst>
              <a:path w="214314" h="223243">
                <a:moveTo>
                  <a:pt x="8930" y="0"/>
                </a:moveTo>
                <a:lnTo>
                  <a:pt x="8930" y="8929"/>
                </a:lnTo>
                <a:lnTo>
                  <a:pt x="0" y="17859"/>
                </a:lnTo>
                <a:lnTo>
                  <a:pt x="0" y="44648"/>
                </a:lnTo>
                <a:lnTo>
                  <a:pt x="0" y="80367"/>
                </a:lnTo>
                <a:lnTo>
                  <a:pt x="0" y="116086"/>
                </a:lnTo>
                <a:lnTo>
                  <a:pt x="8930" y="151804"/>
                </a:lnTo>
                <a:lnTo>
                  <a:pt x="8930" y="178594"/>
                </a:lnTo>
                <a:lnTo>
                  <a:pt x="8930" y="196453"/>
                </a:lnTo>
                <a:lnTo>
                  <a:pt x="17860" y="214312"/>
                </a:lnTo>
                <a:lnTo>
                  <a:pt x="26790" y="223242"/>
                </a:lnTo>
                <a:lnTo>
                  <a:pt x="26790" y="214312"/>
                </a:lnTo>
                <a:lnTo>
                  <a:pt x="35719" y="196453"/>
                </a:lnTo>
                <a:lnTo>
                  <a:pt x="44649" y="151804"/>
                </a:lnTo>
                <a:lnTo>
                  <a:pt x="53579" y="116086"/>
                </a:lnTo>
                <a:lnTo>
                  <a:pt x="62508" y="71437"/>
                </a:lnTo>
                <a:lnTo>
                  <a:pt x="80368" y="35718"/>
                </a:lnTo>
                <a:lnTo>
                  <a:pt x="98227" y="8929"/>
                </a:lnTo>
                <a:lnTo>
                  <a:pt x="116086" y="8929"/>
                </a:lnTo>
                <a:lnTo>
                  <a:pt x="133946" y="17859"/>
                </a:lnTo>
                <a:lnTo>
                  <a:pt x="151805" y="44648"/>
                </a:lnTo>
                <a:lnTo>
                  <a:pt x="160735" y="80367"/>
                </a:lnTo>
                <a:lnTo>
                  <a:pt x="169665" y="116086"/>
                </a:lnTo>
                <a:lnTo>
                  <a:pt x="169665" y="151804"/>
                </a:lnTo>
                <a:lnTo>
                  <a:pt x="178594" y="187523"/>
                </a:lnTo>
                <a:lnTo>
                  <a:pt x="178594" y="205383"/>
                </a:lnTo>
                <a:lnTo>
                  <a:pt x="187524" y="214312"/>
                </a:lnTo>
                <a:lnTo>
                  <a:pt x="196454" y="205383"/>
                </a:lnTo>
                <a:lnTo>
                  <a:pt x="205383" y="178594"/>
                </a:lnTo>
                <a:lnTo>
                  <a:pt x="214313" y="142875"/>
                </a:lnTo>
                <a:lnTo>
                  <a:pt x="214313" y="1428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1" name="Freeform 100"/>
          <p:cNvSpPr/>
          <p:nvPr/>
        </p:nvSpPr>
        <p:spPr bwMode="auto">
          <a:xfrm>
            <a:off x="2616398" y="1026914"/>
            <a:ext cx="116087" cy="276821"/>
          </a:xfrm>
          <a:custGeom>
            <a:avLst/>
            <a:gdLst/>
            <a:ahLst/>
            <a:cxnLst/>
            <a:rect l="0" t="0" r="0" b="0"/>
            <a:pathLst>
              <a:path w="116087" h="276821">
                <a:moveTo>
                  <a:pt x="0" y="8930"/>
                </a:move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8930" y="71437"/>
                </a:lnTo>
                <a:lnTo>
                  <a:pt x="8930" y="107156"/>
                </a:lnTo>
                <a:lnTo>
                  <a:pt x="17860" y="151805"/>
                </a:lnTo>
                <a:lnTo>
                  <a:pt x="26790" y="196453"/>
                </a:lnTo>
                <a:lnTo>
                  <a:pt x="35719" y="232172"/>
                </a:lnTo>
                <a:lnTo>
                  <a:pt x="44649" y="258961"/>
                </a:lnTo>
                <a:lnTo>
                  <a:pt x="62508" y="276820"/>
                </a:lnTo>
                <a:lnTo>
                  <a:pt x="62508" y="276820"/>
                </a:lnTo>
                <a:lnTo>
                  <a:pt x="71438" y="258961"/>
                </a:lnTo>
                <a:lnTo>
                  <a:pt x="80368" y="223242"/>
                </a:lnTo>
                <a:lnTo>
                  <a:pt x="89297" y="169664"/>
                </a:lnTo>
                <a:lnTo>
                  <a:pt x="89297" y="107156"/>
                </a:lnTo>
                <a:lnTo>
                  <a:pt x="98227" y="62508"/>
                </a:lnTo>
                <a:lnTo>
                  <a:pt x="107157" y="17859"/>
                </a:lnTo>
                <a:lnTo>
                  <a:pt x="107157" y="0"/>
                </a:lnTo>
                <a:lnTo>
                  <a:pt x="116086" y="0"/>
                </a:lnTo>
                <a:lnTo>
                  <a:pt x="116086" y="8930"/>
                </a:lnTo>
                <a:lnTo>
                  <a:pt x="116086" y="35719"/>
                </a:lnTo>
                <a:lnTo>
                  <a:pt x="116086" y="357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" name="Freeform 101"/>
          <p:cNvSpPr/>
          <p:nvPr/>
        </p:nvSpPr>
        <p:spPr bwMode="auto">
          <a:xfrm>
            <a:off x="2794992" y="785812"/>
            <a:ext cx="491134" cy="562572"/>
          </a:xfrm>
          <a:custGeom>
            <a:avLst/>
            <a:gdLst/>
            <a:ahLst/>
            <a:cxnLst/>
            <a:rect l="0" t="0" r="0" b="0"/>
            <a:pathLst>
              <a:path w="491134" h="562572">
                <a:moveTo>
                  <a:pt x="0" y="321469"/>
                </a:moveTo>
                <a:lnTo>
                  <a:pt x="0" y="330399"/>
                </a:lnTo>
                <a:lnTo>
                  <a:pt x="8930" y="339329"/>
                </a:lnTo>
                <a:lnTo>
                  <a:pt x="8930" y="348258"/>
                </a:lnTo>
                <a:lnTo>
                  <a:pt x="17860" y="366118"/>
                </a:lnTo>
                <a:lnTo>
                  <a:pt x="17860" y="375047"/>
                </a:lnTo>
                <a:lnTo>
                  <a:pt x="26789" y="383977"/>
                </a:lnTo>
                <a:lnTo>
                  <a:pt x="26789" y="383977"/>
                </a:lnTo>
                <a:lnTo>
                  <a:pt x="35719" y="383977"/>
                </a:lnTo>
                <a:lnTo>
                  <a:pt x="44649" y="375047"/>
                </a:lnTo>
                <a:lnTo>
                  <a:pt x="53578" y="357188"/>
                </a:lnTo>
                <a:lnTo>
                  <a:pt x="62508" y="330399"/>
                </a:lnTo>
                <a:lnTo>
                  <a:pt x="71438" y="312539"/>
                </a:lnTo>
                <a:lnTo>
                  <a:pt x="71438" y="294680"/>
                </a:lnTo>
                <a:lnTo>
                  <a:pt x="62508" y="285750"/>
                </a:lnTo>
                <a:lnTo>
                  <a:pt x="53578" y="285750"/>
                </a:lnTo>
                <a:lnTo>
                  <a:pt x="35719" y="303610"/>
                </a:lnTo>
                <a:lnTo>
                  <a:pt x="26789" y="339329"/>
                </a:lnTo>
                <a:lnTo>
                  <a:pt x="17860" y="383977"/>
                </a:lnTo>
                <a:lnTo>
                  <a:pt x="8930" y="428625"/>
                </a:lnTo>
                <a:lnTo>
                  <a:pt x="8930" y="473274"/>
                </a:lnTo>
                <a:lnTo>
                  <a:pt x="8930" y="508993"/>
                </a:lnTo>
                <a:lnTo>
                  <a:pt x="17860" y="526852"/>
                </a:lnTo>
                <a:lnTo>
                  <a:pt x="35719" y="544711"/>
                </a:lnTo>
                <a:lnTo>
                  <a:pt x="62508" y="535782"/>
                </a:lnTo>
                <a:lnTo>
                  <a:pt x="80367" y="517922"/>
                </a:lnTo>
                <a:lnTo>
                  <a:pt x="116086" y="491133"/>
                </a:lnTo>
                <a:lnTo>
                  <a:pt x="142875" y="437555"/>
                </a:lnTo>
                <a:lnTo>
                  <a:pt x="169664" y="383977"/>
                </a:lnTo>
                <a:lnTo>
                  <a:pt x="187524" y="330399"/>
                </a:lnTo>
                <a:lnTo>
                  <a:pt x="196453" y="285750"/>
                </a:lnTo>
                <a:lnTo>
                  <a:pt x="205383" y="258961"/>
                </a:lnTo>
                <a:lnTo>
                  <a:pt x="205383" y="258961"/>
                </a:lnTo>
                <a:lnTo>
                  <a:pt x="196453" y="285750"/>
                </a:lnTo>
                <a:lnTo>
                  <a:pt x="187524" y="321469"/>
                </a:lnTo>
                <a:lnTo>
                  <a:pt x="169664" y="375047"/>
                </a:lnTo>
                <a:lnTo>
                  <a:pt x="160735" y="419696"/>
                </a:lnTo>
                <a:lnTo>
                  <a:pt x="151805" y="473274"/>
                </a:lnTo>
                <a:lnTo>
                  <a:pt x="151805" y="508993"/>
                </a:lnTo>
                <a:lnTo>
                  <a:pt x="160735" y="535782"/>
                </a:lnTo>
                <a:lnTo>
                  <a:pt x="169664" y="535782"/>
                </a:lnTo>
                <a:lnTo>
                  <a:pt x="178594" y="526852"/>
                </a:lnTo>
                <a:lnTo>
                  <a:pt x="205383" y="500063"/>
                </a:lnTo>
                <a:lnTo>
                  <a:pt x="223242" y="446485"/>
                </a:lnTo>
                <a:lnTo>
                  <a:pt x="250031" y="392907"/>
                </a:lnTo>
                <a:lnTo>
                  <a:pt x="267891" y="330399"/>
                </a:lnTo>
                <a:lnTo>
                  <a:pt x="285750" y="285750"/>
                </a:lnTo>
                <a:lnTo>
                  <a:pt x="294680" y="267891"/>
                </a:lnTo>
                <a:lnTo>
                  <a:pt x="294680" y="285750"/>
                </a:lnTo>
                <a:lnTo>
                  <a:pt x="294680" y="312539"/>
                </a:lnTo>
                <a:lnTo>
                  <a:pt x="285750" y="366118"/>
                </a:lnTo>
                <a:lnTo>
                  <a:pt x="285750" y="419696"/>
                </a:lnTo>
                <a:lnTo>
                  <a:pt x="276821" y="473274"/>
                </a:lnTo>
                <a:lnTo>
                  <a:pt x="276821" y="517922"/>
                </a:lnTo>
                <a:lnTo>
                  <a:pt x="285750" y="544711"/>
                </a:lnTo>
                <a:lnTo>
                  <a:pt x="303610" y="562571"/>
                </a:lnTo>
                <a:lnTo>
                  <a:pt x="321469" y="553641"/>
                </a:lnTo>
                <a:lnTo>
                  <a:pt x="348258" y="526852"/>
                </a:lnTo>
                <a:lnTo>
                  <a:pt x="375047" y="473274"/>
                </a:lnTo>
                <a:lnTo>
                  <a:pt x="392906" y="392907"/>
                </a:lnTo>
                <a:lnTo>
                  <a:pt x="419696" y="294680"/>
                </a:lnTo>
                <a:lnTo>
                  <a:pt x="446485" y="196454"/>
                </a:lnTo>
                <a:lnTo>
                  <a:pt x="473274" y="107157"/>
                </a:lnTo>
                <a:lnTo>
                  <a:pt x="482203" y="44649"/>
                </a:lnTo>
                <a:lnTo>
                  <a:pt x="482203" y="8930"/>
                </a:lnTo>
                <a:lnTo>
                  <a:pt x="482203" y="0"/>
                </a:lnTo>
                <a:lnTo>
                  <a:pt x="455414" y="8930"/>
                </a:lnTo>
                <a:lnTo>
                  <a:pt x="428625" y="35719"/>
                </a:lnTo>
                <a:lnTo>
                  <a:pt x="410766" y="80368"/>
                </a:lnTo>
                <a:lnTo>
                  <a:pt x="383977" y="142875"/>
                </a:lnTo>
                <a:lnTo>
                  <a:pt x="366117" y="214313"/>
                </a:lnTo>
                <a:lnTo>
                  <a:pt x="366117" y="294680"/>
                </a:lnTo>
                <a:lnTo>
                  <a:pt x="375047" y="366118"/>
                </a:lnTo>
                <a:lnTo>
                  <a:pt x="392906" y="428625"/>
                </a:lnTo>
                <a:lnTo>
                  <a:pt x="419696" y="482204"/>
                </a:lnTo>
                <a:lnTo>
                  <a:pt x="446485" y="517922"/>
                </a:lnTo>
                <a:lnTo>
                  <a:pt x="473274" y="526852"/>
                </a:lnTo>
                <a:lnTo>
                  <a:pt x="482203" y="517922"/>
                </a:lnTo>
                <a:lnTo>
                  <a:pt x="491133" y="482204"/>
                </a:lnTo>
                <a:lnTo>
                  <a:pt x="473274" y="419696"/>
                </a:lnTo>
                <a:lnTo>
                  <a:pt x="437555" y="348258"/>
                </a:lnTo>
                <a:lnTo>
                  <a:pt x="392906" y="258961"/>
                </a:lnTo>
                <a:lnTo>
                  <a:pt x="392906" y="25896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3" name="Freeform 102"/>
          <p:cNvSpPr/>
          <p:nvPr/>
        </p:nvSpPr>
        <p:spPr bwMode="auto">
          <a:xfrm>
            <a:off x="2946797" y="937617"/>
            <a:ext cx="508993" cy="80368"/>
          </a:xfrm>
          <a:custGeom>
            <a:avLst/>
            <a:gdLst/>
            <a:ahLst/>
            <a:cxnLst/>
            <a:rect l="0" t="0" r="0" b="0"/>
            <a:pathLst>
              <a:path w="508993" h="80368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8930" y="53578"/>
                </a:lnTo>
                <a:lnTo>
                  <a:pt x="35719" y="71438"/>
                </a:lnTo>
                <a:lnTo>
                  <a:pt x="98226" y="80367"/>
                </a:lnTo>
                <a:lnTo>
                  <a:pt x="169664" y="80367"/>
                </a:lnTo>
                <a:lnTo>
                  <a:pt x="250031" y="80367"/>
                </a:lnTo>
                <a:lnTo>
                  <a:pt x="330398" y="62508"/>
                </a:lnTo>
                <a:lnTo>
                  <a:pt x="401836" y="44649"/>
                </a:lnTo>
                <a:lnTo>
                  <a:pt x="464344" y="26789"/>
                </a:lnTo>
                <a:lnTo>
                  <a:pt x="508992" y="17859"/>
                </a:lnTo>
                <a:lnTo>
                  <a:pt x="508992" y="178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4" name="Freeform 103"/>
          <p:cNvSpPr/>
          <p:nvPr/>
        </p:nvSpPr>
        <p:spPr bwMode="auto">
          <a:xfrm>
            <a:off x="3420070" y="1044773"/>
            <a:ext cx="53579" cy="276822"/>
          </a:xfrm>
          <a:custGeom>
            <a:avLst/>
            <a:gdLst/>
            <a:ahLst/>
            <a:cxnLst/>
            <a:rect l="0" t="0" r="0" b="0"/>
            <a:pathLst>
              <a:path w="53579" h="276822">
                <a:moveTo>
                  <a:pt x="53578" y="0"/>
                </a:moveTo>
                <a:lnTo>
                  <a:pt x="53578" y="8930"/>
                </a:lnTo>
                <a:lnTo>
                  <a:pt x="53578" y="17860"/>
                </a:lnTo>
                <a:lnTo>
                  <a:pt x="53578" y="35719"/>
                </a:lnTo>
                <a:lnTo>
                  <a:pt x="44649" y="71438"/>
                </a:lnTo>
                <a:lnTo>
                  <a:pt x="35719" y="116086"/>
                </a:lnTo>
                <a:lnTo>
                  <a:pt x="26789" y="169664"/>
                </a:lnTo>
                <a:lnTo>
                  <a:pt x="17860" y="214313"/>
                </a:lnTo>
                <a:lnTo>
                  <a:pt x="8930" y="250032"/>
                </a:lnTo>
                <a:lnTo>
                  <a:pt x="0" y="276821"/>
                </a:lnTo>
                <a:lnTo>
                  <a:pt x="0" y="276821"/>
                </a:lnTo>
                <a:lnTo>
                  <a:pt x="0" y="267891"/>
                </a:lnTo>
                <a:lnTo>
                  <a:pt x="0" y="232172"/>
                </a:lnTo>
                <a:lnTo>
                  <a:pt x="0" y="169664"/>
                </a:lnTo>
                <a:lnTo>
                  <a:pt x="0" y="89297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5" name="Freeform 104"/>
          <p:cNvSpPr/>
          <p:nvPr/>
        </p:nvSpPr>
        <p:spPr bwMode="auto">
          <a:xfrm>
            <a:off x="3420070" y="759023"/>
            <a:ext cx="98228" cy="62509"/>
          </a:xfrm>
          <a:custGeom>
            <a:avLst/>
            <a:gdLst/>
            <a:ahLst/>
            <a:cxnLst/>
            <a:rect l="0" t="0" r="0" b="0"/>
            <a:pathLst>
              <a:path w="98228" h="62509">
                <a:moveTo>
                  <a:pt x="26789" y="62508"/>
                </a:moveTo>
                <a:lnTo>
                  <a:pt x="17860" y="62508"/>
                </a:lnTo>
                <a:lnTo>
                  <a:pt x="17860" y="62508"/>
                </a:lnTo>
                <a:lnTo>
                  <a:pt x="8930" y="62508"/>
                </a:lnTo>
                <a:lnTo>
                  <a:pt x="0" y="62508"/>
                </a:lnTo>
                <a:lnTo>
                  <a:pt x="8930" y="53578"/>
                </a:lnTo>
                <a:lnTo>
                  <a:pt x="17860" y="44649"/>
                </a:lnTo>
                <a:lnTo>
                  <a:pt x="44649" y="26789"/>
                </a:lnTo>
                <a:lnTo>
                  <a:pt x="62508" y="893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6" name="Freeform 105"/>
          <p:cNvSpPr/>
          <p:nvPr/>
        </p:nvSpPr>
        <p:spPr bwMode="auto">
          <a:xfrm>
            <a:off x="3616523" y="991195"/>
            <a:ext cx="312541" cy="285751"/>
          </a:xfrm>
          <a:custGeom>
            <a:avLst/>
            <a:gdLst/>
            <a:ahLst/>
            <a:cxnLst/>
            <a:rect l="0" t="0" r="0" b="0"/>
            <a:pathLst>
              <a:path w="312541" h="285751">
                <a:moveTo>
                  <a:pt x="62508" y="17860"/>
                </a:moveTo>
                <a:lnTo>
                  <a:pt x="53579" y="17860"/>
                </a:lnTo>
                <a:lnTo>
                  <a:pt x="44649" y="17860"/>
                </a:lnTo>
                <a:lnTo>
                  <a:pt x="35719" y="26789"/>
                </a:lnTo>
                <a:lnTo>
                  <a:pt x="26790" y="35719"/>
                </a:lnTo>
                <a:lnTo>
                  <a:pt x="17860" y="62508"/>
                </a:lnTo>
                <a:lnTo>
                  <a:pt x="8930" y="98227"/>
                </a:lnTo>
                <a:lnTo>
                  <a:pt x="0" y="142875"/>
                </a:lnTo>
                <a:lnTo>
                  <a:pt x="0" y="187524"/>
                </a:lnTo>
                <a:lnTo>
                  <a:pt x="0" y="232172"/>
                </a:lnTo>
                <a:lnTo>
                  <a:pt x="0" y="267891"/>
                </a:lnTo>
                <a:lnTo>
                  <a:pt x="8930" y="285750"/>
                </a:lnTo>
                <a:lnTo>
                  <a:pt x="17860" y="285750"/>
                </a:lnTo>
                <a:lnTo>
                  <a:pt x="35719" y="267891"/>
                </a:lnTo>
                <a:lnTo>
                  <a:pt x="44649" y="241102"/>
                </a:lnTo>
                <a:lnTo>
                  <a:pt x="62508" y="187524"/>
                </a:lnTo>
                <a:lnTo>
                  <a:pt x="71438" y="133946"/>
                </a:lnTo>
                <a:lnTo>
                  <a:pt x="89297" y="71438"/>
                </a:lnTo>
                <a:lnTo>
                  <a:pt x="98227" y="26789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26789"/>
                </a:lnTo>
                <a:lnTo>
                  <a:pt x="116086" y="71438"/>
                </a:lnTo>
                <a:lnTo>
                  <a:pt x="107157" y="125016"/>
                </a:lnTo>
                <a:lnTo>
                  <a:pt x="107157" y="178594"/>
                </a:lnTo>
                <a:lnTo>
                  <a:pt x="98227" y="223242"/>
                </a:lnTo>
                <a:lnTo>
                  <a:pt x="98227" y="258961"/>
                </a:lnTo>
                <a:lnTo>
                  <a:pt x="98227" y="276821"/>
                </a:lnTo>
                <a:lnTo>
                  <a:pt x="107157" y="276821"/>
                </a:lnTo>
                <a:lnTo>
                  <a:pt x="125016" y="258961"/>
                </a:lnTo>
                <a:lnTo>
                  <a:pt x="133946" y="223242"/>
                </a:lnTo>
                <a:lnTo>
                  <a:pt x="160735" y="160735"/>
                </a:lnTo>
                <a:lnTo>
                  <a:pt x="178594" y="107156"/>
                </a:lnTo>
                <a:lnTo>
                  <a:pt x="196454" y="53578"/>
                </a:lnTo>
                <a:lnTo>
                  <a:pt x="214313" y="26789"/>
                </a:lnTo>
                <a:lnTo>
                  <a:pt x="232172" y="35719"/>
                </a:lnTo>
                <a:lnTo>
                  <a:pt x="241102" y="62508"/>
                </a:lnTo>
                <a:lnTo>
                  <a:pt x="241102" y="107156"/>
                </a:lnTo>
                <a:lnTo>
                  <a:pt x="250032" y="151805"/>
                </a:lnTo>
                <a:lnTo>
                  <a:pt x="250032" y="187524"/>
                </a:lnTo>
                <a:lnTo>
                  <a:pt x="250032" y="223242"/>
                </a:lnTo>
                <a:lnTo>
                  <a:pt x="258961" y="241102"/>
                </a:lnTo>
                <a:lnTo>
                  <a:pt x="267891" y="232172"/>
                </a:lnTo>
                <a:lnTo>
                  <a:pt x="285750" y="214313"/>
                </a:lnTo>
                <a:lnTo>
                  <a:pt x="294680" y="169664"/>
                </a:lnTo>
                <a:lnTo>
                  <a:pt x="312540" y="116086"/>
                </a:lnTo>
                <a:lnTo>
                  <a:pt x="312540" y="11608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7" name="Freeform 106"/>
          <p:cNvSpPr/>
          <p:nvPr/>
        </p:nvSpPr>
        <p:spPr bwMode="auto">
          <a:xfrm>
            <a:off x="4357688" y="964406"/>
            <a:ext cx="178594" cy="267892"/>
          </a:xfrm>
          <a:custGeom>
            <a:avLst/>
            <a:gdLst/>
            <a:ahLst/>
            <a:cxnLst/>
            <a:rect l="0" t="0" r="0" b="0"/>
            <a:pathLst>
              <a:path w="178594" h="267892">
                <a:moveTo>
                  <a:pt x="178593" y="26789"/>
                </a:moveTo>
                <a:lnTo>
                  <a:pt x="178593" y="26789"/>
                </a:lnTo>
                <a:lnTo>
                  <a:pt x="178593" y="26789"/>
                </a:lnTo>
                <a:lnTo>
                  <a:pt x="169664" y="26789"/>
                </a:lnTo>
                <a:lnTo>
                  <a:pt x="151804" y="26789"/>
                </a:lnTo>
                <a:lnTo>
                  <a:pt x="125015" y="26789"/>
                </a:lnTo>
                <a:lnTo>
                  <a:pt x="98226" y="35719"/>
                </a:lnTo>
                <a:lnTo>
                  <a:pt x="62507" y="53578"/>
                </a:lnTo>
                <a:lnTo>
                  <a:pt x="44648" y="71438"/>
                </a:lnTo>
                <a:lnTo>
                  <a:pt x="17859" y="107156"/>
                </a:lnTo>
                <a:lnTo>
                  <a:pt x="8929" y="142875"/>
                </a:lnTo>
                <a:lnTo>
                  <a:pt x="0" y="187524"/>
                </a:lnTo>
                <a:lnTo>
                  <a:pt x="8929" y="223242"/>
                </a:lnTo>
                <a:lnTo>
                  <a:pt x="26789" y="250031"/>
                </a:lnTo>
                <a:lnTo>
                  <a:pt x="53578" y="267891"/>
                </a:lnTo>
                <a:lnTo>
                  <a:pt x="80367" y="267891"/>
                </a:lnTo>
                <a:lnTo>
                  <a:pt x="107156" y="258961"/>
                </a:lnTo>
                <a:lnTo>
                  <a:pt x="125015" y="232172"/>
                </a:lnTo>
                <a:lnTo>
                  <a:pt x="142875" y="196453"/>
                </a:lnTo>
                <a:lnTo>
                  <a:pt x="151804" y="151805"/>
                </a:lnTo>
                <a:lnTo>
                  <a:pt x="142875" y="107156"/>
                </a:lnTo>
                <a:lnTo>
                  <a:pt x="125015" y="53578"/>
                </a:lnTo>
                <a:lnTo>
                  <a:pt x="107156" y="17860"/>
                </a:lnTo>
                <a:lnTo>
                  <a:pt x="98226" y="0"/>
                </a:lnTo>
                <a:lnTo>
                  <a:pt x="80367" y="8930"/>
                </a:lnTo>
                <a:lnTo>
                  <a:pt x="71437" y="26789"/>
                </a:lnTo>
                <a:lnTo>
                  <a:pt x="71437" y="53578"/>
                </a:lnTo>
                <a:lnTo>
                  <a:pt x="71437" y="80367"/>
                </a:lnTo>
                <a:lnTo>
                  <a:pt x="80367" y="107156"/>
                </a:lnTo>
                <a:lnTo>
                  <a:pt x="89296" y="133945"/>
                </a:lnTo>
                <a:lnTo>
                  <a:pt x="107156" y="142875"/>
                </a:lnTo>
                <a:lnTo>
                  <a:pt x="116085" y="133945"/>
                </a:lnTo>
                <a:lnTo>
                  <a:pt x="116085" y="13394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8" name="Freeform 107"/>
          <p:cNvSpPr/>
          <p:nvPr/>
        </p:nvSpPr>
        <p:spPr bwMode="auto">
          <a:xfrm>
            <a:off x="4670227" y="946547"/>
            <a:ext cx="276821" cy="267891"/>
          </a:xfrm>
          <a:custGeom>
            <a:avLst/>
            <a:gdLst/>
            <a:ahLst/>
            <a:cxnLst/>
            <a:rect l="0" t="0" r="0" b="0"/>
            <a:pathLst>
              <a:path w="276821" h="267891">
                <a:moveTo>
                  <a:pt x="0" y="26789"/>
                </a:moveTo>
                <a:lnTo>
                  <a:pt x="0" y="2678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71437"/>
                </a:lnTo>
                <a:lnTo>
                  <a:pt x="8929" y="107156"/>
                </a:lnTo>
                <a:lnTo>
                  <a:pt x="17859" y="151804"/>
                </a:lnTo>
                <a:lnTo>
                  <a:pt x="17859" y="187523"/>
                </a:lnTo>
                <a:lnTo>
                  <a:pt x="26789" y="232172"/>
                </a:lnTo>
                <a:lnTo>
                  <a:pt x="26789" y="258961"/>
                </a:lnTo>
                <a:lnTo>
                  <a:pt x="35718" y="267890"/>
                </a:lnTo>
                <a:lnTo>
                  <a:pt x="44648" y="267890"/>
                </a:lnTo>
                <a:lnTo>
                  <a:pt x="62507" y="250031"/>
                </a:lnTo>
                <a:lnTo>
                  <a:pt x="80367" y="223242"/>
                </a:lnTo>
                <a:lnTo>
                  <a:pt x="98226" y="169664"/>
                </a:lnTo>
                <a:lnTo>
                  <a:pt x="133945" y="116086"/>
                </a:lnTo>
                <a:lnTo>
                  <a:pt x="160734" y="62508"/>
                </a:lnTo>
                <a:lnTo>
                  <a:pt x="196453" y="26789"/>
                </a:lnTo>
                <a:lnTo>
                  <a:pt x="223242" y="0"/>
                </a:lnTo>
                <a:lnTo>
                  <a:pt x="250031" y="0"/>
                </a:lnTo>
                <a:lnTo>
                  <a:pt x="267890" y="8929"/>
                </a:lnTo>
                <a:lnTo>
                  <a:pt x="276820" y="26789"/>
                </a:lnTo>
                <a:lnTo>
                  <a:pt x="276820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9" name="Freeform 108"/>
          <p:cNvSpPr/>
          <p:nvPr/>
        </p:nvSpPr>
        <p:spPr bwMode="auto">
          <a:xfrm>
            <a:off x="4866680" y="991195"/>
            <a:ext cx="544712" cy="285751"/>
          </a:xfrm>
          <a:custGeom>
            <a:avLst/>
            <a:gdLst/>
            <a:ahLst/>
            <a:cxnLst/>
            <a:rect l="0" t="0" r="0" b="0"/>
            <a:pathLst>
              <a:path w="544712" h="285751">
                <a:moveTo>
                  <a:pt x="116086" y="107156"/>
                </a:moveTo>
                <a:lnTo>
                  <a:pt x="107156" y="125016"/>
                </a:lnTo>
                <a:lnTo>
                  <a:pt x="98226" y="142875"/>
                </a:lnTo>
                <a:lnTo>
                  <a:pt x="89297" y="169664"/>
                </a:lnTo>
                <a:lnTo>
                  <a:pt x="80367" y="196453"/>
                </a:lnTo>
                <a:lnTo>
                  <a:pt x="71437" y="223242"/>
                </a:lnTo>
                <a:lnTo>
                  <a:pt x="62508" y="232172"/>
                </a:lnTo>
                <a:lnTo>
                  <a:pt x="62508" y="232172"/>
                </a:lnTo>
                <a:lnTo>
                  <a:pt x="80367" y="223242"/>
                </a:lnTo>
                <a:lnTo>
                  <a:pt x="98226" y="196453"/>
                </a:lnTo>
                <a:lnTo>
                  <a:pt x="116086" y="160735"/>
                </a:lnTo>
                <a:lnTo>
                  <a:pt x="142875" y="125016"/>
                </a:lnTo>
                <a:lnTo>
                  <a:pt x="169664" y="80367"/>
                </a:lnTo>
                <a:lnTo>
                  <a:pt x="178593" y="44649"/>
                </a:lnTo>
                <a:lnTo>
                  <a:pt x="178593" y="17860"/>
                </a:lnTo>
                <a:lnTo>
                  <a:pt x="160734" y="0"/>
                </a:lnTo>
                <a:lnTo>
                  <a:pt x="133945" y="8930"/>
                </a:lnTo>
                <a:lnTo>
                  <a:pt x="98226" y="44649"/>
                </a:lnTo>
                <a:lnTo>
                  <a:pt x="62508" y="89297"/>
                </a:lnTo>
                <a:lnTo>
                  <a:pt x="26789" y="133946"/>
                </a:lnTo>
                <a:lnTo>
                  <a:pt x="8929" y="187524"/>
                </a:lnTo>
                <a:lnTo>
                  <a:pt x="0" y="232172"/>
                </a:lnTo>
                <a:lnTo>
                  <a:pt x="8929" y="267891"/>
                </a:lnTo>
                <a:lnTo>
                  <a:pt x="35718" y="285750"/>
                </a:lnTo>
                <a:lnTo>
                  <a:pt x="71437" y="285750"/>
                </a:lnTo>
                <a:lnTo>
                  <a:pt x="116086" y="276821"/>
                </a:lnTo>
                <a:lnTo>
                  <a:pt x="169664" y="258961"/>
                </a:lnTo>
                <a:lnTo>
                  <a:pt x="223242" y="223242"/>
                </a:lnTo>
                <a:lnTo>
                  <a:pt x="267890" y="178594"/>
                </a:lnTo>
                <a:lnTo>
                  <a:pt x="303609" y="125016"/>
                </a:lnTo>
                <a:lnTo>
                  <a:pt x="330398" y="71438"/>
                </a:lnTo>
                <a:lnTo>
                  <a:pt x="339328" y="26789"/>
                </a:lnTo>
                <a:lnTo>
                  <a:pt x="339328" y="0"/>
                </a:lnTo>
                <a:lnTo>
                  <a:pt x="321468" y="0"/>
                </a:lnTo>
                <a:lnTo>
                  <a:pt x="303609" y="17860"/>
                </a:lnTo>
                <a:lnTo>
                  <a:pt x="285750" y="53578"/>
                </a:lnTo>
                <a:lnTo>
                  <a:pt x="276820" y="98227"/>
                </a:lnTo>
                <a:lnTo>
                  <a:pt x="267890" y="151805"/>
                </a:lnTo>
                <a:lnTo>
                  <a:pt x="267890" y="196453"/>
                </a:lnTo>
                <a:lnTo>
                  <a:pt x="267890" y="232172"/>
                </a:lnTo>
                <a:lnTo>
                  <a:pt x="285750" y="267891"/>
                </a:lnTo>
                <a:lnTo>
                  <a:pt x="294679" y="276821"/>
                </a:lnTo>
                <a:lnTo>
                  <a:pt x="312539" y="285750"/>
                </a:lnTo>
                <a:lnTo>
                  <a:pt x="321468" y="276821"/>
                </a:lnTo>
                <a:lnTo>
                  <a:pt x="330398" y="258961"/>
                </a:lnTo>
                <a:lnTo>
                  <a:pt x="339328" y="214313"/>
                </a:lnTo>
                <a:lnTo>
                  <a:pt x="348258" y="151805"/>
                </a:lnTo>
                <a:lnTo>
                  <a:pt x="357187" y="98227"/>
                </a:lnTo>
                <a:lnTo>
                  <a:pt x="366117" y="44649"/>
                </a:lnTo>
                <a:lnTo>
                  <a:pt x="375047" y="17860"/>
                </a:lnTo>
                <a:lnTo>
                  <a:pt x="392906" y="8930"/>
                </a:lnTo>
                <a:lnTo>
                  <a:pt x="410765" y="17860"/>
                </a:lnTo>
                <a:lnTo>
                  <a:pt x="428625" y="35719"/>
                </a:lnTo>
                <a:lnTo>
                  <a:pt x="455414" y="62508"/>
                </a:lnTo>
                <a:lnTo>
                  <a:pt x="482203" y="80367"/>
                </a:lnTo>
                <a:lnTo>
                  <a:pt x="500062" y="98227"/>
                </a:lnTo>
                <a:lnTo>
                  <a:pt x="526851" y="98227"/>
                </a:lnTo>
                <a:lnTo>
                  <a:pt x="544711" y="80367"/>
                </a:lnTo>
                <a:lnTo>
                  <a:pt x="544711" y="8036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0" name="Freeform 109"/>
          <p:cNvSpPr/>
          <p:nvPr/>
        </p:nvSpPr>
        <p:spPr bwMode="auto">
          <a:xfrm>
            <a:off x="5697141" y="812601"/>
            <a:ext cx="258962" cy="464345"/>
          </a:xfrm>
          <a:custGeom>
            <a:avLst/>
            <a:gdLst/>
            <a:ahLst/>
            <a:cxnLst/>
            <a:rect l="0" t="0" r="0" b="0"/>
            <a:pathLst>
              <a:path w="258962" h="464345">
                <a:moveTo>
                  <a:pt x="205382" y="0"/>
                </a:moveTo>
                <a:lnTo>
                  <a:pt x="196453" y="0"/>
                </a:lnTo>
                <a:lnTo>
                  <a:pt x="178593" y="0"/>
                </a:lnTo>
                <a:lnTo>
                  <a:pt x="160734" y="8930"/>
                </a:lnTo>
                <a:lnTo>
                  <a:pt x="133945" y="26790"/>
                </a:lnTo>
                <a:lnTo>
                  <a:pt x="107156" y="62508"/>
                </a:lnTo>
                <a:lnTo>
                  <a:pt x="80367" y="107157"/>
                </a:lnTo>
                <a:lnTo>
                  <a:pt x="44648" y="178594"/>
                </a:lnTo>
                <a:lnTo>
                  <a:pt x="17859" y="241102"/>
                </a:lnTo>
                <a:lnTo>
                  <a:pt x="0" y="312540"/>
                </a:lnTo>
                <a:lnTo>
                  <a:pt x="0" y="375047"/>
                </a:lnTo>
                <a:lnTo>
                  <a:pt x="8929" y="419696"/>
                </a:lnTo>
                <a:lnTo>
                  <a:pt x="26789" y="446485"/>
                </a:lnTo>
                <a:lnTo>
                  <a:pt x="62507" y="464344"/>
                </a:lnTo>
                <a:lnTo>
                  <a:pt x="107156" y="455415"/>
                </a:lnTo>
                <a:lnTo>
                  <a:pt x="151804" y="428626"/>
                </a:lnTo>
                <a:lnTo>
                  <a:pt x="205382" y="383977"/>
                </a:lnTo>
                <a:lnTo>
                  <a:pt x="258961" y="330399"/>
                </a:lnTo>
                <a:lnTo>
                  <a:pt x="258961" y="33039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1" name="Freeform 110"/>
          <p:cNvSpPr/>
          <p:nvPr/>
        </p:nvSpPr>
        <p:spPr bwMode="auto">
          <a:xfrm>
            <a:off x="5929313" y="607219"/>
            <a:ext cx="982266" cy="750095"/>
          </a:xfrm>
          <a:custGeom>
            <a:avLst/>
            <a:gdLst/>
            <a:ahLst/>
            <a:cxnLst/>
            <a:rect l="0" t="0" r="0" b="0"/>
            <a:pathLst>
              <a:path w="982266" h="750095">
                <a:moveTo>
                  <a:pt x="62507" y="419695"/>
                </a:moveTo>
                <a:lnTo>
                  <a:pt x="53578" y="446484"/>
                </a:lnTo>
                <a:lnTo>
                  <a:pt x="35718" y="482203"/>
                </a:lnTo>
                <a:lnTo>
                  <a:pt x="17859" y="526851"/>
                </a:lnTo>
                <a:lnTo>
                  <a:pt x="0" y="562570"/>
                </a:lnTo>
                <a:lnTo>
                  <a:pt x="0" y="598289"/>
                </a:lnTo>
                <a:lnTo>
                  <a:pt x="8929" y="616148"/>
                </a:lnTo>
                <a:lnTo>
                  <a:pt x="17859" y="625078"/>
                </a:lnTo>
                <a:lnTo>
                  <a:pt x="53578" y="607218"/>
                </a:lnTo>
                <a:lnTo>
                  <a:pt x="89296" y="589359"/>
                </a:lnTo>
                <a:lnTo>
                  <a:pt x="125015" y="553640"/>
                </a:lnTo>
                <a:lnTo>
                  <a:pt x="169664" y="508992"/>
                </a:lnTo>
                <a:lnTo>
                  <a:pt x="187523" y="455414"/>
                </a:lnTo>
                <a:lnTo>
                  <a:pt x="205382" y="410765"/>
                </a:lnTo>
                <a:lnTo>
                  <a:pt x="196453" y="383976"/>
                </a:lnTo>
                <a:lnTo>
                  <a:pt x="178593" y="375047"/>
                </a:lnTo>
                <a:lnTo>
                  <a:pt x="151804" y="392906"/>
                </a:lnTo>
                <a:lnTo>
                  <a:pt x="125015" y="419695"/>
                </a:lnTo>
                <a:lnTo>
                  <a:pt x="98226" y="446484"/>
                </a:lnTo>
                <a:lnTo>
                  <a:pt x="80367" y="473273"/>
                </a:lnTo>
                <a:lnTo>
                  <a:pt x="80367" y="500062"/>
                </a:lnTo>
                <a:lnTo>
                  <a:pt x="80367" y="508992"/>
                </a:lnTo>
                <a:lnTo>
                  <a:pt x="98226" y="500062"/>
                </a:lnTo>
                <a:lnTo>
                  <a:pt x="133945" y="482203"/>
                </a:lnTo>
                <a:lnTo>
                  <a:pt x="178593" y="446484"/>
                </a:lnTo>
                <a:lnTo>
                  <a:pt x="223242" y="401836"/>
                </a:lnTo>
                <a:lnTo>
                  <a:pt x="276820" y="366117"/>
                </a:lnTo>
                <a:lnTo>
                  <a:pt x="321468" y="339328"/>
                </a:lnTo>
                <a:lnTo>
                  <a:pt x="357187" y="321468"/>
                </a:lnTo>
                <a:lnTo>
                  <a:pt x="375046" y="339328"/>
                </a:lnTo>
                <a:lnTo>
                  <a:pt x="375046" y="383976"/>
                </a:lnTo>
                <a:lnTo>
                  <a:pt x="366117" y="437554"/>
                </a:lnTo>
                <a:lnTo>
                  <a:pt x="348257" y="500062"/>
                </a:lnTo>
                <a:lnTo>
                  <a:pt x="330398" y="553640"/>
                </a:lnTo>
                <a:lnTo>
                  <a:pt x="312539" y="598289"/>
                </a:lnTo>
                <a:lnTo>
                  <a:pt x="303609" y="625078"/>
                </a:lnTo>
                <a:lnTo>
                  <a:pt x="303609" y="634008"/>
                </a:lnTo>
                <a:lnTo>
                  <a:pt x="312539" y="634008"/>
                </a:lnTo>
                <a:lnTo>
                  <a:pt x="330398" y="607218"/>
                </a:lnTo>
                <a:lnTo>
                  <a:pt x="366117" y="562570"/>
                </a:lnTo>
                <a:lnTo>
                  <a:pt x="401835" y="508992"/>
                </a:lnTo>
                <a:lnTo>
                  <a:pt x="446484" y="464343"/>
                </a:lnTo>
                <a:lnTo>
                  <a:pt x="500062" y="437554"/>
                </a:lnTo>
                <a:lnTo>
                  <a:pt x="544710" y="446484"/>
                </a:lnTo>
                <a:lnTo>
                  <a:pt x="580429" y="473273"/>
                </a:lnTo>
                <a:lnTo>
                  <a:pt x="616148" y="508992"/>
                </a:lnTo>
                <a:lnTo>
                  <a:pt x="642937" y="544711"/>
                </a:lnTo>
                <a:lnTo>
                  <a:pt x="669726" y="580429"/>
                </a:lnTo>
                <a:lnTo>
                  <a:pt x="678656" y="598289"/>
                </a:lnTo>
                <a:lnTo>
                  <a:pt x="696515" y="607218"/>
                </a:lnTo>
                <a:lnTo>
                  <a:pt x="714375" y="598289"/>
                </a:lnTo>
                <a:lnTo>
                  <a:pt x="732234" y="580429"/>
                </a:lnTo>
                <a:lnTo>
                  <a:pt x="759023" y="535781"/>
                </a:lnTo>
                <a:lnTo>
                  <a:pt x="785812" y="473273"/>
                </a:lnTo>
                <a:lnTo>
                  <a:pt x="821531" y="383976"/>
                </a:lnTo>
                <a:lnTo>
                  <a:pt x="857250" y="276820"/>
                </a:lnTo>
                <a:lnTo>
                  <a:pt x="901898" y="169664"/>
                </a:lnTo>
                <a:lnTo>
                  <a:pt x="937617" y="80367"/>
                </a:lnTo>
                <a:lnTo>
                  <a:pt x="964406" y="26789"/>
                </a:lnTo>
                <a:lnTo>
                  <a:pt x="982265" y="0"/>
                </a:lnTo>
                <a:lnTo>
                  <a:pt x="982265" y="0"/>
                </a:lnTo>
                <a:lnTo>
                  <a:pt x="964406" y="26789"/>
                </a:lnTo>
                <a:lnTo>
                  <a:pt x="928687" y="62508"/>
                </a:lnTo>
                <a:lnTo>
                  <a:pt x="892968" y="125015"/>
                </a:lnTo>
                <a:lnTo>
                  <a:pt x="848320" y="196453"/>
                </a:lnTo>
                <a:lnTo>
                  <a:pt x="803671" y="267890"/>
                </a:lnTo>
                <a:lnTo>
                  <a:pt x="767953" y="339328"/>
                </a:lnTo>
                <a:lnTo>
                  <a:pt x="741164" y="419695"/>
                </a:lnTo>
                <a:lnTo>
                  <a:pt x="741164" y="508992"/>
                </a:lnTo>
                <a:lnTo>
                  <a:pt x="750093" y="598289"/>
                </a:lnTo>
                <a:lnTo>
                  <a:pt x="776882" y="678656"/>
                </a:lnTo>
                <a:lnTo>
                  <a:pt x="803671" y="750094"/>
                </a:lnTo>
                <a:lnTo>
                  <a:pt x="803671" y="75009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" name="Freeform 111"/>
          <p:cNvSpPr/>
          <p:nvPr/>
        </p:nvSpPr>
        <p:spPr bwMode="auto">
          <a:xfrm>
            <a:off x="6563320" y="1017984"/>
            <a:ext cx="250033" cy="634009"/>
          </a:xfrm>
          <a:custGeom>
            <a:avLst/>
            <a:gdLst/>
            <a:ahLst/>
            <a:cxnLst/>
            <a:rect l="0" t="0" r="0" b="0"/>
            <a:pathLst>
              <a:path w="250033" h="634009">
                <a:moveTo>
                  <a:pt x="107157" y="0"/>
                </a:moveTo>
                <a:lnTo>
                  <a:pt x="98227" y="8930"/>
                </a:lnTo>
                <a:lnTo>
                  <a:pt x="89297" y="26789"/>
                </a:lnTo>
                <a:lnTo>
                  <a:pt x="71438" y="62508"/>
                </a:lnTo>
                <a:lnTo>
                  <a:pt x="53578" y="107157"/>
                </a:lnTo>
                <a:lnTo>
                  <a:pt x="26789" y="169664"/>
                </a:lnTo>
                <a:lnTo>
                  <a:pt x="8930" y="250032"/>
                </a:lnTo>
                <a:lnTo>
                  <a:pt x="0" y="330399"/>
                </a:lnTo>
                <a:lnTo>
                  <a:pt x="0" y="419695"/>
                </a:lnTo>
                <a:lnTo>
                  <a:pt x="8930" y="500063"/>
                </a:lnTo>
                <a:lnTo>
                  <a:pt x="26789" y="562570"/>
                </a:lnTo>
                <a:lnTo>
                  <a:pt x="53578" y="607219"/>
                </a:lnTo>
                <a:lnTo>
                  <a:pt x="89297" y="634008"/>
                </a:lnTo>
                <a:lnTo>
                  <a:pt x="125016" y="634008"/>
                </a:lnTo>
                <a:lnTo>
                  <a:pt x="169664" y="616149"/>
                </a:lnTo>
                <a:lnTo>
                  <a:pt x="205383" y="580430"/>
                </a:lnTo>
                <a:lnTo>
                  <a:pt x="232172" y="508992"/>
                </a:lnTo>
                <a:lnTo>
                  <a:pt x="250032" y="419695"/>
                </a:lnTo>
                <a:lnTo>
                  <a:pt x="250032" y="321469"/>
                </a:lnTo>
                <a:lnTo>
                  <a:pt x="241102" y="214313"/>
                </a:lnTo>
                <a:lnTo>
                  <a:pt x="214313" y="125016"/>
                </a:lnTo>
                <a:lnTo>
                  <a:pt x="178594" y="71438"/>
                </a:lnTo>
                <a:lnTo>
                  <a:pt x="142875" y="44649"/>
                </a:lnTo>
                <a:lnTo>
                  <a:pt x="98227" y="53578"/>
                </a:lnTo>
                <a:lnTo>
                  <a:pt x="71438" y="80367"/>
                </a:lnTo>
                <a:lnTo>
                  <a:pt x="44649" y="116086"/>
                </a:lnTo>
                <a:lnTo>
                  <a:pt x="35719" y="142875"/>
                </a:lnTo>
                <a:lnTo>
                  <a:pt x="35719" y="160735"/>
                </a:lnTo>
                <a:lnTo>
                  <a:pt x="44649" y="160735"/>
                </a:lnTo>
                <a:lnTo>
                  <a:pt x="62508" y="151805"/>
                </a:lnTo>
                <a:lnTo>
                  <a:pt x="62508" y="15180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" name="Freeform 112"/>
          <p:cNvSpPr/>
          <p:nvPr/>
        </p:nvSpPr>
        <p:spPr bwMode="auto">
          <a:xfrm>
            <a:off x="6893719" y="1044773"/>
            <a:ext cx="17860" cy="142876"/>
          </a:xfrm>
          <a:custGeom>
            <a:avLst/>
            <a:gdLst/>
            <a:ahLst/>
            <a:cxnLst/>
            <a:rect l="0" t="0" r="0" b="0"/>
            <a:pathLst>
              <a:path w="17860" h="142876">
                <a:moveTo>
                  <a:pt x="8929" y="893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17860"/>
                </a:lnTo>
                <a:lnTo>
                  <a:pt x="0" y="35719"/>
                </a:lnTo>
                <a:lnTo>
                  <a:pt x="0" y="71438"/>
                </a:lnTo>
                <a:lnTo>
                  <a:pt x="0" y="98227"/>
                </a:lnTo>
                <a:lnTo>
                  <a:pt x="8929" y="125016"/>
                </a:lnTo>
                <a:lnTo>
                  <a:pt x="8929" y="133946"/>
                </a:lnTo>
                <a:lnTo>
                  <a:pt x="8929" y="142875"/>
                </a:lnTo>
                <a:lnTo>
                  <a:pt x="8929" y="133946"/>
                </a:lnTo>
                <a:lnTo>
                  <a:pt x="17859" y="107157"/>
                </a:lnTo>
                <a:lnTo>
                  <a:pt x="17859" y="80368"/>
                </a:lnTo>
                <a:lnTo>
                  <a:pt x="17859" y="8036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4" name="Freeform 113"/>
          <p:cNvSpPr/>
          <p:nvPr/>
        </p:nvSpPr>
        <p:spPr bwMode="auto">
          <a:xfrm>
            <a:off x="6965156" y="884039"/>
            <a:ext cx="35720" cy="17860"/>
          </a:xfrm>
          <a:custGeom>
            <a:avLst/>
            <a:gdLst/>
            <a:ahLst/>
            <a:cxnLst/>
            <a:rect l="0" t="0" r="0" b="0"/>
            <a:pathLst>
              <a:path w="35720" h="1786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17860" y="8930"/>
                </a:lnTo>
                <a:lnTo>
                  <a:pt x="35719" y="17859"/>
                </a:lnTo>
                <a:lnTo>
                  <a:pt x="35719" y="178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5" name="Freeform 114"/>
          <p:cNvSpPr/>
          <p:nvPr/>
        </p:nvSpPr>
        <p:spPr bwMode="auto">
          <a:xfrm>
            <a:off x="7054453" y="991195"/>
            <a:ext cx="160736" cy="464345"/>
          </a:xfrm>
          <a:custGeom>
            <a:avLst/>
            <a:gdLst/>
            <a:ahLst/>
            <a:cxnLst/>
            <a:rect l="0" t="0" r="0" b="0"/>
            <a:pathLst>
              <a:path w="160736" h="464345">
                <a:moveTo>
                  <a:pt x="160735" y="80367"/>
                </a:moveTo>
                <a:lnTo>
                  <a:pt x="142875" y="62508"/>
                </a:lnTo>
                <a:lnTo>
                  <a:pt x="125016" y="53578"/>
                </a:lnTo>
                <a:lnTo>
                  <a:pt x="89297" y="26789"/>
                </a:lnTo>
                <a:lnTo>
                  <a:pt x="62508" y="8930"/>
                </a:lnTo>
                <a:lnTo>
                  <a:pt x="44649" y="0"/>
                </a:lnTo>
                <a:lnTo>
                  <a:pt x="26789" y="0"/>
                </a:lnTo>
                <a:lnTo>
                  <a:pt x="8930" y="17860"/>
                </a:lnTo>
                <a:lnTo>
                  <a:pt x="8930" y="44649"/>
                </a:lnTo>
                <a:lnTo>
                  <a:pt x="0" y="71438"/>
                </a:lnTo>
                <a:lnTo>
                  <a:pt x="8930" y="98227"/>
                </a:lnTo>
                <a:lnTo>
                  <a:pt x="17860" y="116086"/>
                </a:lnTo>
                <a:lnTo>
                  <a:pt x="35719" y="133946"/>
                </a:lnTo>
                <a:lnTo>
                  <a:pt x="62508" y="133946"/>
                </a:lnTo>
                <a:lnTo>
                  <a:pt x="80367" y="125016"/>
                </a:lnTo>
                <a:lnTo>
                  <a:pt x="107156" y="107156"/>
                </a:lnTo>
                <a:lnTo>
                  <a:pt x="133945" y="89297"/>
                </a:lnTo>
                <a:lnTo>
                  <a:pt x="142875" y="80367"/>
                </a:lnTo>
                <a:lnTo>
                  <a:pt x="151805" y="89297"/>
                </a:lnTo>
                <a:lnTo>
                  <a:pt x="160735" y="107156"/>
                </a:lnTo>
                <a:lnTo>
                  <a:pt x="160735" y="151805"/>
                </a:lnTo>
                <a:lnTo>
                  <a:pt x="151805" y="214313"/>
                </a:lnTo>
                <a:lnTo>
                  <a:pt x="151805" y="276821"/>
                </a:lnTo>
                <a:lnTo>
                  <a:pt x="142875" y="339328"/>
                </a:lnTo>
                <a:lnTo>
                  <a:pt x="125016" y="392907"/>
                </a:lnTo>
                <a:lnTo>
                  <a:pt x="116086" y="428625"/>
                </a:lnTo>
                <a:lnTo>
                  <a:pt x="98227" y="455414"/>
                </a:lnTo>
                <a:lnTo>
                  <a:pt x="80367" y="464344"/>
                </a:lnTo>
                <a:lnTo>
                  <a:pt x="80367" y="446484"/>
                </a:lnTo>
                <a:lnTo>
                  <a:pt x="71438" y="410766"/>
                </a:lnTo>
                <a:lnTo>
                  <a:pt x="71438" y="357188"/>
                </a:lnTo>
                <a:lnTo>
                  <a:pt x="80367" y="294680"/>
                </a:lnTo>
                <a:lnTo>
                  <a:pt x="80367" y="29468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6" name="Freeform 115"/>
          <p:cNvSpPr/>
          <p:nvPr/>
        </p:nvSpPr>
        <p:spPr bwMode="auto">
          <a:xfrm>
            <a:off x="7277695" y="1000125"/>
            <a:ext cx="241103" cy="187524"/>
          </a:xfrm>
          <a:custGeom>
            <a:avLst/>
            <a:gdLst/>
            <a:ahLst/>
            <a:cxnLst/>
            <a:rect l="0" t="0" r="0" b="0"/>
            <a:pathLst>
              <a:path w="241103" h="187524">
                <a:moveTo>
                  <a:pt x="89297" y="80367"/>
                </a:moveTo>
                <a:lnTo>
                  <a:pt x="80368" y="71437"/>
                </a:lnTo>
                <a:lnTo>
                  <a:pt x="80368" y="62508"/>
                </a:lnTo>
                <a:lnTo>
                  <a:pt x="80368" y="53578"/>
                </a:lnTo>
                <a:lnTo>
                  <a:pt x="71438" y="44648"/>
                </a:lnTo>
                <a:lnTo>
                  <a:pt x="53578" y="35719"/>
                </a:lnTo>
                <a:lnTo>
                  <a:pt x="44649" y="26789"/>
                </a:lnTo>
                <a:lnTo>
                  <a:pt x="26789" y="35719"/>
                </a:lnTo>
                <a:lnTo>
                  <a:pt x="17860" y="53578"/>
                </a:lnTo>
                <a:lnTo>
                  <a:pt x="8930" y="80367"/>
                </a:lnTo>
                <a:lnTo>
                  <a:pt x="0" y="107156"/>
                </a:lnTo>
                <a:lnTo>
                  <a:pt x="8930" y="142875"/>
                </a:lnTo>
                <a:lnTo>
                  <a:pt x="17860" y="160734"/>
                </a:lnTo>
                <a:lnTo>
                  <a:pt x="35719" y="178594"/>
                </a:lnTo>
                <a:lnTo>
                  <a:pt x="62508" y="187523"/>
                </a:lnTo>
                <a:lnTo>
                  <a:pt x="98227" y="178594"/>
                </a:lnTo>
                <a:lnTo>
                  <a:pt x="125016" y="160734"/>
                </a:lnTo>
                <a:lnTo>
                  <a:pt x="151805" y="133945"/>
                </a:lnTo>
                <a:lnTo>
                  <a:pt x="178594" y="98226"/>
                </a:lnTo>
                <a:lnTo>
                  <a:pt x="196453" y="53578"/>
                </a:lnTo>
                <a:lnTo>
                  <a:pt x="214313" y="26789"/>
                </a:lnTo>
                <a:lnTo>
                  <a:pt x="223243" y="0"/>
                </a:lnTo>
                <a:lnTo>
                  <a:pt x="223243" y="0"/>
                </a:lnTo>
                <a:lnTo>
                  <a:pt x="223243" y="17859"/>
                </a:lnTo>
                <a:lnTo>
                  <a:pt x="223243" y="44648"/>
                </a:lnTo>
                <a:lnTo>
                  <a:pt x="214313" y="80367"/>
                </a:lnTo>
                <a:lnTo>
                  <a:pt x="223243" y="116086"/>
                </a:lnTo>
                <a:lnTo>
                  <a:pt x="223243" y="142875"/>
                </a:lnTo>
                <a:lnTo>
                  <a:pt x="232172" y="169664"/>
                </a:lnTo>
                <a:lnTo>
                  <a:pt x="241102" y="178594"/>
                </a:lnTo>
                <a:lnTo>
                  <a:pt x="241102" y="17859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7" name="Freeform 116"/>
          <p:cNvSpPr/>
          <p:nvPr/>
        </p:nvSpPr>
        <p:spPr bwMode="auto">
          <a:xfrm>
            <a:off x="7608094" y="955476"/>
            <a:ext cx="187524" cy="187525"/>
          </a:xfrm>
          <a:custGeom>
            <a:avLst/>
            <a:gdLst/>
            <a:ahLst/>
            <a:cxnLst/>
            <a:rect l="0" t="0" r="0" b="0"/>
            <a:pathLst>
              <a:path w="187524" h="187525">
                <a:moveTo>
                  <a:pt x="26789" y="71438"/>
                </a:moveTo>
                <a:lnTo>
                  <a:pt x="17859" y="80368"/>
                </a:lnTo>
                <a:lnTo>
                  <a:pt x="17859" y="80368"/>
                </a:lnTo>
                <a:lnTo>
                  <a:pt x="8929" y="89297"/>
                </a:lnTo>
                <a:lnTo>
                  <a:pt x="8929" y="98227"/>
                </a:lnTo>
                <a:lnTo>
                  <a:pt x="0" y="116086"/>
                </a:lnTo>
                <a:lnTo>
                  <a:pt x="8929" y="133946"/>
                </a:lnTo>
                <a:lnTo>
                  <a:pt x="17859" y="151805"/>
                </a:lnTo>
                <a:lnTo>
                  <a:pt x="26789" y="169665"/>
                </a:lnTo>
                <a:lnTo>
                  <a:pt x="35719" y="178594"/>
                </a:lnTo>
                <a:lnTo>
                  <a:pt x="44648" y="187524"/>
                </a:lnTo>
                <a:lnTo>
                  <a:pt x="62508" y="187524"/>
                </a:lnTo>
                <a:lnTo>
                  <a:pt x="71437" y="178594"/>
                </a:lnTo>
                <a:lnTo>
                  <a:pt x="80367" y="160735"/>
                </a:lnTo>
                <a:lnTo>
                  <a:pt x="89297" y="133946"/>
                </a:lnTo>
                <a:lnTo>
                  <a:pt x="98226" y="107157"/>
                </a:lnTo>
                <a:lnTo>
                  <a:pt x="116086" y="71438"/>
                </a:lnTo>
                <a:lnTo>
                  <a:pt x="125015" y="35719"/>
                </a:lnTo>
                <a:lnTo>
                  <a:pt x="142875" y="17860"/>
                </a:lnTo>
                <a:lnTo>
                  <a:pt x="160734" y="0"/>
                </a:lnTo>
                <a:lnTo>
                  <a:pt x="169664" y="0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8" name="Freeform 117"/>
          <p:cNvSpPr/>
          <p:nvPr/>
        </p:nvSpPr>
        <p:spPr bwMode="auto">
          <a:xfrm>
            <a:off x="7777758" y="651867"/>
            <a:ext cx="482203" cy="553642"/>
          </a:xfrm>
          <a:custGeom>
            <a:avLst/>
            <a:gdLst/>
            <a:ahLst/>
            <a:cxnLst/>
            <a:rect l="0" t="0" r="0" b="0"/>
            <a:pathLst>
              <a:path w="482203" h="553642">
                <a:moveTo>
                  <a:pt x="151805" y="339328"/>
                </a:moveTo>
                <a:lnTo>
                  <a:pt x="142875" y="330399"/>
                </a:lnTo>
                <a:lnTo>
                  <a:pt x="133945" y="330399"/>
                </a:lnTo>
                <a:lnTo>
                  <a:pt x="125015" y="330399"/>
                </a:lnTo>
                <a:lnTo>
                  <a:pt x="116086" y="339328"/>
                </a:lnTo>
                <a:lnTo>
                  <a:pt x="89297" y="357188"/>
                </a:lnTo>
                <a:lnTo>
                  <a:pt x="71437" y="383977"/>
                </a:lnTo>
                <a:lnTo>
                  <a:pt x="53578" y="419695"/>
                </a:lnTo>
                <a:lnTo>
                  <a:pt x="35719" y="455414"/>
                </a:lnTo>
                <a:lnTo>
                  <a:pt x="17859" y="491133"/>
                </a:lnTo>
                <a:lnTo>
                  <a:pt x="8930" y="517922"/>
                </a:lnTo>
                <a:lnTo>
                  <a:pt x="0" y="526852"/>
                </a:lnTo>
                <a:lnTo>
                  <a:pt x="8930" y="535781"/>
                </a:lnTo>
                <a:lnTo>
                  <a:pt x="17859" y="526852"/>
                </a:lnTo>
                <a:lnTo>
                  <a:pt x="35719" y="500063"/>
                </a:lnTo>
                <a:lnTo>
                  <a:pt x="62508" y="464344"/>
                </a:lnTo>
                <a:lnTo>
                  <a:pt x="98226" y="419695"/>
                </a:lnTo>
                <a:lnTo>
                  <a:pt x="125015" y="383977"/>
                </a:lnTo>
                <a:lnTo>
                  <a:pt x="151805" y="348258"/>
                </a:lnTo>
                <a:lnTo>
                  <a:pt x="169664" y="339328"/>
                </a:lnTo>
                <a:lnTo>
                  <a:pt x="178594" y="348258"/>
                </a:lnTo>
                <a:lnTo>
                  <a:pt x="187523" y="375047"/>
                </a:lnTo>
                <a:lnTo>
                  <a:pt x="187523" y="419695"/>
                </a:lnTo>
                <a:lnTo>
                  <a:pt x="178594" y="464344"/>
                </a:lnTo>
                <a:lnTo>
                  <a:pt x="178594" y="500063"/>
                </a:lnTo>
                <a:lnTo>
                  <a:pt x="178594" y="526852"/>
                </a:lnTo>
                <a:lnTo>
                  <a:pt x="187523" y="544711"/>
                </a:lnTo>
                <a:lnTo>
                  <a:pt x="196453" y="553641"/>
                </a:lnTo>
                <a:lnTo>
                  <a:pt x="214312" y="535781"/>
                </a:lnTo>
                <a:lnTo>
                  <a:pt x="232172" y="508992"/>
                </a:lnTo>
                <a:lnTo>
                  <a:pt x="258961" y="473274"/>
                </a:lnTo>
                <a:lnTo>
                  <a:pt x="294680" y="410766"/>
                </a:lnTo>
                <a:lnTo>
                  <a:pt x="330398" y="339328"/>
                </a:lnTo>
                <a:lnTo>
                  <a:pt x="375047" y="258961"/>
                </a:lnTo>
                <a:lnTo>
                  <a:pt x="419694" y="169664"/>
                </a:lnTo>
                <a:lnTo>
                  <a:pt x="446483" y="98227"/>
                </a:lnTo>
                <a:lnTo>
                  <a:pt x="473272" y="44649"/>
                </a:lnTo>
                <a:lnTo>
                  <a:pt x="482202" y="17860"/>
                </a:lnTo>
                <a:lnTo>
                  <a:pt x="473272" y="0"/>
                </a:lnTo>
                <a:lnTo>
                  <a:pt x="455413" y="8930"/>
                </a:lnTo>
                <a:lnTo>
                  <a:pt x="428624" y="26789"/>
                </a:lnTo>
                <a:lnTo>
                  <a:pt x="392906" y="53578"/>
                </a:lnTo>
                <a:lnTo>
                  <a:pt x="366117" y="89297"/>
                </a:lnTo>
                <a:lnTo>
                  <a:pt x="339328" y="125016"/>
                </a:lnTo>
                <a:lnTo>
                  <a:pt x="321469" y="178594"/>
                </a:lnTo>
                <a:lnTo>
                  <a:pt x="303609" y="232172"/>
                </a:lnTo>
                <a:lnTo>
                  <a:pt x="303609" y="294680"/>
                </a:lnTo>
                <a:lnTo>
                  <a:pt x="303609" y="357188"/>
                </a:lnTo>
                <a:lnTo>
                  <a:pt x="312539" y="419695"/>
                </a:lnTo>
                <a:lnTo>
                  <a:pt x="330398" y="464344"/>
                </a:lnTo>
                <a:lnTo>
                  <a:pt x="348258" y="491133"/>
                </a:lnTo>
                <a:lnTo>
                  <a:pt x="366117" y="508992"/>
                </a:lnTo>
                <a:lnTo>
                  <a:pt x="366117" y="517922"/>
                </a:lnTo>
                <a:lnTo>
                  <a:pt x="366117" y="500063"/>
                </a:lnTo>
                <a:lnTo>
                  <a:pt x="339328" y="473274"/>
                </a:lnTo>
                <a:lnTo>
                  <a:pt x="312539" y="419695"/>
                </a:lnTo>
                <a:lnTo>
                  <a:pt x="312539" y="41969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9" name="Freeform 118"/>
          <p:cNvSpPr/>
          <p:nvPr/>
        </p:nvSpPr>
        <p:spPr bwMode="auto">
          <a:xfrm>
            <a:off x="7893844" y="839391"/>
            <a:ext cx="473273" cy="44649"/>
          </a:xfrm>
          <a:custGeom>
            <a:avLst/>
            <a:gdLst/>
            <a:ahLst/>
            <a:cxnLst/>
            <a:rect l="0" t="0" r="0" b="0"/>
            <a:pathLst>
              <a:path w="473273" h="44649">
                <a:moveTo>
                  <a:pt x="0" y="0"/>
                </a:moveTo>
                <a:lnTo>
                  <a:pt x="8929" y="8929"/>
                </a:lnTo>
                <a:lnTo>
                  <a:pt x="26789" y="17859"/>
                </a:lnTo>
                <a:lnTo>
                  <a:pt x="53578" y="26789"/>
                </a:lnTo>
                <a:lnTo>
                  <a:pt x="98226" y="35718"/>
                </a:lnTo>
                <a:lnTo>
                  <a:pt x="160734" y="35718"/>
                </a:lnTo>
                <a:lnTo>
                  <a:pt x="241101" y="44648"/>
                </a:lnTo>
                <a:lnTo>
                  <a:pt x="321468" y="35718"/>
                </a:lnTo>
                <a:lnTo>
                  <a:pt x="383976" y="26789"/>
                </a:lnTo>
                <a:lnTo>
                  <a:pt x="437554" y="17859"/>
                </a:lnTo>
                <a:lnTo>
                  <a:pt x="464343" y="17859"/>
                </a:lnTo>
                <a:lnTo>
                  <a:pt x="473272" y="26789"/>
                </a:lnTo>
                <a:lnTo>
                  <a:pt x="473272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0" name="Freeform 119"/>
          <p:cNvSpPr/>
          <p:nvPr/>
        </p:nvSpPr>
        <p:spPr bwMode="auto">
          <a:xfrm>
            <a:off x="8206382" y="964406"/>
            <a:ext cx="160735" cy="160736"/>
          </a:xfrm>
          <a:custGeom>
            <a:avLst/>
            <a:gdLst/>
            <a:ahLst/>
            <a:cxnLst/>
            <a:rect l="0" t="0" r="0" b="0"/>
            <a:pathLst>
              <a:path w="160735" h="160736">
                <a:moveTo>
                  <a:pt x="0" y="160735"/>
                </a:moveTo>
                <a:lnTo>
                  <a:pt x="8930" y="160735"/>
                </a:lnTo>
                <a:lnTo>
                  <a:pt x="26789" y="160735"/>
                </a:lnTo>
                <a:lnTo>
                  <a:pt x="53578" y="151805"/>
                </a:lnTo>
                <a:lnTo>
                  <a:pt x="80367" y="133945"/>
                </a:lnTo>
                <a:lnTo>
                  <a:pt x="107156" y="98227"/>
                </a:lnTo>
                <a:lnTo>
                  <a:pt x="133945" y="53578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" name="Freeform 120"/>
          <p:cNvSpPr/>
          <p:nvPr/>
        </p:nvSpPr>
        <p:spPr bwMode="auto">
          <a:xfrm>
            <a:off x="8411765" y="705445"/>
            <a:ext cx="8931" cy="26790"/>
          </a:xfrm>
          <a:custGeom>
            <a:avLst/>
            <a:gdLst/>
            <a:ahLst/>
            <a:cxnLst/>
            <a:rect l="0" t="0" r="0" b="0"/>
            <a:pathLst>
              <a:path w="8931" h="26790">
                <a:moveTo>
                  <a:pt x="0" y="26789"/>
                </a:moveTo>
                <a:lnTo>
                  <a:pt x="0" y="1786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2" name="Freeform 121"/>
          <p:cNvSpPr/>
          <p:nvPr/>
        </p:nvSpPr>
        <p:spPr bwMode="auto">
          <a:xfrm>
            <a:off x="8465343" y="910828"/>
            <a:ext cx="294681" cy="250032"/>
          </a:xfrm>
          <a:custGeom>
            <a:avLst/>
            <a:gdLst/>
            <a:ahLst/>
            <a:cxnLst/>
            <a:rect l="0" t="0" r="0" b="0"/>
            <a:pathLst>
              <a:path w="294681" h="250032">
                <a:moveTo>
                  <a:pt x="62508" y="0"/>
                </a:moveTo>
                <a:lnTo>
                  <a:pt x="62508" y="17859"/>
                </a:lnTo>
                <a:lnTo>
                  <a:pt x="53578" y="35719"/>
                </a:lnTo>
                <a:lnTo>
                  <a:pt x="44648" y="71438"/>
                </a:lnTo>
                <a:lnTo>
                  <a:pt x="26789" y="107156"/>
                </a:lnTo>
                <a:lnTo>
                  <a:pt x="17859" y="142875"/>
                </a:lnTo>
                <a:lnTo>
                  <a:pt x="17859" y="178594"/>
                </a:lnTo>
                <a:lnTo>
                  <a:pt x="8930" y="196453"/>
                </a:lnTo>
                <a:lnTo>
                  <a:pt x="8930" y="205383"/>
                </a:lnTo>
                <a:lnTo>
                  <a:pt x="0" y="205383"/>
                </a:lnTo>
                <a:lnTo>
                  <a:pt x="0" y="196453"/>
                </a:lnTo>
                <a:lnTo>
                  <a:pt x="8930" y="178594"/>
                </a:lnTo>
                <a:lnTo>
                  <a:pt x="17859" y="151805"/>
                </a:lnTo>
                <a:lnTo>
                  <a:pt x="35719" y="116086"/>
                </a:lnTo>
                <a:lnTo>
                  <a:pt x="53578" y="80367"/>
                </a:lnTo>
                <a:lnTo>
                  <a:pt x="71437" y="44648"/>
                </a:lnTo>
                <a:lnTo>
                  <a:pt x="80367" y="17859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17859"/>
                </a:lnTo>
                <a:lnTo>
                  <a:pt x="71437" y="35719"/>
                </a:lnTo>
                <a:lnTo>
                  <a:pt x="62508" y="62508"/>
                </a:lnTo>
                <a:lnTo>
                  <a:pt x="53578" y="80367"/>
                </a:lnTo>
                <a:lnTo>
                  <a:pt x="35719" y="98227"/>
                </a:lnTo>
                <a:lnTo>
                  <a:pt x="35719" y="107156"/>
                </a:lnTo>
                <a:lnTo>
                  <a:pt x="35719" y="116086"/>
                </a:lnTo>
                <a:lnTo>
                  <a:pt x="44648" y="125016"/>
                </a:lnTo>
                <a:lnTo>
                  <a:pt x="62508" y="125016"/>
                </a:lnTo>
                <a:lnTo>
                  <a:pt x="71437" y="125016"/>
                </a:lnTo>
                <a:lnTo>
                  <a:pt x="80367" y="125016"/>
                </a:lnTo>
                <a:lnTo>
                  <a:pt x="89297" y="125016"/>
                </a:lnTo>
                <a:lnTo>
                  <a:pt x="98227" y="116086"/>
                </a:lnTo>
                <a:lnTo>
                  <a:pt x="98227" y="98227"/>
                </a:lnTo>
                <a:lnTo>
                  <a:pt x="107156" y="80367"/>
                </a:lnTo>
                <a:lnTo>
                  <a:pt x="107156" y="53578"/>
                </a:lnTo>
                <a:lnTo>
                  <a:pt x="107156" y="35719"/>
                </a:lnTo>
                <a:lnTo>
                  <a:pt x="98227" y="35719"/>
                </a:lnTo>
                <a:lnTo>
                  <a:pt x="98227" y="44648"/>
                </a:lnTo>
                <a:lnTo>
                  <a:pt x="89297" y="62508"/>
                </a:lnTo>
                <a:lnTo>
                  <a:pt x="89297" y="107156"/>
                </a:lnTo>
                <a:lnTo>
                  <a:pt x="89297" y="151805"/>
                </a:lnTo>
                <a:lnTo>
                  <a:pt x="98227" y="187523"/>
                </a:lnTo>
                <a:lnTo>
                  <a:pt x="107156" y="223242"/>
                </a:lnTo>
                <a:lnTo>
                  <a:pt x="116086" y="241102"/>
                </a:lnTo>
                <a:lnTo>
                  <a:pt x="125016" y="250031"/>
                </a:lnTo>
                <a:lnTo>
                  <a:pt x="142875" y="241102"/>
                </a:lnTo>
                <a:lnTo>
                  <a:pt x="169664" y="223242"/>
                </a:lnTo>
                <a:lnTo>
                  <a:pt x="196453" y="196453"/>
                </a:lnTo>
                <a:lnTo>
                  <a:pt x="232172" y="160734"/>
                </a:lnTo>
                <a:lnTo>
                  <a:pt x="258961" y="133945"/>
                </a:lnTo>
                <a:lnTo>
                  <a:pt x="276820" y="107156"/>
                </a:lnTo>
                <a:lnTo>
                  <a:pt x="285750" y="107156"/>
                </a:lnTo>
                <a:lnTo>
                  <a:pt x="294680" y="125016"/>
                </a:lnTo>
                <a:lnTo>
                  <a:pt x="294680" y="142875"/>
                </a:lnTo>
                <a:lnTo>
                  <a:pt x="294680" y="178594"/>
                </a:lnTo>
                <a:lnTo>
                  <a:pt x="294680" y="205383"/>
                </a:lnTo>
                <a:lnTo>
                  <a:pt x="294680" y="214313"/>
                </a:lnTo>
                <a:lnTo>
                  <a:pt x="294680" y="21431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3254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Boot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 Spring Boot (2016) Felipe Gutierrez</a:t>
            </a:r>
          </a:p>
          <a:p>
            <a:r>
              <a:rPr lang="en-US" dirty="0" smtClean="0"/>
              <a:t>In a sense like design patterns, abstracting the configurations of spring projects to “Boot”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9939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Machines vs 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Vmware</a:t>
            </a:r>
            <a:endParaRPr lang="en-US" dirty="0" smtClean="0"/>
          </a:p>
          <a:p>
            <a:r>
              <a:rPr lang="en-US" dirty="0" smtClean="0"/>
              <a:t>Linux containers and Docker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 bwMode="auto">
          <a:xfrm>
            <a:off x="1759148" y="1312664"/>
            <a:ext cx="464345" cy="98227"/>
          </a:xfrm>
          <a:custGeom>
            <a:avLst/>
            <a:gdLst/>
            <a:ahLst/>
            <a:cxnLst/>
            <a:rect l="0" t="0" r="0" b="0"/>
            <a:pathLst>
              <a:path w="464345" h="98227">
                <a:moveTo>
                  <a:pt x="44649" y="80367"/>
                </a:moveTo>
                <a:lnTo>
                  <a:pt x="35719" y="80367"/>
                </a:lnTo>
                <a:lnTo>
                  <a:pt x="26790" y="80367"/>
                </a:lnTo>
                <a:lnTo>
                  <a:pt x="26790" y="89297"/>
                </a:lnTo>
                <a:lnTo>
                  <a:pt x="17860" y="89297"/>
                </a:lnTo>
                <a:lnTo>
                  <a:pt x="8930" y="89297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17860" y="98226"/>
                </a:lnTo>
                <a:lnTo>
                  <a:pt x="44649" y="98226"/>
                </a:lnTo>
                <a:lnTo>
                  <a:pt x="107157" y="98226"/>
                </a:lnTo>
                <a:lnTo>
                  <a:pt x="178594" y="89297"/>
                </a:lnTo>
                <a:lnTo>
                  <a:pt x="267891" y="71438"/>
                </a:lnTo>
                <a:lnTo>
                  <a:pt x="366118" y="35719"/>
                </a:lnTo>
                <a:lnTo>
                  <a:pt x="464344" y="0"/>
                </a:lnTo>
                <a:lnTo>
                  <a:pt x="46434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768203" y="1196578"/>
            <a:ext cx="312540" cy="357188"/>
          </a:xfrm>
          <a:custGeom>
            <a:avLst/>
            <a:gdLst/>
            <a:ahLst/>
            <a:cxnLst/>
            <a:rect l="0" t="0" r="0" b="0"/>
            <a:pathLst>
              <a:path w="312540" h="357188">
                <a:moveTo>
                  <a:pt x="0" y="44649"/>
                </a:moveTo>
                <a:lnTo>
                  <a:pt x="0" y="53578"/>
                </a:lnTo>
                <a:lnTo>
                  <a:pt x="0" y="62508"/>
                </a:lnTo>
                <a:lnTo>
                  <a:pt x="8930" y="89297"/>
                </a:lnTo>
                <a:lnTo>
                  <a:pt x="17860" y="116086"/>
                </a:lnTo>
                <a:lnTo>
                  <a:pt x="35719" y="160735"/>
                </a:lnTo>
                <a:lnTo>
                  <a:pt x="53578" y="205383"/>
                </a:lnTo>
                <a:lnTo>
                  <a:pt x="80367" y="250031"/>
                </a:lnTo>
                <a:lnTo>
                  <a:pt x="107156" y="303609"/>
                </a:lnTo>
                <a:lnTo>
                  <a:pt x="133945" y="339328"/>
                </a:lnTo>
                <a:lnTo>
                  <a:pt x="160735" y="357187"/>
                </a:lnTo>
                <a:lnTo>
                  <a:pt x="178594" y="357187"/>
                </a:lnTo>
                <a:lnTo>
                  <a:pt x="196453" y="348258"/>
                </a:lnTo>
                <a:lnTo>
                  <a:pt x="205383" y="312539"/>
                </a:lnTo>
                <a:lnTo>
                  <a:pt x="214313" y="258961"/>
                </a:lnTo>
                <a:lnTo>
                  <a:pt x="232172" y="205383"/>
                </a:lnTo>
                <a:lnTo>
                  <a:pt x="241102" y="142875"/>
                </a:lnTo>
                <a:lnTo>
                  <a:pt x="258961" y="80367"/>
                </a:lnTo>
                <a:lnTo>
                  <a:pt x="276820" y="35719"/>
                </a:lnTo>
                <a:lnTo>
                  <a:pt x="294680" y="8930"/>
                </a:lnTo>
                <a:lnTo>
                  <a:pt x="303610" y="0"/>
                </a:lnTo>
                <a:lnTo>
                  <a:pt x="312539" y="8930"/>
                </a:lnTo>
                <a:lnTo>
                  <a:pt x="312539" y="35719"/>
                </a:lnTo>
                <a:lnTo>
                  <a:pt x="303610" y="71438"/>
                </a:lnTo>
                <a:lnTo>
                  <a:pt x="303610" y="107156"/>
                </a:lnTo>
                <a:lnTo>
                  <a:pt x="303610" y="133945"/>
                </a:lnTo>
                <a:lnTo>
                  <a:pt x="303610" y="13394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187898" y="1446609"/>
            <a:ext cx="26791" cy="133946"/>
          </a:xfrm>
          <a:custGeom>
            <a:avLst/>
            <a:gdLst/>
            <a:ahLst/>
            <a:cxnLst/>
            <a:rect l="0" t="0" r="0" b="0"/>
            <a:pathLst>
              <a:path w="26791" h="133946">
                <a:moveTo>
                  <a:pt x="8930" y="0"/>
                </a:moveTo>
                <a:lnTo>
                  <a:pt x="8930" y="17860"/>
                </a:lnTo>
                <a:lnTo>
                  <a:pt x="0" y="26789"/>
                </a:lnTo>
                <a:lnTo>
                  <a:pt x="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0" y="125016"/>
                </a:lnTo>
                <a:lnTo>
                  <a:pt x="0" y="133945"/>
                </a:lnTo>
                <a:lnTo>
                  <a:pt x="0" y="125016"/>
                </a:lnTo>
                <a:lnTo>
                  <a:pt x="8930" y="107156"/>
                </a:lnTo>
                <a:lnTo>
                  <a:pt x="17860" y="80367"/>
                </a:lnTo>
                <a:lnTo>
                  <a:pt x="26790" y="44649"/>
                </a:lnTo>
                <a:lnTo>
                  <a:pt x="26790" y="4464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152180" y="1223367"/>
            <a:ext cx="44649" cy="71439"/>
          </a:xfrm>
          <a:custGeom>
            <a:avLst/>
            <a:gdLst/>
            <a:ahLst/>
            <a:cxnLst/>
            <a:rect l="0" t="0" r="0" b="0"/>
            <a:pathLst>
              <a:path w="44649" h="71439">
                <a:moveTo>
                  <a:pt x="26789" y="71438"/>
                </a:moveTo>
                <a:lnTo>
                  <a:pt x="26789" y="71438"/>
                </a:lnTo>
                <a:lnTo>
                  <a:pt x="17859" y="71438"/>
                </a:lnTo>
                <a:lnTo>
                  <a:pt x="8929" y="71438"/>
                </a:lnTo>
                <a:lnTo>
                  <a:pt x="0" y="71438"/>
                </a:lnTo>
                <a:lnTo>
                  <a:pt x="0" y="62508"/>
                </a:lnTo>
                <a:lnTo>
                  <a:pt x="0" y="53578"/>
                </a:lnTo>
                <a:lnTo>
                  <a:pt x="8929" y="35719"/>
                </a:lnTo>
                <a:lnTo>
                  <a:pt x="26789" y="1786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295055" y="1393031"/>
            <a:ext cx="214313" cy="133946"/>
          </a:xfrm>
          <a:custGeom>
            <a:avLst/>
            <a:gdLst/>
            <a:ahLst/>
            <a:cxnLst/>
            <a:rect l="0" t="0" r="0" b="0"/>
            <a:pathLst>
              <a:path w="214313" h="133946">
                <a:moveTo>
                  <a:pt x="8929" y="17859"/>
                </a:move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8929" y="44648"/>
                </a:lnTo>
                <a:lnTo>
                  <a:pt x="8929" y="53578"/>
                </a:lnTo>
                <a:lnTo>
                  <a:pt x="17859" y="80367"/>
                </a:lnTo>
                <a:lnTo>
                  <a:pt x="26789" y="98227"/>
                </a:lnTo>
                <a:lnTo>
                  <a:pt x="44648" y="116086"/>
                </a:lnTo>
                <a:lnTo>
                  <a:pt x="44648" y="125016"/>
                </a:lnTo>
                <a:lnTo>
                  <a:pt x="53578" y="133945"/>
                </a:lnTo>
                <a:lnTo>
                  <a:pt x="53578" y="133945"/>
                </a:lnTo>
                <a:lnTo>
                  <a:pt x="62508" y="125016"/>
                </a:lnTo>
                <a:lnTo>
                  <a:pt x="62508" y="107156"/>
                </a:lnTo>
                <a:lnTo>
                  <a:pt x="62508" y="80367"/>
                </a:lnTo>
                <a:lnTo>
                  <a:pt x="71437" y="53578"/>
                </a:lnTo>
                <a:lnTo>
                  <a:pt x="80367" y="35719"/>
                </a:lnTo>
                <a:lnTo>
                  <a:pt x="98226" y="17859"/>
                </a:lnTo>
                <a:lnTo>
                  <a:pt x="116086" y="8930"/>
                </a:lnTo>
                <a:lnTo>
                  <a:pt x="142875" y="8930"/>
                </a:lnTo>
                <a:lnTo>
                  <a:pt x="160734" y="8930"/>
                </a:lnTo>
                <a:lnTo>
                  <a:pt x="187523" y="8930"/>
                </a:lnTo>
                <a:lnTo>
                  <a:pt x="205383" y="0"/>
                </a:lnTo>
                <a:lnTo>
                  <a:pt x="214312" y="0"/>
                </a:lnTo>
                <a:lnTo>
                  <a:pt x="214312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562945" y="1196578"/>
            <a:ext cx="53579" cy="366118"/>
          </a:xfrm>
          <a:custGeom>
            <a:avLst/>
            <a:gdLst/>
            <a:ahLst/>
            <a:cxnLst/>
            <a:rect l="0" t="0" r="0" b="0"/>
            <a:pathLst>
              <a:path w="53579" h="366118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17860" y="62508"/>
                </a:lnTo>
                <a:lnTo>
                  <a:pt x="26789" y="107156"/>
                </a:lnTo>
                <a:lnTo>
                  <a:pt x="26789" y="160735"/>
                </a:lnTo>
                <a:lnTo>
                  <a:pt x="35719" y="214312"/>
                </a:lnTo>
                <a:lnTo>
                  <a:pt x="35719" y="267891"/>
                </a:lnTo>
                <a:lnTo>
                  <a:pt x="44649" y="312539"/>
                </a:lnTo>
                <a:lnTo>
                  <a:pt x="44649" y="339328"/>
                </a:lnTo>
                <a:lnTo>
                  <a:pt x="44649" y="357187"/>
                </a:lnTo>
                <a:lnTo>
                  <a:pt x="53578" y="366117"/>
                </a:lnTo>
                <a:lnTo>
                  <a:pt x="53578" y="366117"/>
                </a:lnTo>
                <a:lnTo>
                  <a:pt x="44649" y="357187"/>
                </a:lnTo>
                <a:lnTo>
                  <a:pt x="35719" y="330398"/>
                </a:lnTo>
                <a:lnTo>
                  <a:pt x="17860" y="303609"/>
                </a:lnTo>
                <a:lnTo>
                  <a:pt x="0" y="267891"/>
                </a:lnTo>
                <a:lnTo>
                  <a:pt x="0" y="26789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446859" y="1384102"/>
            <a:ext cx="223244" cy="35719"/>
          </a:xfrm>
          <a:custGeom>
            <a:avLst/>
            <a:gdLst/>
            <a:ahLst/>
            <a:cxnLst/>
            <a:rect l="0" t="0" r="0" b="0"/>
            <a:pathLst>
              <a:path w="223244" h="35719">
                <a:moveTo>
                  <a:pt x="0" y="17859"/>
                </a:moveTo>
                <a:lnTo>
                  <a:pt x="0" y="26788"/>
                </a:lnTo>
                <a:lnTo>
                  <a:pt x="8930" y="26788"/>
                </a:lnTo>
                <a:lnTo>
                  <a:pt x="17860" y="35718"/>
                </a:lnTo>
                <a:lnTo>
                  <a:pt x="44649" y="35718"/>
                </a:lnTo>
                <a:lnTo>
                  <a:pt x="80368" y="35718"/>
                </a:lnTo>
                <a:lnTo>
                  <a:pt x="116086" y="26788"/>
                </a:lnTo>
                <a:lnTo>
                  <a:pt x="160735" y="17859"/>
                </a:lnTo>
                <a:lnTo>
                  <a:pt x="196454" y="8929"/>
                </a:lnTo>
                <a:lnTo>
                  <a:pt x="223243" y="0"/>
                </a:lnTo>
                <a:lnTo>
                  <a:pt x="22324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696891" y="1384102"/>
            <a:ext cx="169665" cy="178594"/>
          </a:xfrm>
          <a:custGeom>
            <a:avLst/>
            <a:gdLst/>
            <a:ahLst/>
            <a:cxnLst/>
            <a:rect l="0" t="0" r="0" b="0"/>
            <a:pathLst>
              <a:path w="169665" h="178594">
                <a:moveTo>
                  <a:pt x="0" y="0"/>
                </a:moveTo>
                <a:lnTo>
                  <a:pt x="8929" y="0"/>
                </a:lnTo>
                <a:lnTo>
                  <a:pt x="8929" y="8929"/>
                </a:lnTo>
                <a:lnTo>
                  <a:pt x="17859" y="17859"/>
                </a:lnTo>
                <a:lnTo>
                  <a:pt x="17859" y="35718"/>
                </a:lnTo>
                <a:lnTo>
                  <a:pt x="17859" y="53577"/>
                </a:lnTo>
                <a:lnTo>
                  <a:pt x="26789" y="89296"/>
                </a:lnTo>
                <a:lnTo>
                  <a:pt x="26789" y="116085"/>
                </a:lnTo>
                <a:lnTo>
                  <a:pt x="26789" y="142874"/>
                </a:lnTo>
                <a:lnTo>
                  <a:pt x="26789" y="160734"/>
                </a:lnTo>
                <a:lnTo>
                  <a:pt x="26789" y="178593"/>
                </a:lnTo>
                <a:lnTo>
                  <a:pt x="35718" y="178593"/>
                </a:lnTo>
                <a:lnTo>
                  <a:pt x="44648" y="169663"/>
                </a:lnTo>
                <a:lnTo>
                  <a:pt x="53578" y="151804"/>
                </a:lnTo>
                <a:lnTo>
                  <a:pt x="71437" y="116085"/>
                </a:lnTo>
                <a:lnTo>
                  <a:pt x="89297" y="89296"/>
                </a:lnTo>
                <a:lnTo>
                  <a:pt x="107156" y="53577"/>
                </a:lnTo>
                <a:lnTo>
                  <a:pt x="116086" y="35718"/>
                </a:lnTo>
                <a:lnTo>
                  <a:pt x="125015" y="35718"/>
                </a:lnTo>
                <a:lnTo>
                  <a:pt x="125015" y="44648"/>
                </a:lnTo>
                <a:lnTo>
                  <a:pt x="125015" y="71437"/>
                </a:lnTo>
                <a:lnTo>
                  <a:pt x="125015" y="89296"/>
                </a:lnTo>
                <a:lnTo>
                  <a:pt x="125015" y="116085"/>
                </a:lnTo>
                <a:lnTo>
                  <a:pt x="125015" y="142874"/>
                </a:lnTo>
                <a:lnTo>
                  <a:pt x="125015" y="160734"/>
                </a:lnTo>
                <a:lnTo>
                  <a:pt x="133945" y="169663"/>
                </a:lnTo>
                <a:lnTo>
                  <a:pt x="142875" y="160734"/>
                </a:lnTo>
                <a:lnTo>
                  <a:pt x="169664" y="142874"/>
                </a:lnTo>
                <a:lnTo>
                  <a:pt x="169664" y="14287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911203" y="1134070"/>
            <a:ext cx="348259" cy="464345"/>
          </a:xfrm>
          <a:custGeom>
            <a:avLst/>
            <a:gdLst/>
            <a:ahLst/>
            <a:cxnLst/>
            <a:rect l="0" t="0" r="0" b="0"/>
            <a:pathLst>
              <a:path w="348259" h="464345">
                <a:moveTo>
                  <a:pt x="17860" y="285750"/>
                </a:moveTo>
                <a:lnTo>
                  <a:pt x="17860" y="285750"/>
                </a:lnTo>
                <a:lnTo>
                  <a:pt x="8930" y="285750"/>
                </a:lnTo>
                <a:lnTo>
                  <a:pt x="8930" y="285750"/>
                </a:lnTo>
                <a:lnTo>
                  <a:pt x="8930" y="285750"/>
                </a:lnTo>
                <a:lnTo>
                  <a:pt x="8930" y="303609"/>
                </a:lnTo>
                <a:lnTo>
                  <a:pt x="8930" y="321469"/>
                </a:lnTo>
                <a:lnTo>
                  <a:pt x="8930" y="357188"/>
                </a:lnTo>
                <a:lnTo>
                  <a:pt x="0" y="392906"/>
                </a:lnTo>
                <a:lnTo>
                  <a:pt x="0" y="419695"/>
                </a:lnTo>
                <a:lnTo>
                  <a:pt x="0" y="446484"/>
                </a:lnTo>
                <a:lnTo>
                  <a:pt x="0" y="455414"/>
                </a:lnTo>
                <a:lnTo>
                  <a:pt x="0" y="464344"/>
                </a:lnTo>
                <a:lnTo>
                  <a:pt x="8930" y="455414"/>
                </a:lnTo>
                <a:lnTo>
                  <a:pt x="17860" y="437555"/>
                </a:lnTo>
                <a:lnTo>
                  <a:pt x="35719" y="410766"/>
                </a:lnTo>
                <a:lnTo>
                  <a:pt x="53578" y="366117"/>
                </a:lnTo>
                <a:lnTo>
                  <a:pt x="62508" y="330399"/>
                </a:lnTo>
                <a:lnTo>
                  <a:pt x="80367" y="303609"/>
                </a:lnTo>
                <a:lnTo>
                  <a:pt x="89297" y="294680"/>
                </a:lnTo>
                <a:lnTo>
                  <a:pt x="89297" y="303609"/>
                </a:lnTo>
                <a:lnTo>
                  <a:pt x="89297" y="321469"/>
                </a:lnTo>
                <a:lnTo>
                  <a:pt x="89297" y="348258"/>
                </a:lnTo>
                <a:lnTo>
                  <a:pt x="80367" y="383977"/>
                </a:lnTo>
                <a:lnTo>
                  <a:pt x="80367" y="410766"/>
                </a:lnTo>
                <a:lnTo>
                  <a:pt x="80367" y="428625"/>
                </a:lnTo>
                <a:lnTo>
                  <a:pt x="89297" y="437555"/>
                </a:lnTo>
                <a:lnTo>
                  <a:pt x="98227" y="437555"/>
                </a:lnTo>
                <a:lnTo>
                  <a:pt x="116086" y="419695"/>
                </a:lnTo>
                <a:lnTo>
                  <a:pt x="142875" y="392906"/>
                </a:lnTo>
                <a:lnTo>
                  <a:pt x="169664" y="357188"/>
                </a:lnTo>
                <a:lnTo>
                  <a:pt x="196453" y="303609"/>
                </a:lnTo>
                <a:lnTo>
                  <a:pt x="223242" y="232172"/>
                </a:lnTo>
                <a:lnTo>
                  <a:pt x="241102" y="160735"/>
                </a:lnTo>
                <a:lnTo>
                  <a:pt x="258961" y="89297"/>
                </a:lnTo>
                <a:lnTo>
                  <a:pt x="267891" y="35719"/>
                </a:lnTo>
                <a:lnTo>
                  <a:pt x="258961" y="8930"/>
                </a:lnTo>
                <a:lnTo>
                  <a:pt x="250031" y="0"/>
                </a:lnTo>
                <a:lnTo>
                  <a:pt x="232172" y="17860"/>
                </a:lnTo>
                <a:lnTo>
                  <a:pt x="205383" y="53578"/>
                </a:lnTo>
                <a:lnTo>
                  <a:pt x="187524" y="98227"/>
                </a:lnTo>
                <a:lnTo>
                  <a:pt x="169664" y="160735"/>
                </a:lnTo>
                <a:lnTo>
                  <a:pt x="160735" y="223243"/>
                </a:lnTo>
                <a:lnTo>
                  <a:pt x="160735" y="276820"/>
                </a:lnTo>
                <a:lnTo>
                  <a:pt x="169664" y="330399"/>
                </a:lnTo>
                <a:lnTo>
                  <a:pt x="196453" y="366117"/>
                </a:lnTo>
                <a:lnTo>
                  <a:pt x="223242" y="401836"/>
                </a:lnTo>
                <a:lnTo>
                  <a:pt x="258961" y="419695"/>
                </a:lnTo>
                <a:lnTo>
                  <a:pt x="303610" y="428625"/>
                </a:lnTo>
                <a:lnTo>
                  <a:pt x="348258" y="419695"/>
                </a:lnTo>
                <a:lnTo>
                  <a:pt x="348258" y="41969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188023" y="1143000"/>
            <a:ext cx="544712" cy="455415"/>
          </a:xfrm>
          <a:custGeom>
            <a:avLst/>
            <a:gdLst/>
            <a:ahLst/>
            <a:cxnLst/>
            <a:rect l="0" t="0" r="0" b="0"/>
            <a:pathLst>
              <a:path w="544712" h="455415">
                <a:moveTo>
                  <a:pt x="214313" y="35719"/>
                </a:moveTo>
                <a:lnTo>
                  <a:pt x="214313" y="53578"/>
                </a:lnTo>
                <a:lnTo>
                  <a:pt x="214313" y="71437"/>
                </a:lnTo>
                <a:lnTo>
                  <a:pt x="214313" y="116086"/>
                </a:lnTo>
                <a:lnTo>
                  <a:pt x="223243" y="169664"/>
                </a:lnTo>
                <a:lnTo>
                  <a:pt x="223243" y="241102"/>
                </a:lnTo>
                <a:lnTo>
                  <a:pt x="232172" y="303609"/>
                </a:lnTo>
                <a:lnTo>
                  <a:pt x="241102" y="366117"/>
                </a:lnTo>
                <a:lnTo>
                  <a:pt x="241102" y="410765"/>
                </a:lnTo>
                <a:lnTo>
                  <a:pt x="241102" y="437554"/>
                </a:lnTo>
                <a:lnTo>
                  <a:pt x="241102" y="455414"/>
                </a:lnTo>
                <a:lnTo>
                  <a:pt x="241102" y="446484"/>
                </a:lnTo>
                <a:lnTo>
                  <a:pt x="223243" y="419695"/>
                </a:lnTo>
                <a:lnTo>
                  <a:pt x="205383" y="375047"/>
                </a:lnTo>
                <a:lnTo>
                  <a:pt x="178594" y="312539"/>
                </a:lnTo>
                <a:lnTo>
                  <a:pt x="151805" y="241102"/>
                </a:lnTo>
                <a:lnTo>
                  <a:pt x="116086" y="178594"/>
                </a:lnTo>
                <a:lnTo>
                  <a:pt x="89297" y="133945"/>
                </a:lnTo>
                <a:lnTo>
                  <a:pt x="62508" y="116086"/>
                </a:lnTo>
                <a:lnTo>
                  <a:pt x="35719" y="107156"/>
                </a:lnTo>
                <a:lnTo>
                  <a:pt x="17860" y="116086"/>
                </a:lnTo>
                <a:lnTo>
                  <a:pt x="8930" y="125016"/>
                </a:lnTo>
                <a:lnTo>
                  <a:pt x="0" y="133945"/>
                </a:lnTo>
                <a:lnTo>
                  <a:pt x="0" y="133945"/>
                </a:lnTo>
                <a:lnTo>
                  <a:pt x="26790" y="125016"/>
                </a:lnTo>
                <a:lnTo>
                  <a:pt x="62508" y="116086"/>
                </a:lnTo>
                <a:lnTo>
                  <a:pt x="107157" y="89297"/>
                </a:lnTo>
                <a:lnTo>
                  <a:pt x="169665" y="62508"/>
                </a:lnTo>
                <a:lnTo>
                  <a:pt x="241102" y="35719"/>
                </a:lnTo>
                <a:lnTo>
                  <a:pt x="312540" y="8930"/>
                </a:lnTo>
                <a:lnTo>
                  <a:pt x="366118" y="0"/>
                </a:lnTo>
                <a:lnTo>
                  <a:pt x="401836" y="0"/>
                </a:lnTo>
                <a:lnTo>
                  <a:pt x="410766" y="17859"/>
                </a:lnTo>
                <a:lnTo>
                  <a:pt x="392907" y="53578"/>
                </a:lnTo>
                <a:lnTo>
                  <a:pt x="339329" y="89297"/>
                </a:lnTo>
                <a:lnTo>
                  <a:pt x="276821" y="133945"/>
                </a:lnTo>
                <a:lnTo>
                  <a:pt x="205383" y="178594"/>
                </a:lnTo>
                <a:lnTo>
                  <a:pt x="142875" y="214313"/>
                </a:lnTo>
                <a:lnTo>
                  <a:pt x="98227" y="241102"/>
                </a:lnTo>
                <a:lnTo>
                  <a:pt x="71438" y="241102"/>
                </a:lnTo>
                <a:lnTo>
                  <a:pt x="71438" y="241102"/>
                </a:lnTo>
                <a:lnTo>
                  <a:pt x="107157" y="223242"/>
                </a:lnTo>
                <a:lnTo>
                  <a:pt x="169665" y="196453"/>
                </a:lnTo>
                <a:lnTo>
                  <a:pt x="250032" y="169664"/>
                </a:lnTo>
                <a:lnTo>
                  <a:pt x="339329" y="151805"/>
                </a:lnTo>
                <a:lnTo>
                  <a:pt x="437555" y="151805"/>
                </a:lnTo>
                <a:lnTo>
                  <a:pt x="500063" y="160734"/>
                </a:lnTo>
                <a:lnTo>
                  <a:pt x="544711" y="178594"/>
                </a:lnTo>
                <a:lnTo>
                  <a:pt x="544711" y="205383"/>
                </a:lnTo>
                <a:lnTo>
                  <a:pt x="508993" y="241102"/>
                </a:lnTo>
                <a:lnTo>
                  <a:pt x="437555" y="285750"/>
                </a:lnTo>
                <a:lnTo>
                  <a:pt x="357188" y="330398"/>
                </a:lnTo>
                <a:lnTo>
                  <a:pt x="276821" y="366117"/>
                </a:lnTo>
                <a:lnTo>
                  <a:pt x="205383" y="392906"/>
                </a:lnTo>
                <a:lnTo>
                  <a:pt x="160735" y="410765"/>
                </a:lnTo>
                <a:lnTo>
                  <a:pt x="133946" y="410765"/>
                </a:lnTo>
                <a:lnTo>
                  <a:pt x="142875" y="410765"/>
                </a:lnTo>
                <a:lnTo>
                  <a:pt x="178594" y="392906"/>
                </a:lnTo>
                <a:lnTo>
                  <a:pt x="241102" y="375047"/>
                </a:lnTo>
                <a:lnTo>
                  <a:pt x="321469" y="357187"/>
                </a:lnTo>
                <a:lnTo>
                  <a:pt x="321469" y="35718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4652367" y="1276945"/>
            <a:ext cx="276822" cy="312540"/>
          </a:xfrm>
          <a:custGeom>
            <a:avLst/>
            <a:gdLst/>
            <a:ahLst/>
            <a:cxnLst/>
            <a:rect l="0" t="0" r="0" b="0"/>
            <a:pathLst>
              <a:path w="276822" h="312540">
                <a:moveTo>
                  <a:pt x="223242" y="0"/>
                </a:moveTo>
                <a:lnTo>
                  <a:pt x="214313" y="0"/>
                </a:lnTo>
                <a:lnTo>
                  <a:pt x="187524" y="8930"/>
                </a:lnTo>
                <a:lnTo>
                  <a:pt x="151805" y="35719"/>
                </a:lnTo>
                <a:lnTo>
                  <a:pt x="125016" y="71438"/>
                </a:lnTo>
                <a:lnTo>
                  <a:pt x="107156" y="116086"/>
                </a:lnTo>
                <a:lnTo>
                  <a:pt x="89297" y="169664"/>
                </a:lnTo>
                <a:lnTo>
                  <a:pt x="98227" y="223242"/>
                </a:lnTo>
                <a:lnTo>
                  <a:pt x="107156" y="267891"/>
                </a:lnTo>
                <a:lnTo>
                  <a:pt x="133946" y="294680"/>
                </a:lnTo>
                <a:lnTo>
                  <a:pt x="169664" y="312539"/>
                </a:lnTo>
                <a:lnTo>
                  <a:pt x="205383" y="303609"/>
                </a:lnTo>
                <a:lnTo>
                  <a:pt x="241102" y="276820"/>
                </a:lnTo>
                <a:lnTo>
                  <a:pt x="267891" y="241102"/>
                </a:lnTo>
                <a:lnTo>
                  <a:pt x="276821" y="196453"/>
                </a:lnTo>
                <a:lnTo>
                  <a:pt x="267891" y="142875"/>
                </a:lnTo>
                <a:lnTo>
                  <a:pt x="232172" y="98227"/>
                </a:lnTo>
                <a:lnTo>
                  <a:pt x="187524" y="71438"/>
                </a:lnTo>
                <a:lnTo>
                  <a:pt x="133946" y="62508"/>
                </a:lnTo>
                <a:lnTo>
                  <a:pt x="71438" y="80368"/>
                </a:lnTo>
                <a:lnTo>
                  <a:pt x="35719" y="107157"/>
                </a:lnTo>
                <a:lnTo>
                  <a:pt x="8930" y="142875"/>
                </a:lnTo>
                <a:lnTo>
                  <a:pt x="0" y="178594"/>
                </a:lnTo>
                <a:lnTo>
                  <a:pt x="8930" y="196453"/>
                </a:lnTo>
                <a:lnTo>
                  <a:pt x="44649" y="205383"/>
                </a:lnTo>
                <a:lnTo>
                  <a:pt x="98227" y="205383"/>
                </a:lnTo>
                <a:lnTo>
                  <a:pt x="98227" y="20538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955977" y="1339453"/>
            <a:ext cx="303610" cy="392907"/>
          </a:xfrm>
          <a:custGeom>
            <a:avLst/>
            <a:gdLst/>
            <a:ahLst/>
            <a:cxnLst/>
            <a:rect l="0" t="0" r="0" b="0"/>
            <a:pathLst>
              <a:path w="303610" h="392907">
                <a:moveTo>
                  <a:pt x="17859" y="35719"/>
                </a:moveTo>
                <a:lnTo>
                  <a:pt x="17859" y="44649"/>
                </a:lnTo>
                <a:lnTo>
                  <a:pt x="8929" y="53578"/>
                </a:lnTo>
                <a:lnTo>
                  <a:pt x="0" y="62508"/>
                </a:lnTo>
                <a:lnTo>
                  <a:pt x="8929" y="71437"/>
                </a:lnTo>
                <a:lnTo>
                  <a:pt x="26789" y="80367"/>
                </a:lnTo>
                <a:lnTo>
                  <a:pt x="44648" y="89297"/>
                </a:lnTo>
                <a:lnTo>
                  <a:pt x="80367" y="116086"/>
                </a:lnTo>
                <a:lnTo>
                  <a:pt x="107156" y="142875"/>
                </a:lnTo>
                <a:lnTo>
                  <a:pt x="142875" y="169664"/>
                </a:lnTo>
                <a:lnTo>
                  <a:pt x="169664" y="196453"/>
                </a:lnTo>
                <a:lnTo>
                  <a:pt x="205382" y="223242"/>
                </a:lnTo>
                <a:lnTo>
                  <a:pt x="232171" y="241101"/>
                </a:lnTo>
                <a:lnTo>
                  <a:pt x="250031" y="250031"/>
                </a:lnTo>
                <a:lnTo>
                  <a:pt x="276820" y="241101"/>
                </a:lnTo>
                <a:lnTo>
                  <a:pt x="294679" y="223242"/>
                </a:lnTo>
                <a:lnTo>
                  <a:pt x="303609" y="187523"/>
                </a:lnTo>
                <a:lnTo>
                  <a:pt x="303609" y="151805"/>
                </a:lnTo>
                <a:lnTo>
                  <a:pt x="303609" y="98226"/>
                </a:lnTo>
                <a:lnTo>
                  <a:pt x="294679" y="44649"/>
                </a:lnTo>
                <a:lnTo>
                  <a:pt x="276820" y="8930"/>
                </a:lnTo>
                <a:lnTo>
                  <a:pt x="258961" y="0"/>
                </a:lnTo>
                <a:lnTo>
                  <a:pt x="241101" y="26789"/>
                </a:lnTo>
                <a:lnTo>
                  <a:pt x="205382" y="80367"/>
                </a:lnTo>
                <a:lnTo>
                  <a:pt x="169664" y="151805"/>
                </a:lnTo>
                <a:lnTo>
                  <a:pt x="133945" y="223242"/>
                </a:lnTo>
                <a:lnTo>
                  <a:pt x="98226" y="294680"/>
                </a:lnTo>
                <a:lnTo>
                  <a:pt x="71437" y="348258"/>
                </a:lnTo>
                <a:lnTo>
                  <a:pt x="44648" y="383976"/>
                </a:lnTo>
                <a:lnTo>
                  <a:pt x="35718" y="392906"/>
                </a:lnTo>
                <a:lnTo>
                  <a:pt x="35718" y="39290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2625328" y="1571625"/>
            <a:ext cx="3009306" cy="241102"/>
          </a:xfrm>
          <a:custGeom>
            <a:avLst/>
            <a:gdLst/>
            <a:ahLst/>
            <a:cxnLst/>
            <a:rect l="0" t="0" r="0" b="0"/>
            <a:pathLst>
              <a:path w="3009306" h="241102">
                <a:moveTo>
                  <a:pt x="8930" y="241101"/>
                </a:moveTo>
                <a:lnTo>
                  <a:pt x="0" y="232172"/>
                </a:lnTo>
                <a:lnTo>
                  <a:pt x="0" y="232172"/>
                </a:lnTo>
                <a:lnTo>
                  <a:pt x="0" y="223242"/>
                </a:lnTo>
                <a:lnTo>
                  <a:pt x="8930" y="205383"/>
                </a:lnTo>
                <a:lnTo>
                  <a:pt x="26789" y="187523"/>
                </a:lnTo>
                <a:lnTo>
                  <a:pt x="62508" y="169664"/>
                </a:lnTo>
                <a:lnTo>
                  <a:pt x="116086" y="151804"/>
                </a:lnTo>
                <a:lnTo>
                  <a:pt x="178594" y="133945"/>
                </a:lnTo>
                <a:lnTo>
                  <a:pt x="250031" y="125015"/>
                </a:lnTo>
                <a:lnTo>
                  <a:pt x="348258" y="125015"/>
                </a:lnTo>
                <a:lnTo>
                  <a:pt x="455414" y="133945"/>
                </a:lnTo>
                <a:lnTo>
                  <a:pt x="580430" y="142875"/>
                </a:lnTo>
                <a:lnTo>
                  <a:pt x="714375" y="151804"/>
                </a:lnTo>
                <a:lnTo>
                  <a:pt x="857250" y="160734"/>
                </a:lnTo>
                <a:lnTo>
                  <a:pt x="1017985" y="151804"/>
                </a:lnTo>
                <a:lnTo>
                  <a:pt x="1178719" y="142875"/>
                </a:lnTo>
                <a:lnTo>
                  <a:pt x="1348383" y="116086"/>
                </a:lnTo>
                <a:lnTo>
                  <a:pt x="1526977" y="89297"/>
                </a:lnTo>
                <a:lnTo>
                  <a:pt x="1705570" y="62508"/>
                </a:lnTo>
                <a:lnTo>
                  <a:pt x="1884164" y="35719"/>
                </a:lnTo>
                <a:lnTo>
                  <a:pt x="2080617" y="17859"/>
                </a:lnTo>
                <a:lnTo>
                  <a:pt x="2268141" y="8929"/>
                </a:lnTo>
                <a:lnTo>
                  <a:pt x="2455664" y="0"/>
                </a:lnTo>
                <a:lnTo>
                  <a:pt x="2625328" y="0"/>
                </a:lnTo>
                <a:lnTo>
                  <a:pt x="2786063" y="8929"/>
                </a:lnTo>
                <a:lnTo>
                  <a:pt x="2911078" y="17859"/>
                </a:lnTo>
                <a:lnTo>
                  <a:pt x="3009305" y="17859"/>
                </a:lnTo>
                <a:lnTo>
                  <a:pt x="3009305" y="178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0104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544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50" y="3274767"/>
            <a:ext cx="8661526" cy="3049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975" y="76200"/>
            <a:ext cx="2257425" cy="3095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862" y="76200"/>
            <a:ext cx="22002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38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Agile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3105390"/>
            <a:ext cx="8816975" cy="3295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576" y="0"/>
            <a:ext cx="2085623" cy="31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322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30" y="1676400"/>
            <a:ext cx="8674169" cy="419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382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3" y="2650202"/>
            <a:ext cx="8358187" cy="266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762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862" y="2105025"/>
            <a:ext cx="2200275" cy="2647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5" y="1943100"/>
            <a:ext cx="206692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545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Old 741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220788"/>
            <a:ext cx="5881687" cy="5224462"/>
          </a:xfrm>
        </p:spPr>
        <p:txBody>
          <a:bodyPr/>
          <a:lstStyle/>
          <a:p>
            <a:r>
              <a:rPr lang="en-US" dirty="0" smtClean="0"/>
              <a:t>Personal Software Process</a:t>
            </a:r>
          </a:p>
          <a:p>
            <a:endParaRPr lang="en-US" dirty="0"/>
          </a:p>
          <a:p>
            <a:r>
              <a:rPr lang="en-US" dirty="0" smtClean="0"/>
              <a:t>How do you measure programmer productivity?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What kind of errors do you make?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Error logs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Time records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Mythical Man-Month</a:t>
            </a:r>
            <a:endParaRPr lang="en-US" dirty="0"/>
          </a:p>
          <a:p>
            <a:r>
              <a:rPr lang="en-US" dirty="0" smtClean="0"/>
              <a:t>Agile/</a:t>
            </a:r>
            <a:r>
              <a:rPr lang="en-US" dirty="0" err="1" smtClean="0"/>
              <a:t>PivotalTracker</a:t>
            </a:r>
            <a:r>
              <a:rPr lang="en-US" dirty="0" smtClean="0"/>
              <a:t>   points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47650"/>
            <a:ext cx="2200275" cy="2886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0" y="3200400"/>
            <a:ext cx="2171700" cy="3190875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4277320" y="500062"/>
            <a:ext cx="187525" cy="250033"/>
          </a:xfrm>
          <a:custGeom>
            <a:avLst/>
            <a:gdLst/>
            <a:ahLst/>
            <a:cxnLst/>
            <a:rect l="0" t="0" r="0" b="0"/>
            <a:pathLst>
              <a:path w="187525" h="250033">
                <a:moveTo>
                  <a:pt x="8930" y="26790"/>
                </a:moveTo>
                <a:lnTo>
                  <a:pt x="8930" y="26790"/>
                </a:lnTo>
                <a:lnTo>
                  <a:pt x="8930" y="26790"/>
                </a:lnTo>
                <a:lnTo>
                  <a:pt x="0" y="26790"/>
                </a:lnTo>
                <a:lnTo>
                  <a:pt x="0" y="26790"/>
                </a:lnTo>
                <a:lnTo>
                  <a:pt x="0" y="26790"/>
                </a:lnTo>
                <a:lnTo>
                  <a:pt x="0" y="26790"/>
                </a:lnTo>
                <a:lnTo>
                  <a:pt x="0" y="26790"/>
                </a:lnTo>
                <a:lnTo>
                  <a:pt x="0" y="26790"/>
                </a:lnTo>
                <a:lnTo>
                  <a:pt x="0" y="26790"/>
                </a:lnTo>
                <a:lnTo>
                  <a:pt x="0" y="26790"/>
                </a:lnTo>
                <a:lnTo>
                  <a:pt x="8930" y="26790"/>
                </a:lnTo>
                <a:lnTo>
                  <a:pt x="17860" y="17860"/>
                </a:lnTo>
                <a:lnTo>
                  <a:pt x="35719" y="17860"/>
                </a:lnTo>
                <a:lnTo>
                  <a:pt x="53578" y="8930"/>
                </a:lnTo>
                <a:lnTo>
                  <a:pt x="71438" y="8930"/>
                </a:lnTo>
                <a:lnTo>
                  <a:pt x="89297" y="8930"/>
                </a:lnTo>
                <a:lnTo>
                  <a:pt x="107157" y="0"/>
                </a:lnTo>
                <a:lnTo>
                  <a:pt x="125016" y="0"/>
                </a:lnTo>
                <a:lnTo>
                  <a:pt x="151805" y="0"/>
                </a:lnTo>
                <a:lnTo>
                  <a:pt x="169664" y="0"/>
                </a:lnTo>
                <a:lnTo>
                  <a:pt x="178594" y="8930"/>
                </a:lnTo>
                <a:lnTo>
                  <a:pt x="187524" y="17860"/>
                </a:lnTo>
                <a:lnTo>
                  <a:pt x="187524" y="17860"/>
                </a:lnTo>
                <a:lnTo>
                  <a:pt x="187524" y="35719"/>
                </a:lnTo>
                <a:lnTo>
                  <a:pt x="178594" y="44649"/>
                </a:lnTo>
                <a:lnTo>
                  <a:pt x="169664" y="62508"/>
                </a:lnTo>
                <a:lnTo>
                  <a:pt x="142875" y="98227"/>
                </a:lnTo>
                <a:lnTo>
                  <a:pt x="125016" y="125016"/>
                </a:lnTo>
                <a:lnTo>
                  <a:pt x="98227" y="160735"/>
                </a:lnTo>
                <a:lnTo>
                  <a:pt x="71438" y="196454"/>
                </a:lnTo>
                <a:lnTo>
                  <a:pt x="53578" y="223243"/>
                </a:lnTo>
                <a:lnTo>
                  <a:pt x="44649" y="241102"/>
                </a:lnTo>
                <a:lnTo>
                  <a:pt x="35719" y="250032"/>
                </a:lnTo>
                <a:lnTo>
                  <a:pt x="35719" y="250032"/>
                </a:lnTo>
                <a:lnTo>
                  <a:pt x="53578" y="241102"/>
                </a:lnTo>
                <a:lnTo>
                  <a:pt x="62508" y="232172"/>
                </a:lnTo>
                <a:lnTo>
                  <a:pt x="89297" y="214313"/>
                </a:lnTo>
                <a:lnTo>
                  <a:pt x="107157" y="196454"/>
                </a:lnTo>
                <a:lnTo>
                  <a:pt x="133946" y="187524"/>
                </a:lnTo>
                <a:lnTo>
                  <a:pt x="133946" y="18752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482703" y="508992"/>
            <a:ext cx="267892" cy="142876"/>
          </a:xfrm>
          <a:custGeom>
            <a:avLst/>
            <a:gdLst/>
            <a:ahLst/>
            <a:cxnLst/>
            <a:rect l="0" t="0" r="0" b="0"/>
            <a:pathLst>
              <a:path w="267892" h="142876">
                <a:moveTo>
                  <a:pt x="62508" y="8930"/>
                </a:move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0"/>
                </a:lnTo>
                <a:lnTo>
                  <a:pt x="62508" y="0"/>
                </a:lnTo>
                <a:lnTo>
                  <a:pt x="62508" y="8930"/>
                </a:lnTo>
                <a:lnTo>
                  <a:pt x="62508" y="17860"/>
                </a:lnTo>
                <a:lnTo>
                  <a:pt x="53578" y="26789"/>
                </a:lnTo>
                <a:lnTo>
                  <a:pt x="44649" y="35719"/>
                </a:lnTo>
                <a:lnTo>
                  <a:pt x="35719" y="62508"/>
                </a:lnTo>
                <a:lnTo>
                  <a:pt x="26789" y="80367"/>
                </a:lnTo>
                <a:lnTo>
                  <a:pt x="17860" y="98227"/>
                </a:lnTo>
                <a:lnTo>
                  <a:pt x="8930" y="116086"/>
                </a:lnTo>
                <a:lnTo>
                  <a:pt x="0" y="133946"/>
                </a:lnTo>
                <a:lnTo>
                  <a:pt x="0" y="142875"/>
                </a:lnTo>
                <a:lnTo>
                  <a:pt x="17860" y="142875"/>
                </a:lnTo>
                <a:lnTo>
                  <a:pt x="35719" y="142875"/>
                </a:lnTo>
                <a:lnTo>
                  <a:pt x="62508" y="142875"/>
                </a:lnTo>
                <a:lnTo>
                  <a:pt x="98227" y="133946"/>
                </a:lnTo>
                <a:lnTo>
                  <a:pt x="133945" y="125016"/>
                </a:lnTo>
                <a:lnTo>
                  <a:pt x="169664" y="116086"/>
                </a:lnTo>
                <a:lnTo>
                  <a:pt x="205383" y="107156"/>
                </a:lnTo>
                <a:lnTo>
                  <a:pt x="241102" y="98227"/>
                </a:lnTo>
                <a:lnTo>
                  <a:pt x="258961" y="89297"/>
                </a:lnTo>
                <a:lnTo>
                  <a:pt x="267891" y="80367"/>
                </a:lnTo>
                <a:lnTo>
                  <a:pt x="267891" y="8036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616648" y="446484"/>
            <a:ext cx="89298" cy="366118"/>
          </a:xfrm>
          <a:custGeom>
            <a:avLst/>
            <a:gdLst/>
            <a:ahLst/>
            <a:cxnLst/>
            <a:rect l="0" t="0" r="0" b="0"/>
            <a:pathLst>
              <a:path w="89298" h="366118">
                <a:moveTo>
                  <a:pt x="80368" y="0"/>
                </a:moveTo>
                <a:lnTo>
                  <a:pt x="89297" y="0"/>
                </a:lnTo>
                <a:lnTo>
                  <a:pt x="89297" y="8930"/>
                </a:lnTo>
                <a:lnTo>
                  <a:pt x="80368" y="17860"/>
                </a:lnTo>
                <a:lnTo>
                  <a:pt x="71438" y="44649"/>
                </a:lnTo>
                <a:lnTo>
                  <a:pt x="62508" y="80368"/>
                </a:lnTo>
                <a:lnTo>
                  <a:pt x="44649" y="133946"/>
                </a:lnTo>
                <a:lnTo>
                  <a:pt x="35719" y="187524"/>
                </a:lnTo>
                <a:lnTo>
                  <a:pt x="26790" y="241102"/>
                </a:lnTo>
                <a:lnTo>
                  <a:pt x="8930" y="294680"/>
                </a:lnTo>
                <a:lnTo>
                  <a:pt x="8930" y="330399"/>
                </a:lnTo>
                <a:lnTo>
                  <a:pt x="0" y="357188"/>
                </a:lnTo>
                <a:lnTo>
                  <a:pt x="8930" y="366117"/>
                </a:lnTo>
                <a:lnTo>
                  <a:pt x="8930" y="366117"/>
                </a:lnTo>
                <a:lnTo>
                  <a:pt x="26790" y="348258"/>
                </a:lnTo>
                <a:lnTo>
                  <a:pt x="35719" y="303610"/>
                </a:lnTo>
                <a:lnTo>
                  <a:pt x="35719" y="30361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804172" y="428625"/>
            <a:ext cx="89298" cy="401837"/>
          </a:xfrm>
          <a:custGeom>
            <a:avLst/>
            <a:gdLst/>
            <a:ahLst/>
            <a:cxnLst/>
            <a:rect l="0" t="0" r="0" b="0"/>
            <a:pathLst>
              <a:path w="89298" h="401837">
                <a:moveTo>
                  <a:pt x="89297" y="0"/>
                </a:moveTo>
                <a:lnTo>
                  <a:pt x="80367" y="8930"/>
                </a:lnTo>
                <a:lnTo>
                  <a:pt x="80367" y="17859"/>
                </a:lnTo>
                <a:lnTo>
                  <a:pt x="80367" y="44648"/>
                </a:lnTo>
                <a:lnTo>
                  <a:pt x="71437" y="71437"/>
                </a:lnTo>
                <a:lnTo>
                  <a:pt x="53578" y="116086"/>
                </a:lnTo>
                <a:lnTo>
                  <a:pt x="44648" y="178594"/>
                </a:lnTo>
                <a:lnTo>
                  <a:pt x="35719" y="241102"/>
                </a:lnTo>
                <a:lnTo>
                  <a:pt x="26789" y="294680"/>
                </a:lnTo>
                <a:lnTo>
                  <a:pt x="17859" y="348258"/>
                </a:lnTo>
                <a:lnTo>
                  <a:pt x="8930" y="383976"/>
                </a:lnTo>
                <a:lnTo>
                  <a:pt x="0" y="401836"/>
                </a:lnTo>
                <a:lnTo>
                  <a:pt x="0" y="40183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214813" y="160734"/>
            <a:ext cx="196454" cy="241103"/>
          </a:xfrm>
          <a:custGeom>
            <a:avLst/>
            <a:gdLst/>
            <a:ahLst/>
            <a:cxnLst/>
            <a:rect l="0" t="0" r="0" b="0"/>
            <a:pathLst>
              <a:path w="196454" h="241103">
                <a:moveTo>
                  <a:pt x="17859" y="44649"/>
                </a:moveTo>
                <a:lnTo>
                  <a:pt x="17859" y="44649"/>
                </a:lnTo>
                <a:lnTo>
                  <a:pt x="8929" y="44649"/>
                </a:lnTo>
                <a:lnTo>
                  <a:pt x="8929" y="44649"/>
                </a:lnTo>
                <a:lnTo>
                  <a:pt x="8929" y="4464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29" y="35719"/>
                </a:lnTo>
                <a:lnTo>
                  <a:pt x="17859" y="35719"/>
                </a:lnTo>
                <a:lnTo>
                  <a:pt x="26789" y="26789"/>
                </a:lnTo>
                <a:lnTo>
                  <a:pt x="44648" y="26789"/>
                </a:lnTo>
                <a:lnTo>
                  <a:pt x="62507" y="17860"/>
                </a:lnTo>
                <a:lnTo>
                  <a:pt x="80367" y="17860"/>
                </a:lnTo>
                <a:lnTo>
                  <a:pt x="107156" y="8930"/>
                </a:lnTo>
                <a:lnTo>
                  <a:pt x="125015" y="0"/>
                </a:lnTo>
                <a:lnTo>
                  <a:pt x="151804" y="0"/>
                </a:lnTo>
                <a:lnTo>
                  <a:pt x="169664" y="0"/>
                </a:lnTo>
                <a:lnTo>
                  <a:pt x="187523" y="0"/>
                </a:lnTo>
                <a:lnTo>
                  <a:pt x="196453" y="35719"/>
                </a:lnTo>
                <a:lnTo>
                  <a:pt x="187523" y="80368"/>
                </a:lnTo>
                <a:lnTo>
                  <a:pt x="160734" y="133946"/>
                </a:lnTo>
                <a:lnTo>
                  <a:pt x="125015" y="187524"/>
                </a:lnTo>
                <a:lnTo>
                  <a:pt x="98226" y="223243"/>
                </a:lnTo>
                <a:lnTo>
                  <a:pt x="89296" y="241102"/>
                </a:lnTo>
                <a:lnTo>
                  <a:pt x="89296" y="241102"/>
                </a:lnTo>
                <a:lnTo>
                  <a:pt x="107156" y="232172"/>
                </a:lnTo>
                <a:lnTo>
                  <a:pt x="116085" y="214313"/>
                </a:lnTo>
                <a:lnTo>
                  <a:pt x="133945" y="196453"/>
                </a:lnTo>
                <a:lnTo>
                  <a:pt x="142875" y="187524"/>
                </a:lnTo>
                <a:lnTo>
                  <a:pt x="142875" y="18752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509492" y="169664"/>
            <a:ext cx="53579" cy="125017"/>
          </a:xfrm>
          <a:custGeom>
            <a:avLst/>
            <a:gdLst/>
            <a:ahLst/>
            <a:cxnLst/>
            <a:rect l="0" t="0" r="0" b="0"/>
            <a:pathLst>
              <a:path w="53579" h="125017">
                <a:moveTo>
                  <a:pt x="3571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60" y="8930"/>
                </a:lnTo>
                <a:lnTo>
                  <a:pt x="1786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8930" y="107156"/>
                </a:lnTo>
                <a:lnTo>
                  <a:pt x="17860" y="116086"/>
                </a:lnTo>
                <a:lnTo>
                  <a:pt x="35719" y="116086"/>
                </a:lnTo>
                <a:lnTo>
                  <a:pt x="53578" y="125016"/>
                </a:lnTo>
                <a:lnTo>
                  <a:pt x="53578" y="12501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509492" y="142875"/>
            <a:ext cx="125017" cy="285751"/>
          </a:xfrm>
          <a:custGeom>
            <a:avLst/>
            <a:gdLst/>
            <a:ahLst/>
            <a:cxnLst/>
            <a:rect l="0" t="0" r="0" b="0"/>
            <a:pathLst>
              <a:path w="125017" h="285751">
                <a:moveTo>
                  <a:pt x="125016" y="0"/>
                </a:moveTo>
                <a:lnTo>
                  <a:pt x="125016" y="17859"/>
                </a:lnTo>
                <a:lnTo>
                  <a:pt x="98227" y="71437"/>
                </a:lnTo>
                <a:lnTo>
                  <a:pt x="71438" y="116086"/>
                </a:lnTo>
                <a:lnTo>
                  <a:pt x="44649" y="169664"/>
                </a:lnTo>
                <a:lnTo>
                  <a:pt x="17860" y="223242"/>
                </a:lnTo>
                <a:lnTo>
                  <a:pt x="8930" y="258961"/>
                </a:lnTo>
                <a:lnTo>
                  <a:pt x="0" y="276820"/>
                </a:lnTo>
                <a:lnTo>
                  <a:pt x="0" y="285750"/>
                </a:lnTo>
                <a:lnTo>
                  <a:pt x="17860" y="276820"/>
                </a:lnTo>
                <a:lnTo>
                  <a:pt x="26789" y="258961"/>
                </a:lnTo>
                <a:lnTo>
                  <a:pt x="44649" y="232172"/>
                </a:lnTo>
                <a:lnTo>
                  <a:pt x="44649" y="23217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679156" y="116086"/>
            <a:ext cx="196454" cy="258962"/>
          </a:xfrm>
          <a:custGeom>
            <a:avLst/>
            <a:gdLst/>
            <a:ahLst/>
            <a:cxnLst/>
            <a:rect l="0" t="0" r="0" b="0"/>
            <a:pathLst>
              <a:path w="196454" h="258962">
                <a:moveTo>
                  <a:pt x="71438" y="53578"/>
                </a:moveTo>
                <a:lnTo>
                  <a:pt x="71438" y="62508"/>
                </a:lnTo>
                <a:lnTo>
                  <a:pt x="71438" y="71437"/>
                </a:lnTo>
                <a:lnTo>
                  <a:pt x="53578" y="107156"/>
                </a:lnTo>
                <a:lnTo>
                  <a:pt x="35719" y="142875"/>
                </a:lnTo>
                <a:lnTo>
                  <a:pt x="8930" y="187523"/>
                </a:lnTo>
                <a:lnTo>
                  <a:pt x="0" y="232172"/>
                </a:lnTo>
                <a:lnTo>
                  <a:pt x="0" y="250031"/>
                </a:lnTo>
                <a:lnTo>
                  <a:pt x="8930" y="258961"/>
                </a:lnTo>
                <a:lnTo>
                  <a:pt x="35719" y="250031"/>
                </a:lnTo>
                <a:lnTo>
                  <a:pt x="53578" y="241101"/>
                </a:lnTo>
                <a:lnTo>
                  <a:pt x="71438" y="223242"/>
                </a:lnTo>
                <a:lnTo>
                  <a:pt x="89297" y="205383"/>
                </a:lnTo>
                <a:lnTo>
                  <a:pt x="116086" y="178594"/>
                </a:lnTo>
                <a:lnTo>
                  <a:pt x="142875" y="142875"/>
                </a:lnTo>
                <a:lnTo>
                  <a:pt x="169664" y="107156"/>
                </a:lnTo>
                <a:lnTo>
                  <a:pt x="187524" y="71437"/>
                </a:lnTo>
                <a:lnTo>
                  <a:pt x="196453" y="35719"/>
                </a:lnTo>
                <a:lnTo>
                  <a:pt x="187524" y="8930"/>
                </a:lnTo>
                <a:lnTo>
                  <a:pt x="178594" y="8930"/>
                </a:lnTo>
                <a:lnTo>
                  <a:pt x="169664" y="0"/>
                </a:lnTo>
                <a:lnTo>
                  <a:pt x="151805" y="8930"/>
                </a:lnTo>
                <a:lnTo>
                  <a:pt x="133946" y="8930"/>
                </a:lnTo>
                <a:lnTo>
                  <a:pt x="116086" y="17859"/>
                </a:lnTo>
                <a:lnTo>
                  <a:pt x="116086" y="178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357813" y="178594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5339953" y="89297"/>
            <a:ext cx="232173" cy="178595"/>
          </a:xfrm>
          <a:custGeom>
            <a:avLst/>
            <a:gdLst/>
            <a:ahLst/>
            <a:cxnLst/>
            <a:rect l="0" t="0" r="0" b="0"/>
            <a:pathLst>
              <a:path w="232173" h="178595">
                <a:moveTo>
                  <a:pt x="0" y="98226"/>
                </a:moveTo>
                <a:lnTo>
                  <a:pt x="0" y="98226"/>
                </a:lnTo>
                <a:lnTo>
                  <a:pt x="0" y="89297"/>
                </a:lnTo>
                <a:lnTo>
                  <a:pt x="0" y="80367"/>
                </a:lnTo>
                <a:lnTo>
                  <a:pt x="8930" y="71437"/>
                </a:lnTo>
                <a:lnTo>
                  <a:pt x="26789" y="62508"/>
                </a:lnTo>
                <a:lnTo>
                  <a:pt x="35719" y="44648"/>
                </a:lnTo>
                <a:lnTo>
                  <a:pt x="53578" y="26789"/>
                </a:lnTo>
                <a:lnTo>
                  <a:pt x="80367" y="17859"/>
                </a:lnTo>
                <a:lnTo>
                  <a:pt x="107156" y="0"/>
                </a:lnTo>
                <a:lnTo>
                  <a:pt x="125016" y="0"/>
                </a:lnTo>
                <a:lnTo>
                  <a:pt x="142875" y="0"/>
                </a:lnTo>
                <a:lnTo>
                  <a:pt x="160735" y="0"/>
                </a:lnTo>
                <a:lnTo>
                  <a:pt x="169664" y="17859"/>
                </a:lnTo>
                <a:lnTo>
                  <a:pt x="169664" y="35719"/>
                </a:lnTo>
                <a:lnTo>
                  <a:pt x="169664" y="62508"/>
                </a:lnTo>
                <a:lnTo>
                  <a:pt x="160735" y="80367"/>
                </a:lnTo>
                <a:lnTo>
                  <a:pt x="142875" y="107156"/>
                </a:lnTo>
                <a:lnTo>
                  <a:pt x="133945" y="125015"/>
                </a:lnTo>
                <a:lnTo>
                  <a:pt x="116086" y="142875"/>
                </a:lnTo>
                <a:lnTo>
                  <a:pt x="107156" y="160734"/>
                </a:lnTo>
                <a:lnTo>
                  <a:pt x="107156" y="169664"/>
                </a:lnTo>
                <a:lnTo>
                  <a:pt x="116086" y="169664"/>
                </a:lnTo>
                <a:lnTo>
                  <a:pt x="125016" y="178594"/>
                </a:lnTo>
                <a:lnTo>
                  <a:pt x="142875" y="178594"/>
                </a:lnTo>
                <a:lnTo>
                  <a:pt x="169664" y="178594"/>
                </a:lnTo>
                <a:lnTo>
                  <a:pt x="196453" y="178594"/>
                </a:lnTo>
                <a:lnTo>
                  <a:pt x="232172" y="178594"/>
                </a:lnTo>
                <a:lnTo>
                  <a:pt x="232172" y="17859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706070" y="53578"/>
            <a:ext cx="214314" cy="267892"/>
          </a:xfrm>
          <a:custGeom>
            <a:avLst/>
            <a:gdLst/>
            <a:ahLst/>
            <a:cxnLst/>
            <a:rect l="0" t="0" r="0" b="0"/>
            <a:pathLst>
              <a:path w="214314" h="267892">
                <a:moveTo>
                  <a:pt x="35719" y="44649"/>
                </a:moveTo>
                <a:lnTo>
                  <a:pt x="44649" y="35719"/>
                </a:lnTo>
                <a:lnTo>
                  <a:pt x="44649" y="35719"/>
                </a:lnTo>
                <a:lnTo>
                  <a:pt x="44649" y="35719"/>
                </a:lnTo>
                <a:lnTo>
                  <a:pt x="35719" y="35719"/>
                </a:lnTo>
                <a:lnTo>
                  <a:pt x="35719" y="44649"/>
                </a:lnTo>
                <a:lnTo>
                  <a:pt x="35719" y="53578"/>
                </a:lnTo>
                <a:lnTo>
                  <a:pt x="35719" y="80367"/>
                </a:lnTo>
                <a:lnTo>
                  <a:pt x="26789" y="98227"/>
                </a:lnTo>
                <a:lnTo>
                  <a:pt x="26789" y="125016"/>
                </a:lnTo>
                <a:lnTo>
                  <a:pt x="17860" y="142875"/>
                </a:lnTo>
                <a:lnTo>
                  <a:pt x="8930" y="169664"/>
                </a:lnTo>
                <a:lnTo>
                  <a:pt x="8930" y="187524"/>
                </a:lnTo>
                <a:lnTo>
                  <a:pt x="0" y="196453"/>
                </a:lnTo>
                <a:lnTo>
                  <a:pt x="0" y="205383"/>
                </a:lnTo>
                <a:lnTo>
                  <a:pt x="0" y="196453"/>
                </a:lnTo>
                <a:lnTo>
                  <a:pt x="0" y="187524"/>
                </a:lnTo>
                <a:lnTo>
                  <a:pt x="0" y="169664"/>
                </a:lnTo>
                <a:lnTo>
                  <a:pt x="8930" y="151805"/>
                </a:lnTo>
                <a:lnTo>
                  <a:pt x="8930" y="125016"/>
                </a:lnTo>
                <a:lnTo>
                  <a:pt x="17860" y="98227"/>
                </a:lnTo>
                <a:lnTo>
                  <a:pt x="17860" y="71438"/>
                </a:lnTo>
                <a:lnTo>
                  <a:pt x="26789" y="53578"/>
                </a:lnTo>
                <a:lnTo>
                  <a:pt x="26789" y="35719"/>
                </a:lnTo>
                <a:lnTo>
                  <a:pt x="35719" y="35719"/>
                </a:lnTo>
                <a:lnTo>
                  <a:pt x="35719" y="35719"/>
                </a:lnTo>
                <a:lnTo>
                  <a:pt x="44649" y="44649"/>
                </a:lnTo>
                <a:lnTo>
                  <a:pt x="44649" y="62508"/>
                </a:lnTo>
                <a:lnTo>
                  <a:pt x="53578" y="80367"/>
                </a:lnTo>
                <a:lnTo>
                  <a:pt x="62508" y="107156"/>
                </a:lnTo>
                <a:lnTo>
                  <a:pt x="71438" y="133945"/>
                </a:lnTo>
                <a:lnTo>
                  <a:pt x="98227" y="187524"/>
                </a:lnTo>
                <a:lnTo>
                  <a:pt x="133946" y="223242"/>
                </a:lnTo>
                <a:lnTo>
                  <a:pt x="160735" y="250031"/>
                </a:lnTo>
                <a:lnTo>
                  <a:pt x="178594" y="267891"/>
                </a:lnTo>
                <a:lnTo>
                  <a:pt x="196453" y="267891"/>
                </a:lnTo>
                <a:lnTo>
                  <a:pt x="196453" y="267891"/>
                </a:lnTo>
                <a:lnTo>
                  <a:pt x="205383" y="258961"/>
                </a:lnTo>
                <a:lnTo>
                  <a:pt x="205383" y="241102"/>
                </a:lnTo>
                <a:lnTo>
                  <a:pt x="214313" y="214313"/>
                </a:lnTo>
                <a:lnTo>
                  <a:pt x="214313" y="178594"/>
                </a:lnTo>
                <a:lnTo>
                  <a:pt x="214313" y="133945"/>
                </a:lnTo>
                <a:lnTo>
                  <a:pt x="205383" y="98227"/>
                </a:lnTo>
                <a:lnTo>
                  <a:pt x="205383" y="80367"/>
                </a:lnTo>
                <a:lnTo>
                  <a:pt x="205383" y="62508"/>
                </a:lnTo>
                <a:lnTo>
                  <a:pt x="205383" y="35719"/>
                </a:lnTo>
                <a:lnTo>
                  <a:pt x="205383" y="17859"/>
                </a:lnTo>
                <a:lnTo>
                  <a:pt x="205383" y="8930"/>
                </a:lnTo>
                <a:lnTo>
                  <a:pt x="205383" y="0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5947172" y="169664"/>
            <a:ext cx="116087" cy="160735"/>
          </a:xfrm>
          <a:custGeom>
            <a:avLst/>
            <a:gdLst/>
            <a:ahLst/>
            <a:cxnLst/>
            <a:rect l="0" t="0" r="0" b="0"/>
            <a:pathLst>
              <a:path w="116087" h="160735">
                <a:moveTo>
                  <a:pt x="44648" y="0"/>
                </a:moveTo>
                <a:lnTo>
                  <a:pt x="44648" y="17859"/>
                </a:lnTo>
                <a:lnTo>
                  <a:pt x="44648" y="35719"/>
                </a:lnTo>
                <a:lnTo>
                  <a:pt x="44648" y="53578"/>
                </a:lnTo>
                <a:lnTo>
                  <a:pt x="53578" y="62508"/>
                </a:lnTo>
                <a:lnTo>
                  <a:pt x="53578" y="80367"/>
                </a:lnTo>
                <a:lnTo>
                  <a:pt x="62508" y="89297"/>
                </a:lnTo>
                <a:lnTo>
                  <a:pt x="71437" y="98227"/>
                </a:lnTo>
                <a:lnTo>
                  <a:pt x="71437" y="98227"/>
                </a:lnTo>
                <a:lnTo>
                  <a:pt x="89297" y="98227"/>
                </a:lnTo>
                <a:lnTo>
                  <a:pt x="98226" y="98227"/>
                </a:lnTo>
                <a:lnTo>
                  <a:pt x="107156" y="89297"/>
                </a:lnTo>
                <a:lnTo>
                  <a:pt x="116086" y="80367"/>
                </a:lnTo>
                <a:lnTo>
                  <a:pt x="116086" y="71438"/>
                </a:lnTo>
                <a:lnTo>
                  <a:pt x="116086" y="62508"/>
                </a:lnTo>
                <a:lnTo>
                  <a:pt x="116086" y="53578"/>
                </a:lnTo>
                <a:lnTo>
                  <a:pt x="107156" y="44648"/>
                </a:lnTo>
                <a:lnTo>
                  <a:pt x="71437" y="62508"/>
                </a:lnTo>
                <a:lnTo>
                  <a:pt x="35719" y="98227"/>
                </a:lnTo>
                <a:lnTo>
                  <a:pt x="8930" y="125016"/>
                </a:lnTo>
                <a:lnTo>
                  <a:pt x="0" y="151805"/>
                </a:lnTo>
                <a:lnTo>
                  <a:pt x="0" y="160734"/>
                </a:lnTo>
                <a:lnTo>
                  <a:pt x="8930" y="160734"/>
                </a:lnTo>
                <a:lnTo>
                  <a:pt x="26789" y="160734"/>
                </a:lnTo>
                <a:lnTo>
                  <a:pt x="44648" y="151805"/>
                </a:lnTo>
                <a:lnTo>
                  <a:pt x="62508" y="133945"/>
                </a:lnTo>
                <a:lnTo>
                  <a:pt x="62508" y="13394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5357813" y="276820"/>
            <a:ext cx="223243" cy="142876"/>
          </a:xfrm>
          <a:custGeom>
            <a:avLst/>
            <a:gdLst/>
            <a:ahLst/>
            <a:cxnLst/>
            <a:rect l="0" t="0" r="0" b="0"/>
            <a:pathLst>
              <a:path w="223243" h="142876">
                <a:moveTo>
                  <a:pt x="107156" y="17860"/>
                </a:moveTo>
                <a:lnTo>
                  <a:pt x="107156" y="17860"/>
                </a:lnTo>
                <a:lnTo>
                  <a:pt x="107156" y="17860"/>
                </a:lnTo>
                <a:lnTo>
                  <a:pt x="98226" y="17860"/>
                </a:lnTo>
                <a:lnTo>
                  <a:pt x="98226" y="17860"/>
                </a:lnTo>
                <a:lnTo>
                  <a:pt x="98226" y="8930"/>
                </a:lnTo>
                <a:lnTo>
                  <a:pt x="89296" y="8930"/>
                </a:lnTo>
                <a:lnTo>
                  <a:pt x="89296" y="8930"/>
                </a:lnTo>
                <a:lnTo>
                  <a:pt x="89296" y="893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9296" y="0"/>
                </a:lnTo>
                <a:lnTo>
                  <a:pt x="89296" y="0"/>
                </a:lnTo>
                <a:lnTo>
                  <a:pt x="98226" y="8930"/>
                </a:lnTo>
                <a:lnTo>
                  <a:pt x="107156" y="8930"/>
                </a:lnTo>
                <a:lnTo>
                  <a:pt x="116085" y="8930"/>
                </a:lnTo>
                <a:lnTo>
                  <a:pt x="133945" y="8930"/>
                </a:lnTo>
                <a:lnTo>
                  <a:pt x="151804" y="17860"/>
                </a:lnTo>
                <a:lnTo>
                  <a:pt x="196453" y="17860"/>
                </a:lnTo>
                <a:lnTo>
                  <a:pt x="214312" y="35719"/>
                </a:lnTo>
                <a:lnTo>
                  <a:pt x="223242" y="53578"/>
                </a:lnTo>
                <a:lnTo>
                  <a:pt x="187523" y="89297"/>
                </a:lnTo>
                <a:lnTo>
                  <a:pt x="133945" y="116086"/>
                </a:lnTo>
                <a:lnTo>
                  <a:pt x="80367" y="133946"/>
                </a:lnTo>
                <a:lnTo>
                  <a:pt x="26789" y="142875"/>
                </a:lnTo>
                <a:lnTo>
                  <a:pt x="0" y="133946"/>
                </a:lnTo>
                <a:lnTo>
                  <a:pt x="0" y="125016"/>
                </a:lnTo>
                <a:lnTo>
                  <a:pt x="8929" y="107157"/>
                </a:lnTo>
                <a:lnTo>
                  <a:pt x="26789" y="98227"/>
                </a:lnTo>
                <a:lnTo>
                  <a:pt x="26789" y="9822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4411266" y="116086"/>
            <a:ext cx="116087" cy="214313"/>
          </a:xfrm>
          <a:custGeom>
            <a:avLst/>
            <a:gdLst/>
            <a:ahLst/>
            <a:cxnLst/>
            <a:rect l="0" t="0" r="0" b="0"/>
            <a:pathLst>
              <a:path w="116087" h="214313">
                <a:moveTo>
                  <a:pt x="89297" y="26789"/>
                </a:moveTo>
                <a:lnTo>
                  <a:pt x="89297" y="2678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17859"/>
                </a:lnTo>
                <a:lnTo>
                  <a:pt x="89297" y="17859"/>
                </a:lnTo>
                <a:lnTo>
                  <a:pt x="89297" y="17859"/>
                </a:lnTo>
                <a:lnTo>
                  <a:pt x="89297" y="17859"/>
                </a:lnTo>
                <a:lnTo>
                  <a:pt x="89297" y="17859"/>
                </a:lnTo>
                <a:lnTo>
                  <a:pt x="89297" y="17859"/>
                </a:lnTo>
                <a:lnTo>
                  <a:pt x="89297" y="17859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8930"/>
                </a:lnTo>
                <a:lnTo>
                  <a:pt x="80367" y="8930"/>
                </a:lnTo>
                <a:lnTo>
                  <a:pt x="71437" y="17859"/>
                </a:lnTo>
                <a:lnTo>
                  <a:pt x="71437" y="35719"/>
                </a:lnTo>
                <a:lnTo>
                  <a:pt x="62507" y="44648"/>
                </a:lnTo>
                <a:lnTo>
                  <a:pt x="62507" y="62508"/>
                </a:lnTo>
                <a:lnTo>
                  <a:pt x="53578" y="80367"/>
                </a:lnTo>
                <a:lnTo>
                  <a:pt x="44648" y="107156"/>
                </a:lnTo>
                <a:lnTo>
                  <a:pt x="35718" y="125016"/>
                </a:lnTo>
                <a:lnTo>
                  <a:pt x="26789" y="142875"/>
                </a:lnTo>
                <a:lnTo>
                  <a:pt x="17859" y="160734"/>
                </a:lnTo>
                <a:lnTo>
                  <a:pt x="8929" y="178594"/>
                </a:lnTo>
                <a:lnTo>
                  <a:pt x="8929" y="187523"/>
                </a:lnTo>
                <a:lnTo>
                  <a:pt x="0" y="196453"/>
                </a:lnTo>
                <a:lnTo>
                  <a:pt x="0" y="205383"/>
                </a:lnTo>
                <a:lnTo>
                  <a:pt x="0" y="205383"/>
                </a:lnTo>
                <a:lnTo>
                  <a:pt x="8929" y="205383"/>
                </a:lnTo>
                <a:lnTo>
                  <a:pt x="17859" y="214312"/>
                </a:lnTo>
                <a:lnTo>
                  <a:pt x="26789" y="205383"/>
                </a:lnTo>
                <a:lnTo>
                  <a:pt x="44648" y="205383"/>
                </a:lnTo>
                <a:lnTo>
                  <a:pt x="62507" y="205383"/>
                </a:lnTo>
                <a:lnTo>
                  <a:pt x="89297" y="205383"/>
                </a:lnTo>
                <a:lnTo>
                  <a:pt x="116086" y="205383"/>
                </a:lnTo>
                <a:lnTo>
                  <a:pt x="116086" y="20538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4464844" y="1321594"/>
            <a:ext cx="26790" cy="8930"/>
          </a:xfrm>
          <a:custGeom>
            <a:avLst/>
            <a:gdLst/>
            <a:ahLst/>
            <a:cxnLst/>
            <a:rect l="0" t="0" r="0" b="0"/>
            <a:pathLst>
              <a:path w="26790" h="8930">
                <a:moveTo>
                  <a:pt x="26789" y="0"/>
                </a:moveTo>
                <a:lnTo>
                  <a:pt x="17859" y="0"/>
                </a:lnTo>
                <a:lnTo>
                  <a:pt x="8929" y="0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4411266" y="1312664"/>
            <a:ext cx="44649" cy="26790"/>
          </a:xfrm>
          <a:custGeom>
            <a:avLst/>
            <a:gdLst/>
            <a:ahLst/>
            <a:cxnLst/>
            <a:rect l="0" t="0" r="0" b="0"/>
            <a:pathLst>
              <a:path w="44649" h="26790">
                <a:moveTo>
                  <a:pt x="44648" y="0"/>
                </a:moveTo>
                <a:lnTo>
                  <a:pt x="44648" y="0"/>
                </a:lnTo>
                <a:lnTo>
                  <a:pt x="44648" y="0"/>
                </a:lnTo>
                <a:lnTo>
                  <a:pt x="35718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1785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35718" y="26789"/>
                </a:lnTo>
                <a:lnTo>
                  <a:pt x="35718" y="26789"/>
                </a:lnTo>
                <a:lnTo>
                  <a:pt x="35718" y="26789"/>
                </a:lnTo>
                <a:lnTo>
                  <a:pt x="35718" y="26789"/>
                </a:lnTo>
                <a:lnTo>
                  <a:pt x="35718" y="26789"/>
                </a:lnTo>
                <a:lnTo>
                  <a:pt x="35718" y="26789"/>
                </a:lnTo>
                <a:lnTo>
                  <a:pt x="44648" y="17859"/>
                </a:lnTo>
                <a:lnTo>
                  <a:pt x="44648" y="178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4223742" y="937617"/>
            <a:ext cx="223243" cy="232173"/>
          </a:xfrm>
          <a:custGeom>
            <a:avLst/>
            <a:gdLst/>
            <a:ahLst/>
            <a:cxnLst/>
            <a:rect l="0" t="0" r="0" b="0"/>
            <a:pathLst>
              <a:path w="223243" h="232173">
                <a:moveTo>
                  <a:pt x="62508" y="35719"/>
                </a:moveTo>
                <a:lnTo>
                  <a:pt x="62508" y="35719"/>
                </a:lnTo>
                <a:lnTo>
                  <a:pt x="53578" y="35719"/>
                </a:lnTo>
                <a:lnTo>
                  <a:pt x="35719" y="44649"/>
                </a:lnTo>
                <a:lnTo>
                  <a:pt x="26789" y="53578"/>
                </a:lnTo>
                <a:lnTo>
                  <a:pt x="17860" y="53578"/>
                </a:lnTo>
                <a:lnTo>
                  <a:pt x="893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30" y="53578"/>
                </a:lnTo>
                <a:lnTo>
                  <a:pt x="26789" y="53578"/>
                </a:lnTo>
                <a:lnTo>
                  <a:pt x="53578" y="35719"/>
                </a:lnTo>
                <a:lnTo>
                  <a:pt x="89297" y="26789"/>
                </a:lnTo>
                <a:lnTo>
                  <a:pt x="116086" y="17859"/>
                </a:lnTo>
                <a:lnTo>
                  <a:pt x="151805" y="8930"/>
                </a:lnTo>
                <a:lnTo>
                  <a:pt x="178594" y="0"/>
                </a:lnTo>
                <a:lnTo>
                  <a:pt x="205383" y="0"/>
                </a:lnTo>
                <a:lnTo>
                  <a:pt x="214313" y="8930"/>
                </a:lnTo>
                <a:lnTo>
                  <a:pt x="223242" y="17859"/>
                </a:lnTo>
                <a:lnTo>
                  <a:pt x="214313" y="44649"/>
                </a:lnTo>
                <a:lnTo>
                  <a:pt x="205383" y="80367"/>
                </a:lnTo>
                <a:lnTo>
                  <a:pt x="187524" y="125016"/>
                </a:lnTo>
                <a:lnTo>
                  <a:pt x="160735" y="169664"/>
                </a:lnTo>
                <a:lnTo>
                  <a:pt x="142875" y="205383"/>
                </a:lnTo>
                <a:lnTo>
                  <a:pt x="133946" y="223242"/>
                </a:lnTo>
                <a:lnTo>
                  <a:pt x="125016" y="232172"/>
                </a:lnTo>
                <a:lnTo>
                  <a:pt x="125016" y="232172"/>
                </a:lnTo>
                <a:lnTo>
                  <a:pt x="142875" y="214313"/>
                </a:lnTo>
                <a:lnTo>
                  <a:pt x="160735" y="178594"/>
                </a:lnTo>
                <a:lnTo>
                  <a:pt x="160735" y="17859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4536281" y="964406"/>
            <a:ext cx="169665" cy="133946"/>
          </a:xfrm>
          <a:custGeom>
            <a:avLst/>
            <a:gdLst/>
            <a:ahLst/>
            <a:cxnLst/>
            <a:rect l="0" t="0" r="0" b="0"/>
            <a:pathLst>
              <a:path w="169665" h="133946">
                <a:moveTo>
                  <a:pt x="17860" y="0"/>
                </a:moveTo>
                <a:lnTo>
                  <a:pt x="17860" y="0"/>
                </a:lnTo>
                <a:lnTo>
                  <a:pt x="1786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8930" y="125016"/>
                </a:lnTo>
                <a:lnTo>
                  <a:pt x="26789" y="133945"/>
                </a:lnTo>
                <a:lnTo>
                  <a:pt x="44649" y="133945"/>
                </a:lnTo>
                <a:lnTo>
                  <a:pt x="62508" y="125016"/>
                </a:lnTo>
                <a:lnTo>
                  <a:pt x="98227" y="107156"/>
                </a:lnTo>
                <a:lnTo>
                  <a:pt x="116086" y="80367"/>
                </a:lnTo>
                <a:lnTo>
                  <a:pt x="142875" y="53578"/>
                </a:lnTo>
                <a:lnTo>
                  <a:pt x="169664" y="26789"/>
                </a:lnTo>
                <a:lnTo>
                  <a:pt x="169664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4580930" y="892969"/>
            <a:ext cx="89298" cy="276821"/>
          </a:xfrm>
          <a:custGeom>
            <a:avLst/>
            <a:gdLst/>
            <a:ahLst/>
            <a:cxnLst/>
            <a:rect l="0" t="0" r="0" b="0"/>
            <a:pathLst>
              <a:path w="89298" h="276821">
                <a:moveTo>
                  <a:pt x="89297" y="0"/>
                </a:moveTo>
                <a:lnTo>
                  <a:pt x="89297" y="8929"/>
                </a:lnTo>
                <a:lnTo>
                  <a:pt x="80367" y="26789"/>
                </a:lnTo>
                <a:lnTo>
                  <a:pt x="71437" y="62507"/>
                </a:lnTo>
                <a:lnTo>
                  <a:pt x="62508" y="98226"/>
                </a:lnTo>
                <a:lnTo>
                  <a:pt x="44648" y="142875"/>
                </a:lnTo>
                <a:lnTo>
                  <a:pt x="26789" y="187523"/>
                </a:lnTo>
                <a:lnTo>
                  <a:pt x="17859" y="232172"/>
                </a:lnTo>
                <a:lnTo>
                  <a:pt x="0" y="258961"/>
                </a:lnTo>
                <a:lnTo>
                  <a:pt x="0" y="276820"/>
                </a:lnTo>
                <a:lnTo>
                  <a:pt x="0" y="276820"/>
                </a:lnTo>
                <a:lnTo>
                  <a:pt x="0" y="267890"/>
                </a:lnTo>
                <a:lnTo>
                  <a:pt x="17859" y="250031"/>
                </a:lnTo>
                <a:lnTo>
                  <a:pt x="35718" y="205382"/>
                </a:lnTo>
                <a:lnTo>
                  <a:pt x="35718" y="20538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4768453" y="910828"/>
            <a:ext cx="241103" cy="258962"/>
          </a:xfrm>
          <a:custGeom>
            <a:avLst/>
            <a:gdLst/>
            <a:ahLst/>
            <a:cxnLst/>
            <a:rect l="0" t="0" r="0" b="0"/>
            <a:pathLst>
              <a:path w="241103" h="258962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35719" y="26789"/>
                </a:lnTo>
                <a:lnTo>
                  <a:pt x="53578" y="17859"/>
                </a:lnTo>
                <a:lnTo>
                  <a:pt x="71438" y="8930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8930"/>
                </a:lnTo>
                <a:lnTo>
                  <a:pt x="125016" y="17859"/>
                </a:lnTo>
                <a:lnTo>
                  <a:pt x="116086" y="53578"/>
                </a:lnTo>
                <a:lnTo>
                  <a:pt x="98227" y="89297"/>
                </a:lnTo>
                <a:lnTo>
                  <a:pt x="71438" y="133945"/>
                </a:lnTo>
                <a:lnTo>
                  <a:pt x="53578" y="178594"/>
                </a:lnTo>
                <a:lnTo>
                  <a:pt x="35719" y="214313"/>
                </a:lnTo>
                <a:lnTo>
                  <a:pt x="35719" y="241102"/>
                </a:lnTo>
                <a:lnTo>
                  <a:pt x="26789" y="258961"/>
                </a:lnTo>
                <a:lnTo>
                  <a:pt x="35719" y="258961"/>
                </a:lnTo>
                <a:lnTo>
                  <a:pt x="62508" y="250031"/>
                </a:lnTo>
                <a:lnTo>
                  <a:pt x="89297" y="232172"/>
                </a:lnTo>
                <a:lnTo>
                  <a:pt x="142875" y="205383"/>
                </a:lnTo>
                <a:lnTo>
                  <a:pt x="187524" y="187523"/>
                </a:lnTo>
                <a:lnTo>
                  <a:pt x="241102" y="169664"/>
                </a:lnTo>
                <a:lnTo>
                  <a:pt x="241102" y="16966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5250656" y="848320"/>
            <a:ext cx="178595" cy="294681"/>
          </a:xfrm>
          <a:custGeom>
            <a:avLst/>
            <a:gdLst/>
            <a:ahLst/>
            <a:cxnLst/>
            <a:rect l="0" t="0" r="0" b="0"/>
            <a:pathLst>
              <a:path w="178595" h="294681">
                <a:moveTo>
                  <a:pt x="169664" y="62508"/>
                </a:moveTo>
                <a:lnTo>
                  <a:pt x="169664" y="62508"/>
                </a:lnTo>
                <a:lnTo>
                  <a:pt x="169664" y="53578"/>
                </a:lnTo>
                <a:lnTo>
                  <a:pt x="160735" y="53578"/>
                </a:lnTo>
                <a:lnTo>
                  <a:pt x="160735" y="44649"/>
                </a:lnTo>
                <a:lnTo>
                  <a:pt x="151805" y="35719"/>
                </a:lnTo>
                <a:lnTo>
                  <a:pt x="142875" y="26789"/>
                </a:lnTo>
                <a:lnTo>
                  <a:pt x="142875" y="8930"/>
                </a:lnTo>
                <a:lnTo>
                  <a:pt x="125016" y="8930"/>
                </a:lnTo>
                <a:lnTo>
                  <a:pt x="116086" y="0"/>
                </a:lnTo>
                <a:lnTo>
                  <a:pt x="98227" y="8930"/>
                </a:lnTo>
                <a:lnTo>
                  <a:pt x="80367" y="8930"/>
                </a:lnTo>
                <a:lnTo>
                  <a:pt x="62508" y="35719"/>
                </a:lnTo>
                <a:lnTo>
                  <a:pt x="44649" y="53578"/>
                </a:lnTo>
                <a:lnTo>
                  <a:pt x="17860" y="80367"/>
                </a:lnTo>
                <a:lnTo>
                  <a:pt x="8930" y="98227"/>
                </a:lnTo>
                <a:lnTo>
                  <a:pt x="0" y="125016"/>
                </a:lnTo>
                <a:lnTo>
                  <a:pt x="0" y="142875"/>
                </a:lnTo>
                <a:lnTo>
                  <a:pt x="17860" y="151805"/>
                </a:lnTo>
                <a:lnTo>
                  <a:pt x="44649" y="160735"/>
                </a:lnTo>
                <a:lnTo>
                  <a:pt x="80367" y="169664"/>
                </a:lnTo>
                <a:lnTo>
                  <a:pt x="107157" y="187524"/>
                </a:lnTo>
                <a:lnTo>
                  <a:pt x="142875" y="205383"/>
                </a:lnTo>
                <a:lnTo>
                  <a:pt x="169664" y="223242"/>
                </a:lnTo>
                <a:lnTo>
                  <a:pt x="178594" y="232172"/>
                </a:lnTo>
                <a:lnTo>
                  <a:pt x="178594" y="250031"/>
                </a:lnTo>
                <a:lnTo>
                  <a:pt x="160735" y="267891"/>
                </a:lnTo>
                <a:lnTo>
                  <a:pt x="133946" y="285750"/>
                </a:lnTo>
                <a:lnTo>
                  <a:pt x="107157" y="294680"/>
                </a:lnTo>
                <a:lnTo>
                  <a:pt x="80367" y="294680"/>
                </a:lnTo>
                <a:lnTo>
                  <a:pt x="53578" y="285750"/>
                </a:lnTo>
                <a:lnTo>
                  <a:pt x="44649" y="276821"/>
                </a:lnTo>
                <a:lnTo>
                  <a:pt x="44649" y="27682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5491758" y="794742"/>
            <a:ext cx="357188" cy="482204"/>
          </a:xfrm>
          <a:custGeom>
            <a:avLst/>
            <a:gdLst/>
            <a:ahLst/>
            <a:cxnLst/>
            <a:rect l="0" t="0" r="0" b="0"/>
            <a:pathLst>
              <a:path w="357188" h="482204">
                <a:moveTo>
                  <a:pt x="62508" y="196453"/>
                </a:moveTo>
                <a:lnTo>
                  <a:pt x="53578" y="205383"/>
                </a:lnTo>
                <a:lnTo>
                  <a:pt x="44648" y="205383"/>
                </a:lnTo>
                <a:lnTo>
                  <a:pt x="26789" y="223242"/>
                </a:lnTo>
                <a:lnTo>
                  <a:pt x="8930" y="232172"/>
                </a:lnTo>
                <a:lnTo>
                  <a:pt x="8930" y="250031"/>
                </a:lnTo>
                <a:lnTo>
                  <a:pt x="0" y="267891"/>
                </a:lnTo>
                <a:lnTo>
                  <a:pt x="0" y="276820"/>
                </a:lnTo>
                <a:lnTo>
                  <a:pt x="8930" y="285750"/>
                </a:lnTo>
                <a:lnTo>
                  <a:pt x="17859" y="285750"/>
                </a:lnTo>
                <a:lnTo>
                  <a:pt x="35719" y="285750"/>
                </a:lnTo>
                <a:lnTo>
                  <a:pt x="53578" y="276820"/>
                </a:lnTo>
                <a:lnTo>
                  <a:pt x="62508" y="267891"/>
                </a:lnTo>
                <a:lnTo>
                  <a:pt x="71437" y="250031"/>
                </a:lnTo>
                <a:lnTo>
                  <a:pt x="71437" y="223242"/>
                </a:lnTo>
                <a:lnTo>
                  <a:pt x="71437" y="205383"/>
                </a:lnTo>
                <a:lnTo>
                  <a:pt x="62508" y="187524"/>
                </a:lnTo>
                <a:lnTo>
                  <a:pt x="53578" y="169664"/>
                </a:lnTo>
                <a:lnTo>
                  <a:pt x="44648" y="169664"/>
                </a:lnTo>
                <a:lnTo>
                  <a:pt x="35719" y="169664"/>
                </a:lnTo>
                <a:lnTo>
                  <a:pt x="26789" y="187524"/>
                </a:lnTo>
                <a:lnTo>
                  <a:pt x="26789" y="196453"/>
                </a:lnTo>
                <a:lnTo>
                  <a:pt x="26789" y="214313"/>
                </a:lnTo>
                <a:lnTo>
                  <a:pt x="35719" y="223242"/>
                </a:lnTo>
                <a:lnTo>
                  <a:pt x="44648" y="232172"/>
                </a:lnTo>
                <a:lnTo>
                  <a:pt x="71437" y="232172"/>
                </a:lnTo>
                <a:lnTo>
                  <a:pt x="89297" y="223242"/>
                </a:lnTo>
                <a:lnTo>
                  <a:pt x="116086" y="205383"/>
                </a:lnTo>
                <a:lnTo>
                  <a:pt x="133945" y="178594"/>
                </a:lnTo>
                <a:lnTo>
                  <a:pt x="151805" y="151805"/>
                </a:lnTo>
                <a:lnTo>
                  <a:pt x="169664" y="125016"/>
                </a:lnTo>
                <a:lnTo>
                  <a:pt x="187523" y="98227"/>
                </a:lnTo>
                <a:lnTo>
                  <a:pt x="196453" y="80367"/>
                </a:lnTo>
                <a:lnTo>
                  <a:pt x="196453" y="71438"/>
                </a:lnTo>
                <a:lnTo>
                  <a:pt x="196453" y="89297"/>
                </a:lnTo>
                <a:lnTo>
                  <a:pt x="187523" y="116086"/>
                </a:lnTo>
                <a:lnTo>
                  <a:pt x="178594" y="169664"/>
                </a:lnTo>
                <a:lnTo>
                  <a:pt x="169664" y="223242"/>
                </a:lnTo>
                <a:lnTo>
                  <a:pt x="160734" y="276820"/>
                </a:lnTo>
                <a:lnTo>
                  <a:pt x="151805" y="339328"/>
                </a:lnTo>
                <a:lnTo>
                  <a:pt x="151805" y="383977"/>
                </a:lnTo>
                <a:lnTo>
                  <a:pt x="151805" y="428625"/>
                </a:lnTo>
                <a:lnTo>
                  <a:pt x="151805" y="455414"/>
                </a:lnTo>
                <a:lnTo>
                  <a:pt x="160734" y="473274"/>
                </a:lnTo>
                <a:lnTo>
                  <a:pt x="178594" y="482203"/>
                </a:lnTo>
                <a:lnTo>
                  <a:pt x="196453" y="464344"/>
                </a:lnTo>
                <a:lnTo>
                  <a:pt x="214312" y="446485"/>
                </a:lnTo>
                <a:lnTo>
                  <a:pt x="241101" y="419695"/>
                </a:lnTo>
                <a:lnTo>
                  <a:pt x="250031" y="392906"/>
                </a:lnTo>
                <a:lnTo>
                  <a:pt x="258961" y="357188"/>
                </a:lnTo>
                <a:lnTo>
                  <a:pt x="267890" y="330399"/>
                </a:lnTo>
                <a:lnTo>
                  <a:pt x="258961" y="303609"/>
                </a:lnTo>
                <a:lnTo>
                  <a:pt x="258961" y="285750"/>
                </a:lnTo>
                <a:lnTo>
                  <a:pt x="258961" y="267891"/>
                </a:lnTo>
                <a:lnTo>
                  <a:pt x="250031" y="250031"/>
                </a:lnTo>
                <a:lnTo>
                  <a:pt x="241101" y="232172"/>
                </a:lnTo>
                <a:lnTo>
                  <a:pt x="241101" y="205383"/>
                </a:lnTo>
                <a:lnTo>
                  <a:pt x="250031" y="187524"/>
                </a:lnTo>
                <a:lnTo>
                  <a:pt x="258961" y="160734"/>
                </a:lnTo>
                <a:lnTo>
                  <a:pt x="267890" y="142875"/>
                </a:lnTo>
                <a:lnTo>
                  <a:pt x="285750" y="125016"/>
                </a:lnTo>
                <a:lnTo>
                  <a:pt x="303609" y="116086"/>
                </a:lnTo>
                <a:lnTo>
                  <a:pt x="312539" y="116086"/>
                </a:lnTo>
                <a:lnTo>
                  <a:pt x="321469" y="116086"/>
                </a:lnTo>
                <a:lnTo>
                  <a:pt x="330398" y="116086"/>
                </a:lnTo>
                <a:lnTo>
                  <a:pt x="330398" y="125016"/>
                </a:lnTo>
                <a:lnTo>
                  <a:pt x="330398" y="125016"/>
                </a:lnTo>
                <a:lnTo>
                  <a:pt x="330398" y="125016"/>
                </a:lnTo>
                <a:lnTo>
                  <a:pt x="321469" y="116086"/>
                </a:lnTo>
                <a:lnTo>
                  <a:pt x="321469" y="107156"/>
                </a:lnTo>
                <a:lnTo>
                  <a:pt x="312539" y="89297"/>
                </a:lnTo>
                <a:lnTo>
                  <a:pt x="312539" y="71438"/>
                </a:lnTo>
                <a:lnTo>
                  <a:pt x="312539" y="44649"/>
                </a:lnTo>
                <a:lnTo>
                  <a:pt x="321469" y="26789"/>
                </a:lnTo>
                <a:lnTo>
                  <a:pt x="330398" y="8930"/>
                </a:lnTo>
                <a:lnTo>
                  <a:pt x="330398" y="0"/>
                </a:lnTo>
                <a:lnTo>
                  <a:pt x="339328" y="8930"/>
                </a:lnTo>
                <a:lnTo>
                  <a:pt x="339328" y="26789"/>
                </a:lnTo>
                <a:lnTo>
                  <a:pt x="339328" y="53578"/>
                </a:lnTo>
                <a:lnTo>
                  <a:pt x="330398" y="98227"/>
                </a:lnTo>
                <a:lnTo>
                  <a:pt x="330398" y="133945"/>
                </a:lnTo>
                <a:lnTo>
                  <a:pt x="330398" y="178594"/>
                </a:lnTo>
                <a:lnTo>
                  <a:pt x="321469" y="223242"/>
                </a:lnTo>
                <a:lnTo>
                  <a:pt x="330398" y="258961"/>
                </a:lnTo>
                <a:lnTo>
                  <a:pt x="330398" y="285750"/>
                </a:lnTo>
                <a:lnTo>
                  <a:pt x="339328" y="303609"/>
                </a:lnTo>
                <a:lnTo>
                  <a:pt x="348258" y="312539"/>
                </a:lnTo>
                <a:lnTo>
                  <a:pt x="348258" y="303609"/>
                </a:lnTo>
                <a:lnTo>
                  <a:pt x="357187" y="294680"/>
                </a:lnTo>
                <a:lnTo>
                  <a:pt x="348258" y="267891"/>
                </a:lnTo>
                <a:lnTo>
                  <a:pt x="348258" y="26789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5697141" y="848320"/>
            <a:ext cx="205383" cy="26790"/>
          </a:xfrm>
          <a:custGeom>
            <a:avLst/>
            <a:gdLst/>
            <a:ahLst/>
            <a:cxnLst/>
            <a:rect l="0" t="0" r="0" b="0"/>
            <a:pathLst>
              <a:path w="205383" h="26790">
                <a:moveTo>
                  <a:pt x="0" y="8930"/>
                </a:moveTo>
                <a:lnTo>
                  <a:pt x="8929" y="17860"/>
                </a:lnTo>
                <a:lnTo>
                  <a:pt x="17859" y="17860"/>
                </a:lnTo>
                <a:lnTo>
                  <a:pt x="44648" y="26789"/>
                </a:lnTo>
                <a:lnTo>
                  <a:pt x="80367" y="26789"/>
                </a:lnTo>
                <a:lnTo>
                  <a:pt x="125015" y="26789"/>
                </a:lnTo>
                <a:lnTo>
                  <a:pt x="169664" y="17860"/>
                </a:lnTo>
                <a:lnTo>
                  <a:pt x="205382" y="0"/>
                </a:lnTo>
                <a:lnTo>
                  <a:pt x="205382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5982891" y="750094"/>
            <a:ext cx="125016" cy="339329"/>
          </a:xfrm>
          <a:custGeom>
            <a:avLst/>
            <a:gdLst/>
            <a:ahLst/>
            <a:cxnLst/>
            <a:rect l="0" t="0" r="0" b="0"/>
            <a:pathLst>
              <a:path w="125016" h="339329">
                <a:moveTo>
                  <a:pt x="116086" y="53578"/>
                </a:moveTo>
                <a:lnTo>
                  <a:pt x="107156" y="53578"/>
                </a:lnTo>
                <a:lnTo>
                  <a:pt x="98226" y="62507"/>
                </a:lnTo>
                <a:lnTo>
                  <a:pt x="89297" y="71437"/>
                </a:lnTo>
                <a:lnTo>
                  <a:pt x="80367" y="89297"/>
                </a:lnTo>
                <a:lnTo>
                  <a:pt x="71437" y="116086"/>
                </a:lnTo>
                <a:lnTo>
                  <a:pt x="53578" y="142875"/>
                </a:lnTo>
                <a:lnTo>
                  <a:pt x="44648" y="169664"/>
                </a:lnTo>
                <a:lnTo>
                  <a:pt x="26789" y="205382"/>
                </a:lnTo>
                <a:lnTo>
                  <a:pt x="17859" y="232172"/>
                </a:lnTo>
                <a:lnTo>
                  <a:pt x="8929" y="258961"/>
                </a:lnTo>
                <a:lnTo>
                  <a:pt x="8929" y="276820"/>
                </a:lnTo>
                <a:lnTo>
                  <a:pt x="0" y="294679"/>
                </a:lnTo>
                <a:lnTo>
                  <a:pt x="0" y="294679"/>
                </a:lnTo>
                <a:lnTo>
                  <a:pt x="0" y="294679"/>
                </a:lnTo>
                <a:lnTo>
                  <a:pt x="0" y="285750"/>
                </a:lnTo>
                <a:lnTo>
                  <a:pt x="8929" y="267890"/>
                </a:lnTo>
                <a:lnTo>
                  <a:pt x="17859" y="232172"/>
                </a:lnTo>
                <a:lnTo>
                  <a:pt x="35718" y="187523"/>
                </a:lnTo>
                <a:lnTo>
                  <a:pt x="53578" y="133945"/>
                </a:lnTo>
                <a:lnTo>
                  <a:pt x="71437" y="89297"/>
                </a:lnTo>
                <a:lnTo>
                  <a:pt x="89297" y="44648"/>
                </a:lnTo>
                <a:lnTo>
                  <a:pt x="107156" y="8929"/>
                </a:lnTo>
                <a:lnTo>
                  <a:pt x="116086" y="0"/>
                </a:lnTo>
                <a:lnTo>
                  <a:pt x="125015" y="8929"/>
                </a:lnTo>
                <a:lnTo>
                  <a:pt x="125015" y="44648"/>
                </a:lnTo>
                <a:lnTo>
                  <a:pt x="116086" y="80367"/>
                </a:lnTo>
                <a:lnTo>
                  <a:pt x="116086" y="125015"/>
                </a:lnTo>
                <a:lnTo>
                  <a:pt x="98226" y="169664"/>
                </a:lnTo>
                <a:lnTo>
                  <a:pt x="89297" y="214312"/>
                </a:lnTo>
                <a:lnTo>
                  <a:pt x="89297" y="250031"/>
                </a:lnTo>
                <a:lnTo>
                  <a:pt x="89297" y="285750"/>
                </a:lnTo>
                <a:lnTo>
                  <a:pt x="89297" y="303609"/>
                </a:lnTo>
                <a:lnTo>
                  <a:pt x="98226" y="321468"/>
                </a:lnTo>
                <a:lnTo>
                  <a:pt x="107156" y="339328"/>
                </a:lnTo>
                <a:lnTo>
                  <a:pt x="107156" y="339328"/>
                </a:lnTo>
                <a:lnTo>
                  <a:pt x="107156" y="339328"/>
                </a:lnTo>
                <a:lnTo>
                  <a:pt x="98226" y="321468"/>
                </a:lnTo>
                <a:lnTo>
                  <a:pt x="98226" y="32146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5920383" y="937617"/>
            <a:ext cx="214313" cy="17860"/>
          </a:xfrm>
          <a:custGeom>
            <a:avLst/>
            <a:gdLst/>
            <a:ahLst/>
            <a:cxnLst/>
            <a:rect l="0" t="0" r="0" b="0"/>
            <a:pathLst>
              <a:path w="214313" h="17860">
                <a:moveTo>
                  <a:pt x="0" y="8930"/>
                </a:moveTo>
                <a:lnTo>
                  <a:pt x="0" y="8930"/>
                </a:lnTo>
                <a:lnTo>
                  <a:pt x="17859" y="17859"/>
                </a:lnTo>
                <a:lnTo>
                  <a:pt x="26789" y="17859"/>
                </a:lnTo>
                <a:lnTo>
                  <a:pt x="53578" y="17859"/>
                </a:lnTo>
                <a:lnTo>
                  <a:pt x="89297" y="17859"/>
                </a:lnTo>
                <a:lnTo>
                  <a:pt x="116086" y="17859"/>
                </a:lnTo>
                <a:lnTo>
                  <a:pt x="151805" y="17859"/>
                </a:lnTo>
                <a:lnTo>
                  <a:pt x="178594" y="8930"/>
                </a:lnTo>
                <a:lnTo>
                  <a:pt x="214312" y="0"/>
                </a:lnTo>
                <a:lnTo>
                  <a:pt x="214312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6161484" y="892969"/>
            <a:ext cx="133947" cy="187524"/>
          </a:xfrm>
          <a:custGeom>
            <a:avLst/>
            <a:gdLst/>
            <a:ahLst/>
            <a:cxnLst/>
            <a:rect l="0" t="0" r="0" b="0"/>
            <a:pathLst>
              <a:path w="133947" h="187524">
                <a:moveTo>
                  <a:pt x="44649" y="17859"/>
                </a:moveTo>
                <a:lnTo>
                  <a:pt x="44649" y="26789"/>
                </a:lnTo>
                <a:lnTo>
                  <a:pt x="35719" y="44648"/>
                </a:lnTo>
                <a:lnTo>
                  <a:pt x="35719" y="71437"/>
                </a:lnTo>
                <a:lnTo>
                  <a:pt x="35719" y="98226"/>
                </a:lnTo>
                <a:lnTo>
                  <a:pt x="26789" y="125015"/>
                </a:lnTo>
                <a:lnTo>
                  <a:pt x="17860" y="151804"/>
                </a:lnTo>
                <a:lnTo>
                  <a:pt x="8930" y="169664"/>
                </a:lnTo>
                <a:lnTo>
                  <a:pt x="0" y="187523"/>
                </a:lnTo>
                <a:lnTo>
                  <a:pt x="0" y="187523"/>
                </a:lnTo>
                <a:lnTo>
                  <a:pt x="0" y="178593"/>
                </a:lnTo>
                <a:lnTo>
                  <a:pt x="8930" y="160734"/>
                </a:lnTo>
                <a:lnTo>
                  <a:pt x="26789" y="125015"/>
                </a:lnTo>
                <a:lnTo>
                  <a:pt x="44649" y="89297"/>
                </a:lnTo>
                <a:lnTo>
                  <a:pt x="71438" y="53578"/>
                </a:lnTo>
                <a:lnTo>
                  <a:pt x="89297" y="17859"/>
                </a:lnTo>
                <a:lnTo>
                  <a:pt x="116086" y="0"/>
                </a:lnTo>
                <a:lnTo>
                  <a:pt x="125016" y="0"/>
                </a:lnTo>
                <a:lnTo>
                  <a:pt x="133946" y="0"/>
                </a:lnTo>
                <a:lnTo>
                  <a:pt x="133946" y="8929"/>
                </a:lnTo>
                <a:lnTo>
                  <a:pt x="133946" y="892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6259711" y="919758"/>
            <a:ext cx="160735" cy="133946"/>
          </a:xfrm>
          <a:custGeom>
            <a:avLst/>
            <a:gdLst/>
            <a:ahLst/>
            <a:cxnLst/>
            <a:rect l="0" t="0" r="0" b="0"/>
            <a:pathLst>
              <a:path w="160735" h="133946">
                <a:moveTo>
                  <a:pt x="107156" y="0"/>
                </a:moveTo>
                <a:lnTo>
                  <a:pt x="98227" y="8929"/>
                </a:lnTo>
                <a:lnTo>
                  <a:pt x="71437" y="17859"/>
                </a:lnTo>
                <a:lnTo>
                  <a:pt x="53578" y="44648"/>
                </a:lnTo>
                <a:lnTo>
                  <a:pt x="26789" y="62508"/>
                </a:lnTo>
                <a:lnTo>
                  <a:pt x="8930" y="89297"/>
                </a:lnTo>
                <a:lnTo>
                  <a:pt x="0" y="107156"/>
                </a:lnTo>
                <a:lnTo>
                  <a:pt x="0" y="125015"/>
                </a:lnTo>
                <a:lnTo>
                  <a:pt x="17859" y="133945"/>
                </a:lnTo>
                <a:lnTo>
                  <a:pt x="35719" y="133945"/>
                </a:lnTo>
                <a:lnTo>
                  <a:pt x="62508" y="125015"/>
                </a:lnTo>
                <a:lnTo>
                  <a:pt x="98227" y="107156"/>
                </a:lnTo>
                <a:lnTo>
                  <a:pt x="133945" y="89297"/>
                </a:lnTo>
                <a:lnTo>
                  <a:pt x="160734" y="62508"/>
                </a:lnTo>
                <a:lnTo>
                  <a:pt x="160734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6429375" y="696516"/>
            <a:ext cx="125017" cy="383977"/>
          </a:xfrm>
          <a:custGeom>
            <a:avLst/>
            <a:gdLst/>
            <a:ahLst/>
            <a:cxnLst/>
            <a:rect l="0" t="0" r="0" b="0"/>
            <a:pathLst>
              <a:path w="125017" h="383977">
                <a:moveTo>
                  <a:pt x="44648" y="0"/>
                </a:moveTo>
                <a:lnTo>
                  <a:pt x="44648" y="8929"/>
                </a:lnTo>
                <a:lnTo>
                  <a:pt x="35719" y="26789"/>
                </a:lnTo>
                <a:lnTo>
                  <a:pt x="35719" y="53578"/>
                </a:lnTo>
                <a:lnTo>
                  <a:pt x="26789" y="89296"/>
                </a:lnTo>
                <a:lnTo>
                  <a:pt x="17859" y="133945"/>
                </a:lnTo>
                <a:lnTo>
                  <a:pt x="17859" y="178593"/>
                </a:lnTo>
                <a:lnTo>
                  <a:pt x="8930" y="223242"/>
                </a:lnTo>
                <a:lnTo>
                  <a:pt x="8930" y="267890"/>
                </a:lnTo>
                <a:lnTo>
                  <a:pt x="0" y="294679"/>
                </a:lnTo>
                <a:lnTo>
                  <a:pt x="0" y="330398"/>
                </a:lnTo>
                <a:lnTo>
                  <a:pt x="0" y="348257"/>
                </a:lnTo>
                <a:lnTo>
                  <a:pt x="8930" y="348257"/>
                </a:lnTo>
                <a:lnTo>
                  <a:pt x="17859" y="339328"/>
                </a:lnTo>
                <a:lnTo>
                  <a:pt x="26789" y="321468"/>
                </a:lnTo>
                <a:lnTo>
                  <a:pt x="44648" y="294679"/>
                </a:lnTo>
                <a:lnTo>
                  <a:pt x="71438" y="267890"/>
                </a:lnTo>
                <a:lnTo>
                  <a:pt x="89297" y="232171"/>
                </a:lnTo>
                <a:lnTo>
                  <a:pt x="107156" y="214312"/>
                </a:lnTo>
                <a:lnTo>
                  <a:pt x="125016" y="214312"/>
                </a:lnTo>
                <a:lnTo>
                  <a:pt x="125016" y="223242"/>
                </a:lnTo>
                <a:lnTo>
                  <a:pt x="125016" y="241101"/>
                </a:lnTo>
                <a:lnTo>
                  <a:pt x="116086" y="276820"/>
                </a:lnTo>
                <a:lnTo>
                  <a:pt x="98227" y="303609"/>
                </a:lnTo>
                <a:lnTo>
                  <a:pt x="89297" y="330398"/>
                </a:lnTo>
                <a:lnTo>
                  <a:pt x="80367" y="357187"/>
                </a:lnTo>
                <a:lnTo>
                  <a:pt x="71438" y="375046"/>
                </a:lnTo>
                <a:lnTo>
                  <a:pt x="71438" y="383976"/>
                </a:lnTo>
                <a:lnTo>
                  <a:pt x="71438" y="38397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4286250" y="1366242"/>
            <a:ext cx="17860" cy="1"/>
          </a:xfrm>
          <a:custGeom>
            <a:avLst/>
            <a:gdLst/>
            <a:ahLst/>
            <a:cxnLst/>
            <a:rect l="0" t="0" r="0" b="0"/>
            <a:pathLst>
              <a:path w="17860" h="1">
                <a:moveTo>
                  <a:pt x="17859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4241602" y="1321594"/>
            <a:ext cx="223243" cy="339329"/>
          </a:xfrm>
          <a:custGeom>
            <a:avLst/>
            <a:gdLst/>
            <a:ahLst/>
            <a:cxnLst/>
            <a:rect l="0" t="0" r="0" b="0"/>
            <a:pathLst>
              <a:path w="223243" h="339329">
                <a:moveTo>
                  <a:pt x="26789" y="53578"/>
                </a:moveTo>
                <a:lnTo>
                  <a:pt x="17859" y="53578"/>
                </a:lnTo>
                <a:lnTo>
                  <a:pt x="8929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29" y="62508"/>
                </a:lnTo>
                <a:lnTo>
                  <a:pt x="26789" y="62508"/>
                </a:lnTo>
                <a:lnTo>
                  <a:pt x="44648" y="53578"/>
                </a:lnTo>
                <a:lnTo>
                  <a:pt x="71437" y="44648"/>
                </a:lnTo>
                <a:lnTo>
                  <a:pt x="107156" y="35719"/>
                </a:lnTo>
                <a:lnTo>
                  <a:pt x="142875" y="26789"/>
                </a:lnTo>
                <a:lnTo>
                  <a:pt x="169664" y="17859"/>
                </a:lnTo>
                <a:lnTo>
                  <a:pt x="196453" y="8929"/>
                </a:lnTo>
                <a:lnTo>
                  <a:pt x="214312" y="0"/>
                </a:lnTo>
                <a:lnTo>
                  <a:pt x="223242" y="8929"/>
                </a:lnTo>
                <a:lnTo>
                  <a:pt x="223242" y="35719"/>
                </a:lnTo>
                <a:lnTo>
                  <a:pt x="214312" y="80367"/>
                </a:lnTo>
                <a:lnTo>
                  <a:pt x="196453" y="133945"/>
                </a:lnTo>
                <a:lnTo>
                  <a:pt x="169664" y="187523"/>
                </a:lnTo>
                <a:lnTo>
                  <a:pt x="133945" y="241101"/>
                </a:lnTo>
                <a:lnTo>
                  <a:pt x="116086" y="285750"/>
                </a:lnTo>
                <a:lnTo>
                  <a:pt x="98226" y="321468"/>
                </a:lnTo>
                <a:lnTo>
                  <a:pt x="80367" y="339328"/>
                </a:lnTo>
                <a:lnTo>
                  <a:pt x="80367" y="339328"/>
                </a:lnTo>
                <a:lnTo>
                  <a:pt x="98226" y="321468"/>
                </a:lnTo>
                <a:lnTo>
                  <a:pt x="116086" y="285750"/>
                </a:lnTo>
                <a:lnTo>
                  <a:pt x="133945" y="250031"/>
                </a:lnTo>
                <a:lnTo>
                  <a:pt x="160734" y="205382"/>
                </a:lnTo>
                <a:lnTo>
                  <a:pt x="160734" y="20538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4500563" y="1348383"/>
            <a:ext cx="250032" cy="178594"/>
          </a:xfrm>
          <a:custGeom>
            <a:avLst/>
            <a:gdLst/>
            <a:ahLst/>
            <a:cxnLst/>
            <a:rect l="0" t="0" r="0" b="0"/>
            <a:pathLst>
              <a:path w="250032" h="178594">
                <a:moveTo>
                  <a:pt x="53578" y="0"/>
                </a:moveTo>
                <a:lnTo>
                  <a:pt x="44648" y="8930"/>
                </a:lnTo>
                <a:lnTo>
                  <a:pt x="44648" y="17859"/>
                </a:lnTo>
                <a:lnTo>
                  <a:pt x="26789" y="35719"/>
                </a:lnTo>
                <a:lnTo>
                  <a:pt x="17859" y="53578"/>
                </a:lnTo>
                <a:lnTo>
                  <a:pt x="8929" y="80367"/>
                </a:lnTo>
                <a:lnTo>
                  <a:pt x="0" y="116086"/>
                </a:lnTo>
                <a:lnTo>
                  <a:pt x="0" y="142875"/>
                </a:lnTo>
                <a:lnTo>
                  <a:pt x="8929" y="160734"/>
                </a:lnTo>
                <a:lnTo>
                  <a:pt x="26789" y="178593"/>
                </a:lnTo>
                <a:lnTo>
                  <a:pt x="53578" y="178593"/>
                </a:lnTo>
                <a:lnTo>
                  <a:pt x="89296" y="169664"/>
                </a:lnTo>
                <a:lnTo>
                  <a:pt x="133945" y="160734"/>
                </a:lnTo>
                <a:lnTo>
                  <a:pt x="169664" y="142875"/>
                </a:lnTo>
                <a:lnTo>
                  <a:pt x="214312" y="116086"/>
                </a:lnTo>
                <a:lnTo>
                  <a:pt x="250031" y="89296"/>
                </a:lnTo>
                <a:lnTo>
                  <a:pt x="250031" y="8929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4616648" y="1294805"/>
            <a:ext cx="53580" cy="419696"/>
          </a:xfrm>
          <a:custGeom>
            <a:avLst/>
            <a:gdLst/>
            <a:ahLst/>
            <a:cxnLst/>
            <a:rect l="0" t="0" r="0" b="0"/>
            <a:pathLst>
              <a:path w="53580" h="419696">
                <a:moveTo>
                  <a:pt x="53579" y="0"/>
                </a:moveTo>
                <a:lnTo>
                  <a:pt x="53579" y="8929"/>
                </a:lnTo>
                <a:lnTo>
                  <a:pt x="53579" y="26789"/>
                </a:lnTo>
                <a:lnTo>
                  <a:pt x="53579" y="53578"/>
                </a:lnTo>
                <a:lnTo>
                  <a:pt x="44649" y="98226"/>
                </a:lnTo>
                <a:lnTo>
                  <a:pt x="35719" y="151804"/>
                </a:lnTo>
                <a:lnTo>
                  <a:pt x="17860" y="214312"/>
                </a:lnTo>
                <a:lnTo>
                  <a:pt x="8930" y="276820"/>
                </a:lnTo>
                <a:lnTo>
                  <a:pt x="0" y="330398"/>
                </a:lnTo>
                <a:lnTo>
                  <a:pt x="0" y="375046"/>
                </a:lnTo>
                <a:lnTo>
                  <a:pt x="0" y="401835"/>
                </a:lnTo>
                <a:lnTo>
                  <a:pt x="8930" y="419695"/>
                </a:lnTo>
                <a:lnTo>
                  <a:pt x="17860" y="419695"/>
                </a:lnTo>
                <a:lnTo>
                  <a:pt x="35719" y="401835"/>
                </a:lnTo>
                <a:lnTo>
                  <a:pt x="35719" y="40183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4750594" y="1321594"/>
            <a:ext cx="178595" cy="330399"/>
          </a:xfrm>
          <a:custGeom>
            <a:avLst/>
            <a:gdLst/>
            <a:ahLst/>
            <a:cxnLst/>
            <a:rect l="0" t="0" r="0" b="0"/>
            <a:pathLst>
              <a:path w="178595" h="330399">
                <a:moveTo>
                  <a:pt x="17859" y="17859"/>
                </a:moveTo>
                <a:lnTo>
                  <a:pt x="17859" y="17859"/>
                </a:lnTo>
                <a:lnTo>
                  <a:pt x="8929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26789" y="17859"/>
                </a:lnTo>
                <a:lnTo>
                  <a:pt x="44648" y="8929"/>
                </a:lnTo>
                <a:lnTo>
                  <a:pt x="71437" y="0"/>
                </a:lnTo>
                <a:lnTo>
                  <a:pt x="98226" y="0"/>
                </a:lnTo>
                <a:lnTo>
                  <a:pt x="125015" y="0"/>
                </a:lnTo>
                <a:lnTo>
                  <a:pt x="133945" y="8929"/>
                </a:lnTo>
                <a:lnTo>
                  <a:pt x="142875" y="17859"/>
                </a:lnTo>
                <a:lnTo>
                  <a:pt x="142875" y="35719"/>
                </a:lnTo>
                <a:lnTo>
                  <a:pt x="125015" y="53578"/>
                </a:lnTo>
                <a:lnTo>
                  <a:pt x="107156" y="71437"/>
                </a:lnTo>
                <a:lnTo>
                  <a:pt x="98226" y="89296"/>
                </a:lnTo>
                <a:lnTo>
                  <a:pt x="80367" y="107156"/>
                </a:lnTo>
                <a:lnTo>
                  <a:pt x="71437" y="107156"/>
                </a:lnTo>
                <a:lnTo>
                  <a:pt x="71437" y="116085"/>
                </a:lnTo>
                <a:lnTo>
                  <a:pt x="80367" y="116085"/>
                </a:lnTo>
                <a:lnTo>
                  <a:pt x="98226" y="116085"/>
                </a:lnTo>
                <a:lnTo>
                  <a:pt x="125015" y="116085"/>
                </a:lnTo>
                <a:lnTo>
                  <a:pt x="142875" y="125015"/>
                </a:lnTo>
                <a:lnTo>
                  <a:pt x="160734" y="133945"/>
                </a:lnTo>
                <a:lnTo>
                  <a:pt x="178594" y="151804"/>
                </a:lnTo>
                <a:lnTo>
                  <a:pt x="178594" y="178593"/>
                </a:lnTo>
                <a:lnTo>
                  <a:pt x="169664" y="205382"/>
                </a:lnTo>
                <a:lnTo>
                  <a:pt x="142875" y="232171"/>
                </a:lnTo>
                <a:lnTo>
                  <a:pt x="116086" y="267890"/>
                </a:lnTo>
                <a:lnTo>
                  <a:pt x="80367" y="294679"/>
                </a:lnTo>
                <a:lnTo>
                  <a:pt x="53578" y="321468"/>
                </a:lnTo>
                <a:lnTo>
                  <a:pt x="35719" y="330398"/>
                </a:lnTo>
                <a:lnTo>
                  <a:pt x="26789" y="330398"/>
                </a:lnTo>
                <a:lnTo>
                  <a:pt x="26789" y="321468"/>
                </a:lnTo>
                <a:lnTo>
                  <a:pt x="26789" y="303609"/>
                </a:lnTo>
                <a:lnTo>
                  <a:pt x="26789" y="30360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5214938" y="1232297"/>
            <a:ext cx="312540" cy="339329"/>
          </a:xfrm>
          <a:custGeom>
            <a:avLst/>
            <a:gdLst/>
            <a:ahLst/>
            <a:cxnLst/>
            <a:rect l="0" t="0" r="0" b="0"/>
            <a:pathLst>
              <a:path w="312540" h="339329">
                <a:moveTo>
                  <a:pt x="53578" y="62508"/>
                </a:moveTo>
                <a:lnTo>
                  <a:pt x="53578" y="62508"/>
                </a:lnTo>
                <a:lnTo>
                  <a:pt x="44648" y="62508"/>
                </a:lnTo>
                <a:lnTo>
                  <a:pt x="44648" y="62508"/>
                </a:lnTo>
                <a:lnTo>
                  <a:pt x="44648" y="62508"/>
                </a:lnTo>
                <a:lnTo>
                  <a:pt x="35718" y="71437"/>
                </a:lnTo>
                <a:lnTo>
                  <a:pt x="35718" y="80367"/>
                </a:lnTo>
                <a:lnTo>
                  <a:pt x="35718" y="98226"/>
                </a:lnTo>
                <a:lnTo>
                  <a:pt x="35718" y="116086"/>
                </a:lnTo>
                <a:lnTo>
                  <a:pt x="44648" y="142875"/>
                </a:lnTo>
                <a:lnTo>
                  <a:pt x="35718" y="178593"/>
                </a:lnTo>
                <a:lnTo>
                  <a:pt x="35718" y="214312"/>
                </a:lnTo>
                <a:lnTo>
                  <a:pt x="35718" y="250031"/>
                </a:lnTo>
                <a:lnTo>
                  <a:pt x="35718" y="285750"/>
                </a:lnTo>
                <a:lnTo>
                  <a:pt x="26789" y="312539"/>
                </a:lnTo>
                <a:lnTo>
                  <a:pt x="17859" y="330398"/>
                </a:lnTo>
                <a:lnTo>
                  <a:pt x="8929" y="339328"/>
                </a:lnTo>
                <a:lnTo>
                  <a:pt x="0" y="330398"/>
                </a:lnTo>
                <a:lnTo>
                  <a:pt x="0" y="312539"/>
                </a:lnTo>
                <a:lnTo>
                  <a:pt x="8929" y="276820"/>
                </a:lnTo>
                <a:lnTo>
                  <a:pt x="17859" y="223242"/>
                </a:lnTo>
                <a:lnTo>
                  <a:pt x="26789" y="169664"/>
                </a:lnTo>
                <a:lnTo>
                  <a:pt x="44648" y="116086"/>
                </a:lnTo>
                <a:lnTo>
                  <a:pt x="71437" y="71437"/>
                </a:lnTo>
                <a:lnTo>
                  <a:pt x="107156" y="26789"/>
                </a:lnTo>
                <a:lnTo>
                  <a:pt x="142875" y="0"/>
                </a:lnTo>
                <a:lnTo>
                  <a:pt x="169664" y="0"/>
                </a:lnTo>
                <a:lnTo>
                  <a:pt x="196453" y="0"/>
                </a:lnTo>
                <a:lnTo>
                  <a:pt x="205382" y="8930"/>
                </a:lnTo>
                <a:lnTo>
                  <a:pt x="205382" y="26789"/>
                </a:lnTo>
                <a:lnTo>
                  <a:pt x="196453" y="53578"/>
                </a:lnTo>
                <a:lnTo>
                  <a:pt x="178593" y="80367"/>
                </a:lnTo>
                <a:lnTo>
                  <a:pt x="160734" y="107156"/>
                </a:lnTo>
                <a:lnTo>
                  <a:pt x="142875" y="133945"/>
                </a:lnTo>
                <a:lnTo>
                  <a:pt x="133945" y="160734"/>
                </a:lnTo>
                <a:lnTo>
                  <a:pt x="116085" y="178593"/>
                </a:lnTo>
                <a:lnTo>
                  <a:pt x="107156" y="196453"/>
                </a:lnTo>
                <a:lnTo>
                  <a:pt x="116085" y="214312"/>
                </a:lnTo>
                <a:lnTo>
                  <a:pt x="116085" y="232172"/>
                </a:lnTo>
                <a:lnTo>
                  <a:pt x="133945" y="241101"/>
                </a:lnTo>
                <a:lnTo>
                  <a:pt x="160734" y="267890"/>
                </a:lnTo>
                <a:lnTo>
                  <a:pt x="196453" y="285750"/>
                </a:lnTo>
                <a:lnTo>
                  <a:pt x="223242" y="294679"/>
                </a:lnTo>
                <a:lnTo>
                  <a:pt x="250031" y="303609"/>
                </a:lnTo>
                <a:lnTo>
                  <a:pt x="276820" y="303609"/>
                </a:lnTo>
                <a:lnTo>
                  <a:pt x="294679" y="285750"/>
                </a:lnTo>
                <a:lnTo>
                  <a:pt x="303609" y="258961"/>
                </a:lnTo>
                <a:lnTo>
                  <a:pt x="312539" y="223242"/>
                </a:lnTo>
                <a:lnTo>
                  <a:pt x="312539" y="22324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5456039" y="1357313"/>
            <a:ext cx="267892" cy="169664"/>
          </a:xfrm>
          <a:custGeom>
            <a:avLst/>
            <a:gdLst/>
            <a:ahLst/>
            <a:cxnLst/>
            <a:rect l="0" t="0" r="0" b="0"/>
            <a:pathLst>
              <a:path w="267892" h="169664">
                <a:moveTo>
                  <a:pt x="17859" y="80366"/>
                </a:moveTo>
                <a:lnTo>
                  <a:pt x="8930" y="80366"/>
                </a:lnTo>
                <a:lnTo>
                  <a:pt x="8930" y="80366"/>
                </a:lnTo>
                <a:lnTo>
                  <a:pt x="0" y="71437"/>
                </a:lnTo>
                <a:lnTo>
                  <a:pt x="0" y="71437"/>
                </a:lnTo>
                <a:lnTo>
                  <a:pt x="8930" y="71437"/>
                </a:lnTo>
                <a:lnTo>
                  <a:pt x="26789" y="71437"/>
                </a:lnTo>
                <a:lnTo>
                  <a:pt x="44649" y="71437"/>
                </a:lnTo>
                <a:lnTo>
                  <a:pt x="80367" y="71437"/>
                </a:lnTo>
                <a:lnTo>
                  <a:pt x="107156" y="71437"/>
                </a:lnTo>
                <a:lnTo>
                  <a:pt x="133945" y="71437"/>
                </a:lnTo>
                <a:lnTo>
                  <a:pt x="160734" y="62507"/>
                </a:lnTo>
                <a:lnTo>
                  <a:pt x="169664" y="62507"/>
                </a:lnTo>
                <a:lnTo>
                  <a:pt x="178594" y="44648"/>
                </a:lnTo>
                <a:lnTo>
                  <a:pt x="178594" y="35718"/>
                </a:lnTo>
                <a:lnTo>
                  <a:pt x="160734" y="17859"/>
                </a:lnTo>
                <a:lnTo>
                  <a:pt x="142875" y="8929"/>
                </a:lnTo>
                <a:lnTo>
                  <a:pt x="125016" y="0"/>
                </a:lnTo>
                <a:lnTo>
                  <a:pt x="98227" y="8929"/>
                </a:lnTo>
                <a:lnTo>
                  <a:pt x="71438" y="26789"/>
                </a:lnTo>
                <a:lnTo>
                  <a:pt x="53578" y="53577"/>
                </a:lnTo>
                <a:lnTo>
                  <a:pt x="44649" y="89296"/>
                </a:lnTo>
                <a:lnTo>
                  <a:pt x="53578" y="116085"/>
                </a:lnTo>
                <a:lnTo>
                  <a:pt x="62508" y="142874"/>
                </a:lnTo>
                <a:lnTo>
                  <a:pt x="98227" y="160734"/>
                </a:lnTo>
                <a:lnTo>
                  <a:pt x="125016" y="169663"/>
                </a:lnTo>
                <a:lnTo>
                  <a:pt x="169664" y="169663"/>
                </a:lnTo>
                <a:lnTo>
                  <a:pt x="205383" y="169663"/>
                </a:lnTo>
                <a:lnTo>
                  <a:pt x="241102" y="151804"/>
                </a:lnTo>
                <a:lnTo>
                  <a:pt x="267891" y="125015"/>
                </a:lnTo>
                <a:lnTo>
                  <a:pt x="267891" y="12501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5759648" y="1321594"/>
            <a:ext cx="473275" cy="473274"/>
          </a:xfrm>
          <a:custGeom>
            <a:avLst/>
            <a:gdLst/>
            <a:ahLst/>
            <a:cxnLst/>
            <a:rect l="0" t="0" r="0" b="0"/>
            <a:pathLst>
              <a:path w="473275" h="473274">
                <a:moveTo>
                  <a:pt x="26790" y="26789"/>
                </a:moveTo>
                <a:lnTo>
                  <a:pt x="26790" y="17859"/>
                </a:lnTo>
                <a:lnTo>
                  <a:pt x="35719" y="17859"/>
                </a:lnTo>
                <a:lnTo>
                  <a:pt x="3571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26790" y="8929"/>
                </a:lnTo>
                <a:lnTo>
                  <a:pt x="17860" y="26789"/>
                </a:lnTo>
                <a:lnTo>
                  <a:pt x="8930" y="44648"/>
                </a:lnTo>
                <a:lnTo>
                  <a:pt x="8930" y="71437"/>
                </a:lnTo>
                <a:lnTo>
                  <a:pt x="0" y="98226"/>
                </a:lnTo>
                <a:lnTo>
                  <a:pt x="8930" y="125015"/>
                </a:lnTo>
                <a:lnTo>
                  <a:pt x="17860" y="151804"/>
                </a:lnTo>
                <a:lnTo>
                  <a:pt x="35719" y="160734"/>
                </a:lnTo>
                <a:lnTo>
                  <a:pt x="53579" y="178593"/>
                </a:lnTo>
                <a:lnTo>
                  <a:pt x="80368" y="178593"/>
                </a:lnTo>
                <a:lnTo>
                  <a:pt x="107157" y="169664"/>
                </a:lnTo>
                <a:lnTo>
                  <a:pt x="133946" y="160734"/>
                </a:lnTo>
                <a:lnTo>
                  <a:pt x="151805" y="160734"/>
                </a:lnTo>
                <a:lnTo>
                  <a:pt x="160735" y="160734"/>
                </a:lnTo>
                <a:lnTo>
                  <a:pt x="151805" y="169664"/>
                </a:lnTo>
                <a:lnTo>
                  <a:pt x="133946" y="196453"/>
                </a:lnTo>
                <a:lnTo>
                  <a:pt x="107157" y="232171"/>
                </a:lnTo>
                <a:lnTo>
                  <a:pt x="80368" y="276820"/>
                </a:lnTo>
                <a:lnTo>
                  <a:pt x="62508" y="330398"/>
                </a:lnTo>
                <a:lnTo>
                  <a:pt x="35719" y="383976"/>
                </a:lnTo>
                <a:lnTo>
                  <a:pt x="26790" y="428625"/>
                </a:lnTo>
                <a:lnTo>
                  <a:pt x="26790" y="455414"/>
                </a:lnTo>
                <a:lnTo>
                  <a:pt x="35719" y="473273"/>
                </a:lnTo>
                <a:lnTo>
                  <a:pt x="44649" y="473273"/>
                </a:lnTo>
                <a:lnTo>
                  <a:pt x="71438" y="455414"/>
                </a:lnTo>
                <a:lnTo>
                  <a:pt x="98227" y="419695"/>
                </a:lnTo>
                <a:lnTo>
                  <a:pt x="116086" y="375046"/>
                </a:lnTo>
                <a:lnTo>
                  <a:pt x="133946" y="321468"/>
                </a:lnTo>
                <a:lnTo>
                  <a:pt x="151805" y="258960"/>
                </a:lnTo>
                <a:lnTo>
                  <a:pt x="160735" y="205382"/>
                </a:lnTo>
                <a:lnTo>
                  <a:pt x="160735" y="160734"/>
                </a:lnTo>
                <a:lnTo>
                  <a:pt x="160735" y="133945"/>
                </a:lnTo>
                <a:lnTo>
                  <a:pt x="151805" y="125015"/>
                </a:lnTo>
                <a:lnTo>
                  <a:pt x="133946" y="125015"/>
                </a:lnTo>
                <a:lnTo>
                  <a:pt x="125016" y="133945"/>
                </a:lnTo>
                <a:lnTo>
                  <a:pt x="125016" y="142875"/>
                </a:lnTo>
                <a:lnTo>
                  <a:pt x="125016" y="151804"/>
                </a:lnTo>
                <a:lnTo>
                  <a:pt x="133946" y="151804"/>
                </a:lnTo>
                <a:lnTo>
                  <a:pt x="142875" y="151804"/>
                </a:lnTo>
                <a:lnTo>
                  <a:pt x="151805" y="142875"/>
                </a:lnTo>
                <a:lnTo>
                  <a:pt x="169665" y="133945"/>
                </a:lnTo>
                <a:lnTo>
                  <a:pt x="187524" y="125015"/>
                </a:lnTo>
                <a:lnTo>
                  <a:pt x="205383" y="116085"/>
                </a:lnTo>
                <a:lnTo>
                  <a:pt x="214313" y="107156"/>
                </a:lnTo>
                <a:lnTo>
                  <a:pt x="223243" y="107156"/>
                </a:lnTo>
                <a:lnTo>
                  <a:pt x="223243" y="116085"/>
                </a:lnTo>
                <a:lnTo>
                  <a:pt x="223243" y="125015"/>
                </a:lnTo>
                <a:lnTo>
                  <a:pt x="223243" y="133945"/>
                </a:lnTo>
                <a:lnTo>
                  <a:pt x="214313" y="151804"/>
                </a:lnTo>
                <a:lnTo>
                  <a:pt x="214313" y="160734"/>
                </a:lnTo>
                <a:lnTo>
                  <a:pt x="214313" y="169664"/>
                </a:lnTo>
                <a:lnTo>
                  <a:pt x="214313" y="178593"/>
                </a:lnTo>
                <a:lnTo>
                  <a:pt x="223243" y="169664"/>
                </a:lnTo>
                <a:lnTo>
                  <a:pt x="232172" y="160734"/>
                </a:lnTo>
                <a:lnTo>
                  <a:pt x="241102" y="142875"/>
                </a:lnTo>
                <a:lnTo>
                  <a:pt x="258961" y="125015"/>
                </a:lnTo>
                <a:lnTo>
                  <a:pt x="267891" y="98226"/>
                </a:lnTo>
                <a:lnTo>
                  <a:pt x="285750" y="80367"/>
                </a:lnTo>
                <a:lnTo>
                  <a:pt x="294680" y="71437"/>
                </a:lnTo>
                <a:lnTo>
                  <a:pt x="294680" y="62508"/>
                </a:lnTo>
                <a:lnTo>
                  <a:pt x="294680" y="71437"/>
                </a:lnTo>
                <a:lnTo>
                  <a:pt x="294680" y="80367"/>
                </a:lnTo>
                <a:lnTo>
                  <a:pt x="285750" y="98226"/>
                </a:lnTo>
                <a:lnTo>
                  <a:pt x="285750" y="116085"/>
                </a:lnTo>
                <a:lnTo>
                  <a:pt x="276821" y="125015"/>
                </a:lnTo>
                <a:lnTo>
                  <a:pt x="285750" y="142875"/>
                </a:lnTo>
                <a:lnTo>
                  <a:pt x="285750" y="151804"/>
                </a:lnTo>
                <a:lnTo>
                  <a:pt x="294680" y="151804"/>
                </a:lnTo>
                <a:lnTo>
                  <a:pt x="303610" y="142875"/>
                </a:lnTo>
                <a:lnTo>
                  <a:pt x="312540" y="133945"/>
                </a:lnTo>
                <a:lnTo>
                  <a:pt x="330399" y="107156"/>
                </a:lnTo>
                <a:lnTo>
                  <a:pt x="339329" y="89296"/>
                </a:lnTo>
                <a:lnTo>
                  <a:pt x="357188" y="71437"/>
                </a:lnTo>
                <a:lnTo>
                  <a:pt x="366118" y="62508"/>
                </a:lnTo>
                <a:lnTo>
                  <a:pt x="375047" y="53578"/>
                </a:lnTo>
                <a:lnTo>
                  <a:pt x="375047" y="62508"/>
                </a:lnTo>
                <a:lnTo>
                  <a:pt x="375047" y="71437"/>
                </a:lnTo>
                <a:lnTo>
                  <a:pt x="366118" y="80367"/>
                </a:lnTo>
                <a:lnTo>
                  <a:pt x="366118" y="98226"/>
                </a:lnTo>
                <a:lnTo>
                  <a:pt x="357188" y="116085"/>
                </a:lnTo>
                <a:lnTo>
                  <a:pt x="357188" y="125015"/>
                </a:lnTo>
                <a:lnTo>
                  <a:pt x="357188" y="133945"/>
                </a:lnTo>
                <a:lnTo>
                  <a:pt x="357188" y="133945"/>
                </a:lnTo>
                <a:lnTo>
                  <a:pt x="366118" y="133945"/>
                </a:lnTo>
                <a:lnTo>
                  <a:pt x="366118" y="125015"/>
                </a:lnTo>
                <a:lnTo>
                  <a:pt x="375047" y="107156"/>
                </a:lnTo>
                <a:lnTo>
                  <a:pt x="383977" y="89296"/>
                </a:lnTo>
                <a:lnTo>
                  <a:pt x="392907" y="71437"/>
                </a:lnTo>
                <a:lnTo>
                  <a:pt x="401836" y="53578"/>
                </a:lnTo>
                <a:lnTo>
                  <a:pt x="410766" y="35719"/>
                </a:lnTo>
                <a:lnTo>
                  <a:pt x="419696" y="35719"/>
                </a:lnTo>
                <a:lnTo>
                  <a:pt x="419696" y="35719"/>
                </a:lnTo>
                <a:lnTo>
                  <a:pt x="419696" y="44648"/>
                </a:lnTo>
                <a:lnTo>
                  <a:pt x="428625" y="53578"/>
                </a:lnTo>
                <a:lnTo>
                  <a:pt x="428625" y="62508"/>
                </a:lnTo>
                <a:lnTo>
                  <a:pt x="437555" y="62508"/>
                </a:lnTo>
                <a:lnTo>
                  <a:pt x="446485" y="62508"/>
                </a:lnTo>
                <a:lnTo>
                  <a:pt x="446485" y="62508"/>
                </a:lnTo>
                <a:lnTo>
                  <a:pt x="455415" y="53578"/>
                </a:lnTo>
                <a:lnTo>
                  <a:pt x="455415" y="35719"/>
                </a:lnTo>
                <a:lnTo>
                  <a:pt x="464344" y="17859"/>
                </a:lnTo>
                <a:lnTo>
                  <a:pt x="473274" y="0"/>
                </a:lnTo>
                <a:lnTo>
                  <a:pt x="47327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6223992" y="1178719"/>
            <a:ext cx="401837" cy="232172"/>
          </a:xfrm>
          <a:custGeom>
            <a:avLst/>
            <a:gdLst/>
            <a:ahLst/>
            <a:cxnLst/>
            <a:rect l="0" t="0" r="0" b="0"/>
            <a:pathLst>
              <a:path w="401837" h="232172">
                <a:moveTo>
                  <a:pt x="0" y="223242"/>
                </a:moveTo>
                <a:lnTo>
                  <a:pt x="8930" y="223242"/>
                </a:lnTo>
                <a:lnTo>
                  <a:pt x="8930" y="223242"/>
                </a:lnTo>
                <a:lnTo>
                  <a:pt x="17860" y="232171"/>
                </a:lnTo>
                <a:lnTo>
                  <a:pt x="17860" y="232171"/>
                </a:lnTo>
                <a:lnTo>
                  <a:pt x="26789" y="232171"/>
                </a:lnTo>
                <a:lnTo>
                  <a:pt x="44649" y="232171"/>
                </a:lnTo>
                <a:lnTo>
                  <a:pt x="53578" y="223242"/>
                </a:lnTo>
                <a:lnTo>
                  <a:pt x="62508" y="214312"/>
                </a:lnTo>
                <a:lnTo>
                  <a:pt x="71438" y="196453"/>
                </a:lnTo>
                <a:lnTo>
                  <a:pt x="80367" y="187523"/>
                </a:lnTo>
                <a:lnTo>
                  <a:pt x="89297" y="178594"/>
                </a:lnTo>
                <a:lnTo>
                  <a:pt x="89297" y="169664"/>
                </a:lnTo>
                <a:lnTo>
                  <a:pt x="89297" y="169664"/>
                </a:lnTo>
                <a:lnTo>
                  <a:pt x="80367" y="178594"/>
                </a:lnTo>
                <a:lnTo>
                  <a:pt x="80367" y="187523"/>
                </a:lnTo>
                <a:lnTo>
                  <a:pt x="71438" y="196453"/>
                </a:lnTo>
                <a:lnTo>
                  <a:pt x="71438" y="214312"/>
                </a:lnTo>
                <a:lnTo>
                  <a:pt x="71438" y="223242"/>
                </a:lnTo>
                <a:lnTo>
                  <a:pt x="62508" y="232171"/>
                </a:lnTo>
                <a:lnTo>
                  <a:pt x="71438" y="232171"/>
                </a:lnTo>
                <a:lnTo>
                  <a:pt x="80367" y="232171"/>
                </a:lnTo>
                <a:lnTo>
                  <a:pt x="89297" y="223242"/>
                </a:lnTo>
                <a:lnTo>
                  <a:pt x="98227" y="214312"/>
                </a:lnTo>
                <a:lnTo>
                  <a:pt x="107156" y="205383"/>
                </a:lnTo>
                <a:lnTo>
                  <a:pt x="116086" y="187523"/>
                </a:lnTo>
                <a:lnTo>
                  <a:pt x="125016" y="178594"/>
                </a:lnTo>
                <a:lnTo>
                  <a:pt x="133946" y="178594"/>
                </a:lnTo>
                <a:lnTo>
                  <a:pt x="133946" y="169664"/>
                </a:lnTo>
                <a:lnTo>
                  <a:pt x="133946" y="178594"/>
                </a:lnTo>
                <a:lnTo>
                  <a:pt x="133946" y="178594"/>
                </a:lnTo>
                <a:lnTo>
                  <a:pt x="133946" y="187523"/>
                </a:lnTo>
                <a:lnTo>
                  <a:pt x="142875" y="196453"/>
                </a:lnTo>
                <a:lnTo>
                  <a:pt x="142875" y="196453"/>
                </a:lnTo>
                <a:lnTo>
                  <a:pt x="142875" y="196453"/>
                </a:lnTo>
                <a:lnTo>
                  <a:pt x="151805" y="196453"/>
                </a:lnTo>
                <a:lnTo>
                  <a:pt x="160735" y="196453"/>
                </a:lnTo>
                <a:lnTo>
                  <a:pt x="169664" y="187523"/>
                </a:lnTo>
                <a:lnTo>
                  <a:pt x="169664" y="187523"/>
                </a:lnTo>
                <a:lnTo>
                  <a:pt x="178594" y="178594"/>
                </a:lnTo>
                <a:lnTo>
                  <a:pt x="178594" y="187523"/>
                </a:lnTo>
                <a:lnTo>
                  <a:pt x="178594" y="187523"/>
                </a:lnTo>
                <a:lnTo>
                  <a:pt x="178594" y="187523"/>
                </a:lnTo>
                <a:lnTo>
                  <a:pt x="178594" y="187523"/>
                </a:lnTo>
                <a:lnTo>
                  <a:pt x="187524" y="187523"/>
                </a:lnTo>
                <a:lnTo>
                  <a:pt x="187524" y="187523"/>
                </a:lnTo>
                <a:lnTo>
                  <a:pt x="196453" y="178594"/>
                </a:lnTo>
                <a:lnTo>
                  <a:pt x="214313" y="160734"/>
                </a:lnTo>
                <a:lnTo>
                  <a:pt x="223242" y="142875"/>
                </a:lnTo>
                <a:lnTo>
                  <a:pt x="241102" y="125015"/>
                </a:lnTo>
                <a:lnTo>
                  <a:pt x="267891" y="98226"/>
                </a:lnTo>
                <a:lnTo>
                  <a:pt x="285750" y="62508"/>
                </a:lnTo>
                <a:lnTo>
                  <a:pt x="303610" y="35718"/>
                </a:lnTo>
                <a:lnTo>
                  <a:pt x="321469" y="8929"/>
                </a:lnTo>
                <a:lnTo>
                  <a:pt x="321469" y="0"/>
                </a:lnTo>
                <a:lnTo>
                  <a:pt x="321469" y="0"/>
                </a:lnTo>
                <a:lnTo>
                  <a:pt x="312539" y="0"/>
                </a:lnTo>
                <a:lnTo>
                  <a:pt x="303610" y="17859"/>
                </a:lnTo>
                <a:lnTo>
                  <a:pt x="285750" y="44648"/>
                </a:lnTo>
                <a:lnTo>
                  <a:pt x="276821" y="71437"/>
                </a:lnTo>
                <a:lnTo>
                  <a:pt x="258961" y="98226"/>
                </a:lnTo>
                <a:lnTo>
                  <a:pt x="258961" y="125015"/>
                </a:lnTo>
                <a:lnTo>
                  <a:pt x="258961" y="133945"/>
                </a:lnTo>
                <a:lnTo>
                  <a:pt x="267891" y="142875"/>
                </a:lnTo>
                <a:lnTo>
                  <a:pt x="285750" y="151804"/>
                </a:lnTo>
                <a:lnTo>
                  <a:pt x="312539" y="151804"/>
                </a:lnTo>
                <a:lnTo>
                  <a:pt x="330399" y="151804"/>
                </a:lnTo>
                <a:lnTo>
                  <a:pt x="357188" y="151804"/>
                </a:lnTo>
                <a:lnTo>
                  <a:pt x="375047" y="151804"/>
                </a:lnTo>
                <a:lnTo>
                  <a:pt x="383977" y="160734"/>
                </a:lnTo>
                <a:lnTo>
                  <a:pt x="392906" y="169664"/>
                </a:lnTo>
                <a:lnTo>
                  <a:pt x="401836" y="169664"/>
                </a:lnTo>
                <a:lnTo>
                  <a:pt x="392906" y="178594"/>
                </a:lnTo>
                <a:lnTo>
                  <a:pt x="392906" y="187523"/>
                </a:lnTo>
                <a:lnTo>
                  <a:pt x="383977" y="187523"/>
                </a:lnTo>
                <a:lnTo>
                  <a:pt x="366117" y="187523"/>
                </a:lnTo>
                <a:lnTo>
                  <a:pt x="348258" y="187523"/>
                </a:lnTo>
                <a:lnTo>
                  <a:pt x="330399" y="178594"/>
                </a:lnTo>
                <a:lnTo>
                  <a:pt x="303610" y="160734"/>
                </a:lnTo>
                <a:lnTo>
                  <a:pt x="267891" y="133945"/>
                </a:lnTo>
                <a:lnTo>
                  <a:pt x="267891" y="13394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6402586" y="1160859"/>
            <a:ext cx="330399" cy="44650"/>
          </a:xfrm>
          <a:custGeom>
            <a:avLst/>
            <a:gdLst/>
            <a:ahLst/>
            <a:cxnLst/>
            <a:rect l="0" t="0" r="0" b="0"/>
            <a:pathLst>
              <a:path w="330399" h="44650">
                <a:moveTo>
                  <a:pt x="0" y="44649"/>
                </a:moveTo>
                <a:lnTo>
                  <a:pt x="17859" y="35719"/>
                </a:lnTo>
                <a:lnTo>
                  <a:pt x="44648" y="35719"/>
                </a:lnTo>
                <a:lnTo>
                  <a:pt x="89297" y="35719"/>
                </a:lnTo>
                <a:lnTo>
                  <a:pt x="142875" y="26789"/>
                </a:lnTo>
                <a:lnTo>
                  <a:pt x="205383" y="17860"/>
                </a:lnTo>
                <a:lnTo>
                  <a:pt x="258961" y="8930"/>
                </a:lnTo>
                <a:lnTo>
                  <a:pt x="294680" y="8930"/>
                </a:lnTo>
                <a:lnTo>
                  <a:pt x="321469" y="0"/>
                </a:lnTo>
                <a:lnTo>
                  <a:pt x="330398" y="0"/>
                </a:lnTo>
                <a:lnTo>
                  <a:pt x="33039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5991820" y="1187648"/>
            <a:ext cx="116087" cy="35720"/>
          </a:xfrm>
          <a:custGeom>
            <a:avLst/>
            <a:gdLst/>
            <a:ahLst/>
            <a:cxnLst/>
            <a:rect l="0" t="0" r="0" b="0"/>
            <a:pathLst>
              <a:path w="116087" h="35720">
                <a:moveTo>
                  <a:pt x="116086" y="26789"/>
                </a:moveTo>
                <a:lnTo>
                  <a:pt x="98227" y="26789"/>
                </a:lnTo>
                <a:lnTo>
                  <a:pt x="89297" y="26789"/>
                </a:lnTo>
                <a:lnTo>
                  <a:pt x="71438" y="35719"/>
                </a:lnTo>
                <a:lnTo>
                  <a:pt x="53578" y="35719"/>
                </a:lnTo>
                <a:lnTo>
                  <a:pt x="35719" y="35719"/>
                </a:lnTo>
                <a:lnTo>
                  <a:pt x="17860" y="26789"/>
                </a:lnTo>
                <a:lnTo>
                  <a:pt x="8930" y="17860"/>
                </a:lnTo>
                <a:lnTo>
                  <a:pt x="0" y="1786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4268391" y="1821656"/>
            <a:ext cx="223243" cy="312540"/>
          </a:xfrm>
          <a:custGeom>
            <a:avLst/>
            <a:gdLst/>
            <a:ahLst/>
            <a:cxnLst/>
            <a:rect l="0" t="0" r="0" b="0"/>
            <a:pathLst>
              <a:path w="223243" h="312540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  <a:lnTo>
                  <a:pt x="17859" y="80367"/>
                </a:lnTo>
                <a:lnTo>
                  <a:pt x="26789" y="71438"/>
                </a:lnTo>
                <a:lnTo>
                  <a:pt x="53578" y="62508"/>
                </a:lnTo>
                <a:lnTo>
                  <a:pt x="80367" y="44648"/>
                </a:lnTo>
                <a:lnTo>
                  <a:pt x="107156" y="26789"/>
                </a:lnTo>
                <a:lnTo>
                  <a:pt x="142875" y="17859"/>
                </a:lnTo>
                <a:lnTo>
                  <a:pt x="169664" y="0"/>
                </a:lnTo>
                <a:lnTo>
                  <a:pt x="196453" y="0"/>
                </a:lnTo>
                <a:lnTo>
                  <a:pt x="214312" y="8930"/>
                </a:lnTo>
                <a:lnTo>
                  <a:pt x="223242" y="35719"/>
                </a:lnTo>
                <a:lnTo>
                  <a:pt x="223242" y="71438"/>
                </a:lnTo>
                <a:lnTo>
                  <a:pt x="205382" y="116086"/>
                </a:lnTo>
                <a:lnTo>
                  <a:pt x="187523" y="169664"/>
                </a:lnTo>
                <a:lnTo>
                  <a:pt x="169664" y="214313"/>
                </a:lnTo>
                <a:lnTo>
                  <a:pt x="151804" y="250031"/>
                </a:lnTo>
                <a:lnTo>
                  <a:pt x="142875" y="285750"/>
                </a:lnTo>
                <a:lnTo>
                  <a:pt x="133945" y="303609"/>
                </a:lnTo>
                <a:lnTo>
                  <a:pt x="133945" y="312539"/>
                </a:lnTo>
                <a:lnTo>
                  <a:pt x="142875" y="312539"/>
                </a:lnTo>
                <a:lnTo>
                  <a:pt x="151804" y="303609"/>
                </a:lnTo>
                <a:lnTo>
                  <a:pt x="151804" y="30360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4545211" y="1821656"/>
            <a:ext cx="250032" cy="169665"/>
          </a:xfrm>
          <a:custGeom>
            <a:avLst/>
            <a:gdLst/>
            <a:ahLst/>
            <a:cxnLst/>
            <a:rect l="0" t="0" r="0" b="0"/>
            <a:pathLst>
              <a:path w="250032" h="169665">
                <a:moveTo>
                  <a:pt x="80367" y="0"/>
                </a:moveTo>
                <a:lnTo>
                  <a:pt x="80367" y="0"/>
                </a:lnTo>
                <a:lnTo>
                  <a:pt x="71437" y="0"/>
                </a:lnTo>
                <a:lnTo>
                  <a:pt x="62508" y="8930"/>
                </a:lnTo>
                <a:lnTo>
                  <a:pt x="44648" y="26789"/>
                </a:lnTo>
                <a:lnTo>
                  <a:pt x="26789" y="44648"/>
                </a:lnTo>
                <a:lnTo>
                  <a:pt x="8930" y="71438"/>
                </a:lnTo>
                <a:lnTo>
                  <a:pt x="0" y="98227"/>
                </a:lnTo>
                <a:lnTo>
                  <a:pt x="0" y="125016"/>
                </a:lnTo>
                <a:lnTo>
                  <a:pt x="8930" y="142875"/>
                </a:lnTo>
                <a:lnTo>
                  <a:pt x="26789" y="160734"/>
                </a:lnTo>
                <a:lnTo>
                  <a:pt x="62508" y="169664"/>
                </a:lnTo>
                <a:lnTo>
                  <a:pt x="98227" y="169664"/>
                </a:lnTo>
                <a:lnTo>
                  <a:pt x="133945" y="160734"/>
                </a:lnTo>
                <a:lnTo>
                  <a:pt x="169664" y="142875"/>
                </a:lnTo>
                <a:lnTo>
                  <a:pt x="196453" y="125016"/>
                </a:lnTo>
                <a:lnTo>
                  <a:pt x="232172" y="98227"/>
                </a:lnTo>
                <a:lnTo>
                  <a:pt x="250031" y="71438"/>
                </a:lnTo>
                <a:lnTo>
                  <a:pt x="250031" y="7143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4652367" y="1768078"/>
            <a:ext cx="71439" cy="392907"/>
          </a:xfrm>
          <a:custGeom>
            <a:avLst/>
            <a:gdLst/>
            <a:ahLst/>
            <a:cxnLst/>
            <a:rect l="0" t="0" r="0" b="0"/>
            <a:pathLst>
              <a:path w="71439" h="392907">
                <a:moveTo>
                  <a:pt x="71438" y="0"/>
                </a:moveTo>
                <a:lnTo>
                  <a:pt x="62508" y="8930"/>
                </a:lnTo>
                <a:lnTo>
                  <a:pt x="62508" y="35719"/>
                </a:lnTo>
                <a:lnTo>
                  <a:pt x="44649" y="62508"/>
                </a:lnTo>
                <a:lnTo>
                  <a:pt x="35719" y="116086"/>
                </a:lnTo>
                <a:lnTo>
                  <a:pt x="17860" y="178594"/>
                </a:lnTo>
                <a:lnTo>
                  <a:pt x="8930" y="232172"/>
                </a:lnTo>
                <a:lnTo>
                  <a:pt x="0" y="294680"/>
                </a:lnTo>
                <a:lnTo>
                  <a:pt x="0" y="339328"/>
                </a:lnTo>
                <a:lnTo>
                  <a:pt x="8930" y="375047"/>
                </a:lnTo>
                <a:lnTo>
                  <a:pt x="17860" y="392906"/>
                </a:lnTo>
                <a:lnTo>
                  <a:pt x="26789" y="392906"/>
                </a:lnTo>
                <a:lnTo>
                  <a:pt x="44649" y="375047"/>
                </a:lnTo>
                <a:lnTo>
                  <a:pt x="53578" y="348258"/>
                </a:lnTo>
                <a:lnTo>
                  <a:pt x="53578" y="34825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4768453" y="1777008"/>
            <a:ext cx="196454" cy="303610"/>
          </a:xfrm>
          <a:custGeom>
            <a:avLst/>
            <a:gdLst/>
            <a:ahLst/>
            <a:cxnLst/>
            <a:rect l="0" t="0" r="0" b="0"/>
            <a:pathLst>
              <a:path w="196454" h="303610">
                <a:moveTo>
                  <a:pt x="0" y="89296"/>
                </a:moveTo>
                <a:lnTo>
                  <a:pt x="0" y="80367"/>
                </a:lnTo>
                <a:lnTo>
                  <a:pt x="8930" y="71437"/>
                </a:lnTo>
                <a:lnTo>
                  <a:pt x="17860" y="62507"/>
                </a:lnTo>
                <a:lnTo>
                  <a:pt x="35719" y="44648"/>
                </a:lnTo>
                <a:lnTo>
                  <a:pt x="62508" y="26789"/>
                </a:lnTo>
                <a:lnTo>
                  <a:pt x="89297" y="8929"/>
                </a:lnTo>
                <a:lnTo>
                  <a:pt x="125016" y="0"/>
                </a:lnTo>
                <a:lnTo>
                  <a:pt x="151805" y="0"/>
                </a:lnTo>
                <a:lnTo>
                  <a:pt x="169664" y="8929"/>
                </a:lnTo>
                <a:lnTo>
                  <a:pt x="187524" y="17859"/>
                </a:lnTo>
                <a:lnTo>
                  <a:pt x="196453" y="44648"/>
                </a:lnTo>
                <a:lnTo>
                  <a:pt x="196453" y="80367"/>
                </a:lnTo>
                <a:lnTo>
                  <a:pt x="178594" y="125015"/>
                </a:lnTo>
                <a:lnTo>
                  <a:pt x="169664" y="160734"/>
                </a:lnTo>
                <a:lnTo>
                  <a:pt x="151805" y="196453"/>
                </a:lnTo>
                <a:lnTo>
                  <a:pt x="142875" y="232171"/>
                </a:lnTo>
                <a:lnTo>
                  <a:pt x="133945" y="258961"/>
                </a:lnTo>
                <a:lnTo>
                  <a:pt x="133945" y="285750"/>
                </a:lnTo>
                <a:lnTo>
                  <a:pt x="142875" y="294679"/>
                </a:lnTo>
                <a:lnTo>
                  <a:pt x="151805" y="303609"/>
                </a:lnTo>
                <a:lnTo>
                  <a:pt x="169664" y="303609"/>
                </a:lnTo>
                <a:lnTo>
                  <a:pt x="169664" y="30360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5393531" y="1687711"/>
            <a:ext cx="89298" cy="419696"/>
          </a:xfrm>
          <a:custGeom>
            <a:avLst/>
            <a:gdLst/>
            <a:ahLst/>
            <a:cxnLst/>
            <a:rect l="0" t="0" r="0" b="0"/>
            <a:pathLst>
              <a:path w="89298" h="419696">
                <a:moveTo>
                  <a:pt x="89297" y="8929"/>
                </a:moveTo>
                <a:lnTo>
                  <a:pt x="89297" y="8929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26789"/>
                </a:lnTo>
                <a:lnTo>
                  <a:pt x="71438" y="62508"/>
                </a:lnTo>
                <a:lnTo>
                  <a:pt x="53578" y="116086"/>
                </a:lnTo>
                <a:lnTo>
                  <a:pt x="44649" y="178593"/>
                </a:lnTo>
                <a:lnTo>
                  <a:pt x="35719" y="250031"/>
                </a:lnTo>
                <a:lnTo>
                  <a:pt x="17860" y="312539"/>
                </a:lnTo>
                <a:lnTo>
                  <a:pt x="8930" y="357187"/>
                </a:lnTo>
                <a:lnTo>
                  <a:pt x="8930" y="392906"/>
                </a:lnTo>
                <a:lnTo>
                  <a:pt x="0" y="410765"/>
                </a:lnTo>
                <a:lnTo>
                  <a:pt x="8930" y="419695"/>
                </a:lnTo>
                <a:lnTo>
                  <a:pt x="17860" y="401836"/>
                </a:lnTo>
                <a:lnTo>
                  <a:pt x="17860" y="375047"/>
                </a:lnTo>
                <a:lnTo>
                  <a:pt x="26789" y="339328"/>
                </a:lnTo>
                <a:lnTo>
                  <a:pt x="35719" y="285750"/>
                </a:lnTo>
                <a:lnTo>
                  <a:pt x="26789" y="223242"/>
                </a:lnTo>
                <a:lnTo>
                  <a:pt x="26789" y="22324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5206008" y="1598414"/>
            <a:ext cx="687587" cy="187524"/>
          </a:xfrm>
          <a:custGeom>
            <a:avLst/>
            <a:gdLst/>
            <a:ahLst/>
            <a:cxnLst/>
            <a:rect l="0" t="0" r="0" b="0"/>
            <a:pathLst>
              <a:path w="687587" h="187524">
                <a:moveTo>
                  <a:pt x="0" y="187523"/>
                </a:moveTo>
                <a:lnTo>
                  <a:pt x="0" y="187523"/>
                </a:lnTo>
                <a:lnTo>
                  <a:pt x="8930" y="178594"/>
                </a:lnTo>
                <a:lnTo>
                  <a:pt x="35719" y="169664"/>
                </a:lnTo>
                <a:lnTo>
                  <a:pt x="71437" y="160734"/>
                </a:lnTo>
                <a:lnTo>
                  <a:pt x="125015" y="133945"/>
                </a:lnTo>
                <a:lnTo>
                  <a:pt x="196453" y="116086"/>
                </a:lnTo>
                <a:lnTo>
                  <a:pt x="285750" y="89297"/>
                </a:lnTo>
                <a:lnTo>
                  <a:pt x="366117" y="62508"/>
                </a:lnTo>
                <a:lnTo>
                  <a:pt x="455414" y="44648"/>
                </a:lnTo>
                <a:lnTo>
                  <a:pt x="535781" y="26789"/>
                </a:lnTo>
                <a:lnTo>
                  <a:pt x="598289" y="8930"/>
                </a:lnTo>
                <a:lnTo>
                  <a:pt x="651867" y="8930"/>
                </a:lnTo>
                <a:lnTo>
                  <a:pt x="687586" y="0"/>
                </a:lnTo>
                <a:lnTo>
                  <a:pt x="68758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5554266" y="1803797"/>
            <a:ext cx="196454" cy="303610"/>
          </a:xfrm>
          <a:custGeom>
            <a:avLst/>
            <a:gdLst/>
            <a:ahLst/>
            <a:cxnLst/>
            <a:rect l="0" t="0" r="0" b="0"/>
            <a:pathLst>
              <a:path w="196454" h="303610">
                <a:moveTo>
                  <a:pt x="71437" y="142875"/>
                </a:moveTo>
                <a:lnTo>
                  <a:pt x="71437" y="151804"/>
                </a:lnTo>
                <a:lnTo>
                  <a:pt x="62507" y="151804"/>
                </a:lnTo>
                <a:lnTo>
                  <a:pt x="62507" y="160734"/>
                </a:lnTo>
                <a:lnTo>
                  <a:pt x="62507" y="160734"/>
                </a:lnTo>
                <a:lnTo>
                  <a:pt x="62507" y="160734"/>
                </a:lnTo>
                <a:lnTo>
                  <a:pt x="71437" y="151804"/>
                </a:lnTo>
                <a:lnTo>
                  <a:pt x="89297" y="133945"/>
                </a:lnTo>
                <a:lnTo>
                  <a:pt x="107156" y="125015"/>
                </a:lnTo>
                <a:lnTo>
                  <a:pt x="125015" y="98226"/>
                </a:lnTo>
                <a:lnTo>
                  <a:pt x="151804" y="71437"/>
                </a:lnTo>
                <a:lnTo>
                  <a:pt x="169664" y="44648"/>
                </a:lnTo>
                <a:lnTo>
                  <a:pt x="178593" y="26789"/>
                </a:lnTo>
                <a:lnTo>
                  <a:pt x="178593" y="8929"/>
                </a:lnTo>
                <a:lnTo>
                  <a:pt x="169664" y="0"/>
                </a:lnTo>
                <a:lnTo>
                  <a:pt x="142875" y="8929"/>
                </a:lnTo>
                <a:lnTo>
                  <a:pt x="116086" y="26789"/>
                </a:lnTo>
                <a:lnTo>
                  <a:pt x="80367" y="71437"/>
                </a:lnTo>
                <a:lnTo>
                  <a:pt x="44648" y="125015"/>
                </a:lnTo>
                <a:lnTo>
                  <a:pt x="17859" y="178593"/>
                </a:lnTo>
                <a:lnTo>
                  <a:pt x="0" y="232172"/>
                </a:lnTo>
                <a:lnTo>
                  <a:pt x="0" y="267890"/>
                </a:lnTo>
                <a:lnTo>
                  <a:pt x="8929" y="294679"/>
                </a:lnTo>
                <a:lnTo>
                  <a:pt x="26789" y="303609"/>
                </a:lnTo>
                <a:lnTo>
                  <a:pt x="62507" y="294679"/>
                </a:lnTo>
                <a:lnTo>
                  <a:pt x="98226" y="285750"/>
                </a:lnTo>
                <a:lnTo>
                  <a:pt x="142875" y="250031"/>
                </a:lnTo>
                <a:lnTo>
                  <a:pt x="196453" y="214312"/>
                </a:lnTo>
                <a:lnTo>
                  <a:pt x="196453" y="21431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5822156" y="1777008"/>
            <a:ext cx="133947" cy="241102"/>
          </a:xfrm>
          <a:custGeom>
            <a:avLst/>
            <a:gdLst/>
            <a:ahLst/>
            <a:cxnLst/>
            <a:rect l="0" t="0" r="0" b="0"/>
            <a:pathLst>
              <a:path w="133947" h="241102">
                <a:moveTo>
                  <a:pt x="62508" y="0"/>
                </a:moveTo>
                <a:lnTo>
                  <a:pt x="53578" y="8929"/>
                </a:lnTo>
                <a:lnTo>
                  <a:pt x="44649" y="8929"/>
                </a:lnTo>
                <a:lnTo>
                  <a:pt x="26789" y="17859"/>
                </a:lnTo>
                <a:lnTo>
                  <a:pt x="17860" y="17859"/>
                </a:lnTo>
                <a:lnTo>
                  <a:pt x="17860" y="35718"/>
                </a:lnTo>
                <a:lnTo>
                  <a:pt x="17860" y="44648"/>
                </a:lnTo>
                <a:lnTo>
                  <a:pt x="35719" y="71437"/>
                </a:lnTo>
                <a:lnTo>
                  <a:pt x="53578" y="89296"/>
                </a:lnTo>
                <a:lnTo>
                  <a:pt x="80367" y="116086"/>
                </a:lnTo>
                <a:lnTo>
                  <a:pt x="107157" y="142875"/>
                </a:lnTo>
                <a:lnTo>
                  <a:pt x="125016" y="160734"/>
                </a:lnTo>
                <a:lnTo>
                  <a:pt x="133946" y="187523"/>
                </a:lnTo>
                <a:lnTo>
                  <a:pt x="133946" y="205382"/>
                </a:lnTo>
                <a:lnTo>
                  <a:pt x="116086" y="223242"/>
                </a:lnTo>
                <a:lnTo>
                  <a:pt x="89297" y="232171"/>
                </a:lnTo>
                <a:lnTo>
                  <a:pt x="62508" y="241101"/>
                </a:lnTo>
                <a:lnTo>
                  <a:pt x="35719" y="241101"/>
                </a:lnTo>
                <a:lnTo>
                  <a:pt x="8930" y="232171"/>
                </a:lnTo>
                <a:lnTo>
                  <a:pt x="0" y="205382"/>
                </a:lnTo>
                <a:lnTo>
                  <a:pt x="0" y="187523"/>
                </a:lnTo>
                <a:lnTo>
                  <a:pt x="8930" y="160734"/>
                </a:lnTo>
                <a:lnTo>
                  <a:pt x="35719" y="133945"/>
                </a:lnTo>
                <a:lnTo>
                  <a:pt x="71438" y="98226"/>
                </a:lnTo>
                <a:lnTo>
                  <a:pt x="71438" y="9822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5893594" y="1562695"/>
            <a:ext cx="321470" cy="437556"/>
          </a:xfrm>
          <a:custGeom>
            <a:avLst/>
            <a:gdLst/>
            <a:ahLst/>
            <a:cxnLst/>
            <a:rect l="0" t="0" r="0" b="0"/>
            <a:pathLst>
              <a:path w="321470" h="437556">
                <a:moveTo>
                  <a:pt x="241101" y="8930"/>
                </a:moveTo>
                <a:lnTo>
                  <a:pt x="241101" y="8930"/>
                </a:lnTo>
                <a:lnTo>
                  <a:pt x="241101" y="0"/>
                </a:lnTo>
                <a:lnTo>
                  <a:pt x="241101" y="0"/>
                </a:lnTo>
                <a:lnTo>
                  <a:pt x="232172" y="8930"/>
                </a:lnTo>
                <a:lnTo>
                  <a:pt x="232172" y="17859"/>
                </a:lnTo>
                <a:lnTo>
                  <a:pt x="223242" y="44649"/>
                </a:lnTo>
                <a:lnTo>
                  <a:pt x="214312" y="89297"/>
                </a:lnTo>
                <a:lnTo>
                  <a:pt x="205383" y="142875"/>
                </a:lnTo>
                <a:lnTo>
                  <a:pt x="187523" y="205383"/>
                </a:lnTo>
                <a:lnTo>
                  <a:pt x="178594" y="267891"/>
                </a:lnTo>
                <a:lnTo>
                  <a:pt x="169664" y="321469"/>
                </a:lnTo>
                <a:lnTo>
                  <a:pt x="160734" y="375047"/>
                </a:lnTo>
                <a:lnTo>
                  <a:pt x="160734" y="401836"/>
                </a:lnTo>
                <a:lnTo>
                  <a:pt x="160734" y="428625"/>
                </a:lnTo>
                <a:lnTo>
                  <a:pt x="169664" y="437555"/>
                </a:lnTo>
                <a:lnTo>
                  <a:pt x="187523" y="437555"/>
                </a:lnTo>
                <a:lnTo>
                  <a:pt x="196453" y="419695"/>
                </a:lnTo>
                <a:lnTo>
                  <a:pt x="205383" y="392906"/>
                </a:lnTo>
                <a:lnTo>
                  <a:pt x="214312" y="357188"/>
                </a:lnTo>
                <a:lnTo>
                  <a:pt x="214312" y="312539"/>
                </a:lnTo>
                <a:lnTo>
                  <a:pt x="214312" y="258961"/>
                </a:lnTo>
                <a:lnTo>
                  <a:pt x="205383" y="214313"/>
                </a:lnTo>
                <a:lnTo>
                  <a:pt x="196453" y="178594"/>
                </a:lnTo>
                <a:lnTo>
                  <a:pt x="169664" y="151805"/>
                </a:lnTo>
                <a:lnTo>
                  <a:pt x="133945" y="142875"/>
                </a:lnTo>
                <a:lnTo>
                  <a:pt x="98226" y="142875"/>
                </a:lnTo>
                <a:lnTo>
                  <a:pt x="62508" y="160734"/>
                </a:lnTo>
                <a:lnTo>
                  <a:pt x="26789" y="178594"/>
                </a:lnTo>
                <a:lnTo>
                  <a:pt x="8929" y="205383"/>
                </a:lnTo>
                <a:lnTo>
                  <a:pt x="0" y="214313"/>
                </a:lnTo>
                <a:lnTo>
                  <a:pt x="17859" y="223242"/>
                </a:lnTo>
                <a:lnTo>
                  <a:pt x="53578" y="223242"/>
                </a:lnTo>
                <a:lnTo>
                  <a:pt x="98226" y="214313"/>
                </a:lnTo>
                <a:lnTo>
                  <a:pt x="151804" y="196453"/>
                </a:lnTo>
                <a:lnTo>
                  <a:pt x="214312" y="178594"/>
                </a:lnTo>
                <a:lnTo>
                  <a:pt x="267890" y="160734"/>
                </a:lnTo>
                <a:lnTo>
                  <a:pt x="321469" y="142875"/>
                </a:lnTo>
                <a:lnTo>
                  <a:pt x="321469" y="1428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6215063" y="1750219"/>
            <a:ext cx="26790" cy="187524"/>
          </a:xfrm>
          <a:custGeom>
            <a:avLst/>
            <a:gdLst/>
            <a:ahLst/>
            <a:cxnLst/>
            <a:rect l="0" t="0" r="0" b="0"/>
            <a:pathLst>
              <a:path w="26790" h="187524">
                <a:moveTo>
                  <a:pt x="26789" y="0"/>
                </a:moveTo>
                <a:lnTo>
                  <a:pt x="17859" y="8929"/>
                </a:lnTo>
                <a:lnTo>
                  <a:pt x="8929" y="35718"/>
                </a:lnTo>
                <a:lnTo>
                  <a:pt x="0" y="62507"/>
                </a:lnTo>
                <a:lnTo>
                  <a:pt x="0" y="98226"/>
                </a:lnTo>
                <a:lnTo>
                  <a:pt x="0" y="125015"/>
                </a:lnTo>
                <a:lnTo>
                  <a:pt x="0" y="151804"/>
                </a:lnTo>
                <a:lnTo>
                  <a:pt x="0" y="178593"/>
                </a:lnTo>
                <a:lnTo>
                  <a:pt x="0" y="187523"/>
                </a:lnTo>
                <a:lnTo>
                  <a:pt x="0" y="187523"/>
                </a:lnTo>
                <a:lnTo>
                  <a:pt x="8929" y="178593"/>
                </a:lnTo>
                <a:lnTo>
                  <a:pt x="17859" y="151804"/>
                </a:lnTo>
                <a:lnTo>
                  <a:pt x="17859" y="15180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6295430" y="1553765"/>
            <a:ext cx="17860" cy="17861"/>
          </a:xfrm>
          <a:custGeom>
            <a:avLst/>
            <a:gdLst/>
            <a:ahLst/>
            <a:cxnLst/>
            <a:rect l="0" t="0" r="0" b="0"/>
            <a:pathLst>
              <a:path w="17860" h="17861">
                <a:moveTo>
                  <a:pt x="17859" y="0"/>
                </a:move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6304359" y="1705570"/>
            <a:ext cx="187525" cy="214314"/>
          </a:xfrm>
          <a:custGeom>
            <a:avLst/>
            <a:gdLst/>
            <a:ahLst/>
            <a:cxnLst/>
            <a:rect l="0" t="0" r="0" b="0"/>
            <a:pathLst>
              <a:path w="187525" h="214314">
                <a:moveTo>
                  <a:pt x="17860" y="62508"/>
                </a:moveTo>
                <a:lnTo>
                  <a:pt x="8930" y="62508"/>
                </a:lnTo>
                <a:lnTo>
                  <a:pt x="8930" y="62508"/>
                </a:lnTo>
                <a:lnTo>
                  <a:pt x="0" y="71438"/>
                </a:lnTo>
                <a:lnTo>
                  <a:pt x="8930" y="71438"/>
                </a:lnTo>
                <a:lnTo>
                  <a:pt x="8930" y="80367"/>
                </a:lnTo>
                <a:lnTo>
                  <a:pt x="8930" y="98227"/>
                </a:lnTo>
                <a:lnTo>
                  <a:pt x="17860" y="116086"/>
                </a:lnTo>
                <a:lnTo>
                  <a:pt x="26789" y="142875"/>
                </a:lnTo>
                <a:lnTo>
                  <a:pt x="26789" y="169664"/>
                </a:lnTo>
                <a:lnTo>
                  <a:pt x="26789" y="196453"/>
                </a:lnTo>
                <a:lnTo>
                  <a:pt x="26789" y="205383"/>
                </a:lnTo>
                <a:lnTo>
                  <a:pt x="26789" y="214313"/>
                </a:lnTo>
                <a:lnTo>
                  <a:pt x="26789" y="205383"/>
                </a:lnTo>
                <a:lnTo>
                  <a:pt x="44649" y="187524"/>
                </a:lnTo>
                <a:lnTo>
                  <a:pt x="62508" y="151805"/>
                </a:lnTo>
                <a:lnTo>
                  <a:pt x="80368" y="107156"/>
                </a:lnTo>
                <a:lnTo>
                  <a:pt x="116086" y="62508"/>
                </a:lnTo>
                <a:lnTo>
                  <a:pt x="142875" y="26789"/>
                </a:lnTo>
                <a:lnTo>
                  <a:pt x="169664" y="0"/>
                </a:lnTo>
                <a:lnTo>
                  <a:pt x="178594" y="0"/>
                </a:lnTo>
                <a:lnTo>
                  <a:pt x="187524" y="8930"/>
                </a:lnTo>
                <a:lnTo>
                  <a:pt x="187524" y="35719"/>
                </a:lnTo>
                <a:lnTo>
                  <a:pt x="169664" y="62508"/>
                </a:lnTo>
                <a:lnTo>
                  <a:pt x="160735" y="98227"/>
                </a:lnTo>
                <a:lnTo>
                  <a:pt x="142875" y="133945"/>
                </a:lnTo>
                <a:lnTo>
                  <a:pt x="125016" y="160734"/>
                </a:lnTo>
                <a:lnTo>
                  <a:pt x="125016" y="178594"/>
                </a:lnTo>
                <a:lnTo>
                  <a:pt x="125016" y="178594"/>
                </a:lnTo>
                <a:lnTo>
                  <a:pt x="133946" y="178594"/>
                </a:lnTo>
                <a:lnTo>
                  <a:pt x="133946" y="17859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6456164" y="1687711"/>
            <a:ext cx="116087" cy="348259"/>
          </a:xfrm>
          <a:custGeom>
            <a:avLst/>
            <a:gdLst/>
            <a:ahLst/>
            <a:cxnLst/>
            <a:rect l="0" t="0" r="0" b="0"/>
            <a:pathLst>
              <a:path w="116087" h="348259">
                <a:moveTo>
                  <a:pt x="80367" y="0"/>
                </a:moveTo>
                <a:lnTo>
                  <a:pt x="80367" y="0"/>
                </a:lnTo>
                <a:lnTo>
                  <a:pt x="71438" y="8929"/>
                </a:lnTo>
                <a:lnTo>
                  <a:pt x="62508" y="17859"/>
                </a:lnTo>
                <a:lnTo>
                  <a:pt x="53578" y="26789"/>
                </a:lnTo>
                <a:lnTo>
                  <a:pt x="53578" y="35718"/>
                </a:lnTo>
                <a:lnTo>
                  <a:pt x="53578" y="53578"/>
                </a:lnTo>
                <a:lnTo>
                  <a:pt x="62508" y="53578"/>
                </a:lnTo>
                <a:lnTo>
                  <a:pt x="80367" y="62508"/>
                </a:lnTo>
                <a:lnTo>
                  <a:pt x="89297" y="62508"/>
                </a:lnTo>
                <a:lnTo>
                  <a:pt x="107156" y="62508"/>
                </a:lnTo>
                <a:lnTo>
                  <a:pt x="116086" y="53578"/>
                </a:lnTo>
                <a:lnTo>
                  <a:pt x="116086" y="53578"/>
                </a:lnTo>
                <a:lnTo>
                  <a:pt x="116086" y="44648"/>
                </a:lnTo>
                <a:lnTo>
                  <a:pt x="116086" y="44648"/>
                </a:lnTo>
                <a:lnTo>
                  <a:pt x="107156" y="53578"/>
                </a:lnTo>
                <a:lnTo>
                  <a:pt x="107156" y="71437"/>
                </a:lnTo>
                <a:lnTo>
                  <a:pt x="98227" y="98226"/>
                </a:lnTo>
                <a:lnTo>
                  <a:pt x="98227" y="133945"/>
                </a:lnTo>
                <a:lnTo>
                  <a:pt x="89297" y="160734"/>
                </a:lnTo>
                <a:lnTo>
                  <a:pt x="89297" y="196453"/>
                </a:lnTo>
                <a:lnTo>
                  <a:pt x="89297" y="223242"/>
                </a:lnTo>
                <a:lnTo>
                  <a:pt x="89297" y="258961"/>
                </a:lnTo>
                <a:lnTo>
                  <a:pt x="80367" y="285750"/>
                </a:lnTo>
                <a:lnTo>
                  <a:pt x="62508" y="303609"/>
                </a:lnTo>
                <a:lnTo>
                  <a:pt x="44649" y="321468"/>
                </a:lnTo>
                <a:lnTo>
                  <a:pt x="26789" y="339328"/>
                </a:lnTo>
                <a:lnTo>
                  <a:pt x="0" y="348258"/>
                </a:lnTo>
                <a:lnTo>
                  <a:pt x="0" y="34825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3429000" y="321469"/>
            <a:ext cx="741165" cy="1723430"/>
          </a:xfrm>
          <a:custGeom>
            <a:avLst/>
            <a:gdLst/>
            <a:ahLst/>
            <a:cxnLst/>
            <a:rect l="0" t="0" r="0" b="0"/>
            <a:pathLst>
              <a:path w="741165" h="1723430">
                <a:moveTo>
                  <a:pt x="714375" y="0"/>
                </a:moveTo>
                <a:lnTo>
                  <a:pt x="723305" y="0"/>
                </a:lnTo>
                <a:lnTo>
                  <a:pt x="732234" y="0"/>
                </a:lnTo>
                <a:lnTo>
                  <a:pt x="741164" y="0"/>
                </a:lnTo>
                <a:lnTo>
                  <a:pt x="741164" y="0"/>
                </a:lnTo>
                <a:lnTo>
                  <a:pt x="741164" y="0"/>
                </a:lnTo>
                <a:lnTo>
                  <a:pt x="741164" y="0"/>
                </a:lnTo>
                <a:lnTo>
                  <a:pt x="723305" y="8929"/>
                </a:lnTo>
                <a:lnTo>
                  <a:pt x="687586" y="17859"/>
                </a:lnTo>
                <a:lnTo>
                  <a:pt x="642938" y="26789"/>
                </a:lnTo>
                <a:lnTo>
                  <a:pt x="589359" y="35718"/>
                </a:lnTo>
                <a:lnTo>
                  <a:pt x="526852" y="53578"/>
                </a:lnTo>
                <a:lnTo>
                  <a:pt x="473273" y="62508"/>
                </a:lnTo>
                <a:lnTo>
                  <a:pt x="419695" y="71437"/>
                </a:lnTo>
                <a:lnTo>
                  <a:pt x="357188" y="80367"/>
                </a:lnTo>
                <a:lnTo>
                  <a:pt x="312539" y="89297"/>
                </a:lnTo>
                <a:lnTo>
                  <a:pt x="258961" y="98226"/>
                </a:lnTo>
                <a:lnTo>
                  <a:pt x="205383" y="107156"/>
                </a:lnTo>
                <a:lnTo>
                  <a:pt x="169664" y="107156"/>
                </a:lnTo>
                <a:lnTo>
                  <a:pt x="125016" y="116086"/>
                </a:lnTo>
                <a:lnTo>
                  <a:pt x="98227" y="125015"/>
                </a:lnTo>
                <a:lnTo>
                  <a:pt x="62508" y="133945"/>
                </a:lnTo>
                <a:lnTo>
                  <a:pt x="44648" y="151804"/>
                </a:lnTo>
                <a:lnTo>
                  <a:pt x="26789" y="160734"/>
                </a:lnTo>
                <a:lnTo>
                  <a:pt x="8930" y="187523"/>
                </a:lnTo>
                <a:lnTo>
                  <a:pt x="0" y="214312"/>
                </a:lnTo>
                <a:lnTo>
                  <a:pt x="0" y="258961"/>
                </a:lnTo>
                <a:lnTo>
                  <a:pt x="0" y="312539"/>
                </a:lnTo>
                <a:lnTo>
                  <a:pt x="0" y="383976"/>
                </a:lnTo>
                <a:lnTo>
                  <a:pt x="17859" y="455414"/>
                </a:lnTo>
                <a:lnTo>
                  <a:pt x="26789" y="535781"/>
                </a:lnTo>
                <a:lnTo>
                  <a:pt x="35719" y="616148"/>
                </a:lnTo>
                <a:lnTo>
                  <a:pt x="44648" y="696515"/>
                </a:lnTo>
                <a:lnTo>
                  <a:pt x="53578" y="776882"/>
                </a:lnTo>
                <a:lnTo>
                  <a:pt x="62508" y="866179"/>
                </a:lnTo>
                <a:lnTo>
                  <a:pt x="62508" y="946547"/>
                </a:lnTo>
                <a:lnTo>
                  <a:pt x="71438" y="1044773"/>
                </a:lnTo>
                <a:lnTo>
                  <a:pt x="80367" y="1134070"/>
                </a:lnTo>
                <a:lnTo>
                  <a:pt x="89297" y="1214437"/>
                </a:lnTo>
                <a:lnTo>
                  <a:pt x="89297" y="1294804"/>
                </a:lnTo>
                <a:lnTo>
                  <a:pt x="98227" y="1366242"/>
                </a:lnTo>
                <a:lnTo>
                  <a:pt x="98227" y="1428750"/>
                </a:lnTo>
                <a:lnTo>
                  <a:pt x="107156" y="1482328"/>
                </a:lnTo>
                <a:lnTo>
                  <a:pt x="107156" y="1526976"/>
                </a:lnTo>
                <a:lnTo>
                  <a:pt x="107156" y="1571625"/>
                </a:lnTo>
                <a:lnTo>
                  <a:pt x="116086" y="1607343"/>
                </a:lnTo>
                <a:lnTo>
                  <a:pt x="116086" y="1634132"/>
                </a:lnTo>
                <a:lnTo>
                  <a:pt x="125016" y="1660921"/>
                </a:lnTo>
                <a:lnTo>
                  <a:pt x="133945" y="1687710"/>
                </a:lnTo>
                <a:lnTo>
                  <a:pt x="151805" y="1705570"/>
                </a:lnTo>
                <a:lnTo>
                  <a:pt x="169664" y="1714500"/>
                </a:lnTo>
                <a:lnTo>
                  <a:pt x="196453" y="1723429"/>
                </a:lnTo>
                <a:lnTo>
                  <a:pt x="232172" y="1723429"/>
                </a:lnTo>
                <a:lnTo>
                  <a:pt x="267891" y="1705570"/>
                </a:lnTo>
                <a:lnTo>
                  <a:pt x="312539" y="1687710"/>
                </a:lnTo>
                <a:lnTo>
                  <a:pt x="348258" y="1660921"/>
                </a:lnTo>
                <a:lnTo>
                  <a:pt x="383977" y="1634132"/>
                </a:lnTo>
                <a:lnTo>
                  <a:pt x="419695" y="1607343"/>
                </a:lnTo>
                <a:lnTo>
                  <a:pt x="419695" y="160734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2393156" y="964406"/>
            <a:ext cx="339329" cy="375048"/>
          </a:xfrm>
          <a:custGeom>
            <a:avLst/>
            <a:gdLst/>
            <a:ahLst/>
            <a:cxnLst/>
            <a:rect l="0" t="0" r="0" b="0"/>
            <a:pathLst>
              <a:path w="339329" h="375048">
                <a:moveTo>
                  <a:pt x="285750" y="71438"/>
                </a:moveTo>
                <a:lnTo>
                  <a:pt x="285750" y="62508"/>
                </a:lnTo>
                <a:lnTo>
                  <a:pt x="285750" y="53578"/>
                </a:lnTo>
                <a:lnTo>
                  <a:pt x="276821" y="35719"/>
                </a:lnTo>
                <a:lnTo>
                  <a:pt x="267891" y="17860"/>
                </a:lnTo>
                <a:lnTo>
                  <a:pt x="250032" y="0"/>
                </a:lnTo>
                <a:lnTo>
                  <a:pt x="223242" y="0"/>
                </a:lnTo>
                <a:lnTo>
                  <a:pt x="196453" y="0"/>
                </a:lnTo>
                <a:lnTo>
                  <a:pt x="160735" y="17860"/>
                </a:lnTo>
                <a:lnTo>
                  <a:pt x="133946" y="44649"/>
                </a:lnTo>
                <a:lnTo>
                  <a:pt x="98227" y="80367"/>
                </a:lnTo>
                <a:lnTo>
                  <a:pt x="71438" y="133945"/>
                </a:lnTo>
                <a:lnTo>
                  <a:pt x="53578" y="187524"/>
                </a:lnTo>
                <a:lnTo>
                  <a:pt x="35719" y="241102"/>
                </a:lnTo>
                <a:lnTo>
                  <a:pt x="35719" y="294680"/>
                </a:lnTo>
                <a:lnTo>
                  <a:pt x="44649" y="330399"/>
                </a:lnTo>
                <a:lnTo>
                  <a:pt x="71438" y="357188"/>
                </a:lnTo>
                <a:lnTo>
                  <a:pt x="98227" y="375047"/>
                </a:lnTo>
                <a:lnTo>
                  <a:pt x="133946" y="366117"/>
                </a:lnTo>
                <a:lnTo>
                  <a:pt x="178594" y="348258"/>
                </a:lnTo>
                <a:lnTo>
                  <a:pt x="232172" y="330399"/>
                </a:lnTo>
                <a:lnTo>
                  <a:pt x="276821" y="294680"/>
                </a:lnTo>
                <a:lnTo>
                  <a:pt x="312539" y="267891"/>
                </a:lnTo>
                <a:lnTo>
                  <a:pt x="339328" y="232172"/>
                </a:lnTo>
                <a:lnTo>
                  <a:pt x="339328" y="214313"/>
                </a:lnTo>
                <a:lnTo>
                  <a:pt x="330399" y="196453"/>
                </a:lnTo>
                <a:lnTo>
                  <a:pt x="294680" y="196453"/>
                </a:lnTo>
                <a:lnTo>
                  <a:pt x="241102" y="205383"/>
                </a:lnTo>
                <a:lnTo>
                  <a:pt x="178594" y="223242"/>
                </a:lnTo>
                <a:lnTo>
                  <a:pt x="125016" y="250031"/>
                </a:lnTo>
                <a:lnTo>
                  <a:pt x="71438" y="276821"/>
                </a:lnTo>
                <a:lnTo>
                  <a:pt x="26789" y="303610"/>
                </a:lnTo>
                <a:lnTo>
                  <a:pt x="8930" y="321469"/>
                </a:lnTo>
                <a:lnTo>
                  <a:pt x="0" y="339328"/>
                </a:lnTo>
                <a:lnTo>
                  <a:pt x="8930" y="339328"/>
                </a:lnTo>
                <a:lnTo>
                  <a:pt x="35719" y="321469"/>
                </a:lnTo>
                <a:lnTo>
                  <a:pt x="80367" y="303610"/>
                </a:lnTo>
                <a:lnTo>
                  <a:pt x="142875" y="267891"/>
                </a:lnTo>
                <a:lnTo>
                  <a:pt x="142875" y="26789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2723555" y="1017984"/>
            <a:ext cx="142876" cy="267892"/>
          </a:xfrm>
          <a:custGeom>
            <a:avLst/>
            <a:gdLst/>
            <a:ahLst/>
            <a:cxnLst/>
            <a:rect l="0" t="0" r="0" b="0"/>
            <a:pathLst>
              <a:path w="142876" h="267892">
                <a:moveTo>
                  <a:pt x="17859" y="71438"/>
                </a:moveTo>
                <a:lnTo>
                  <a:pt x="17859" y="71438"/>
                </a:lnTo>
                <a:lnTo>
                  <a:pt x="17859" y="80367"/>
                </a:lnTo>
                <a:lnTo>
                  <a:pt x="17859" y="89297"/>
                </a:lnTo>
                <a:lnTo>
                  <a:pt x="17859" y="107157"/>
                </a:lnTo>
                <a:lnTo>
                  <a:pt x="17859" y="133946"/>
                </a:lnTo>
                <a:lnTo>
                  <a:pt x="17859" y="160735"/>
                </a:lnTo>
                <a:lnTo>
                  <a:pt x="8929" y="187524"/>
                </a:lnTo>
                <a:lnTo>
                  <a:pt x="8929" y="214313"/>
                </a:lnTo>
                <a:lnTo>
                  <a:pt x="0" y="241102"/>
                </a:lnTo>
                <a:lnTo>
                  <a:pt x="0" y="258961"/>
                </a:lnTo>
                <a:lnTo>
                  <a:pt x="0" y="267891"/>
                </a:lnTo>
                <a:lnTo>
                  <a:pt x="0" y="258961"/>
                </a:lnTo>
                <a:lnTo>
                  <a:pt x="0" y="250032"/>
                </a:lnTo>
                <a:lnTo>
                  <a:pt x="8929" y="223243"/>
                </a:lnTo>
                <a:lnTo>
                  <a:pt x="17859" y="187524"/>
                </a:lnTo>
                <a:lnTo>
                  <a:pt x="26789" y="151805"/>
                </a:lnTo>
                <a:lnTo>
                  <a:pt x="35718" y="107157"/>
                </a:lnTo>
                <a:lnTo>
                  <a:pt x="44648" y="62508"/>
                </a:lnTo>
                <a:lnTo>
                  <a:pt x="62508" y="26789"/>
                </a:lnTo>
                <a:lnTo>
                  <a:pt x="71437" y="8930"/>
                </a:lnTo>
                <a:lnTo>
                  <a:pt x="80367" y="0"/>
                </a:lnTo>
                <a:lnTo>
                  <a:pt x="89297" y="17860"/>
                </a:lnTo>
                <a:lnTo>
                  <a:pt x="89297" y="35719"/>
                </a:lnTo>
                <a:lnTo>
                  <a:pt x="98226" y="71438"/>
                </a:lnTo>
                <a:lnTo>
                  <a:pt x="98226" y="107157"/>
                </a:lnTo>
                <a:lnTo>
                  <a:pt x="107156" y="142875"/>
                </a:lnTo>
                <a:lnTo>
                  <a:pt x="116086" y="178594"/>
                </a:lnTo>
                <a:lnTo>
                  <a:pt x="125015" y="205383"/>
                </a:lnTo>
                <a:lnTo>
                  <a:pt x="133945" y="214313"/>
                </a:lnTo>
                <a:lnTo>
                  <a:pt x="133945" y="232172"/>
                </a:lnTo>
                <a:lnTo>
                  <a:pt x="142875" y="232172"/>
                </a:lnTo>
                <a:lnTo>
                  <a:pt x="142875" y="214313"/>
                </a:lnTo>
                <a:lnTo>
                  <a:pt x="133945" y="205383"/>
                </a:lnTo>
                <a:lnTo>
                  <a:pt x="116086" y="187524"/>
                </a:lnTo>
                <a:lnTo>
                  <a:pt x="89297" y="160735"/>
                </a:lnTo>
                <a:lnTo>
                  <a:pt x="89297" y="16073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2714625" y="991195"/>
            <a:ext cx="294681" cy="410767"/>
          </a:xfrm>
          <a:custGeom>
            <a:avLst/>
            <a:gdLst/>
            <a:ahLst/>
            <a:cxnLst/>
            <a:rect l="0" t="0" r="0" b="0"/>
            <a:pathLst>
              <a:path w="294681" h="410767">
                <a:moveTo>
                  <a:pt x="0" y="214313"/>
                </a:moveTo>
                <a:lnTo>
                  <a:pt x="0" y="214313"/>
                </a:lnTo>
                <a:lnTo>
                  <a:pt x="8930" y="214313"/>
                </a:lnTo>
                <a:lnTo>
                  <a:pt x="26789" y="214313"/>
                </a:lnTo>
                <a:lnTo>
                  <a:pt x="44648" y="214313"/>
                </a:lnTo>
                <a:lnTo>
                  <a:pt x="80367" y="205383"/>
                </a:lnTo>
                <a:lnTo>
                  <a:pt x="107156" y="187524"/>
                </a:lnTo>
                <a:lnTo>
                  <a:pt x="133945" y="160735"/>
                </a:lnTo>
                <a:lnTo>
                  <a:pt x="160734" y="142875"/>
                </a:lnTo>
                <a:lnTo>
                  <a:pt x="187523" y="116086"/>
                </a:lnTo>
                <a:lnTo>
                  <a:pt x="205383" y="89297"/>
                </a:lnTo>
                <a:lnTo>
                  <a:pt x="214313" y="53578"/>
                </a:lnTo>
                <a:lnTo>
                  <a:pt x="223242" y="35719"/>
                </a:lnTo>
                <a:lnTo>
                  <a:pt x="232172" y="8930"/>
                </a:lnTo>
                <a:lnTo>
                  <a:pt x="232172" y="0"/>
                </a:lnTo>
                <a:lnTo>
                  <a:pt x="232172" y="8930"/>
                </a:lnTo>
                <a:lnTo>
                  <a:pt x="232172" y="26789"/>
                </a:lnTo>
                <a:lnTo>
                  <a:pt x="223242" y="53578"/>
                </a:lnTo>
                <a:lnTo>
                  <a:pt x="223242" y="89297"/>
                </a:lnTo>
                <a:lnTo>
                  <a:pt x="214313" y="116086"/>
                </a:lnTo>
                <a:lnTo>
                  <a:pt x="214313" y="151805"/>
                </a:lnTo>
                <a:lnTo>
                  <a:pt x="214313" y="169664"/>
                </a:lnTo>
                <a:lnTo>
                  <a:pt x="223242" y="187524"/>
                </a:lnTo>
                <a:lnTo>
                  <a:pt x="223242" y="187524"/>
                </a:lnTo>
                <a:lnTo>
                  <a:pt x="232172" y="178594"/>
                </a:lnTo>
                <a:lnTo>
                  <a:pt x="250031" y="160735"/>
                </a:lnTo>
                <a:lnTo>
                  <a:pt x="258961" y="133946"/>
                </a:lnTo>
                <a:lnTo>
                  <a:pt x="267891" y="98227"/>
                </a:lnTo>
                <a:lnTo>
                  <a:pt x="285750" y="71438"/>
                </a:lnTo>
                <a:lnTo>
                  <a:pt x="285750" y="44649"/>
                </a:lnTo>
                <a:lnTo>
                  <a:pt x="294680" y="35719"/>
                </a:lnTo>
                <a:lnTo>
                  <a:pt x="285750" y="44649"/>
                </a:lnTo>
                <a:lnTo>
                  <a:pt x="285750" y="80367"/>
                </a:lnTo>
                <a:lnTo>
                  <a:pt x="267891" y="116086"/>
                </a:lnTo>
                <a:lnTo>
                  <a:pt x="258961" y="169664"/>
                </a:lnTo>
                <a:lnTo>
                  <a:pt x="258961" y="232172"/>
                </a:lnTo>
                <a:lnTo>
                  <a:pt x="258961" y="276821"/>
                </a:lnTo>
                <a:lnTo>
                  <a:pt x="258961" y="330399"/>
                </a:lnTo>
                <a:lnTo>
                  <a:pt x="258961" y="366118"/>
                </a:lnTo>
                <a:lnTo>
                  <a:pt x="258961" y="392907"/>
                </a:lnTo>
                <a:lnTo>
                  <a:pt x="267891" y="410766"/>
                </a:lnTo>
                <a:lnTo>
                  <a:pt x="276820" y="410766"/>
                </a:lnTo>
                <a:lnTo>
                  <a:pt x="285750" y="392907"/>
                </a:lnTo>
                <a:lnTo>
                  <a:pt x="294680" y="375047"/>
                </a:lnTo>
                <a:lnTo>
                  <a:pt x="294680" y="37504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3187898" y="1089422"/>
            <a:ext cx="366119" cy="80368"/>
          </a:xfrm>
          <a:custGeom>
            <a:avLst/>
            <a:gdLst/>
            <a:ahLst/>
            <a:cxnLst/>
            <a:rect l="0" t="0" r="0" b="0"/>
            <a:pathLst>
              <a:path w="366119" h="80368">
                <a:moveTo>
                  <a:pt x="35719" y="62508"/>
                </a:moveTo>
                <a:lnTo>
                  <a:pt x="26790" y="62508"/>
                </a:lnTo>
                <a:lnTo>
                  <a:pt x="17860" y="62508"/>
                </a:lnTo>
                <a:lnTo>
                  <a:pt x="0" y="71437"/>
                </a:lnTo>
                <a:lnTo>
                  <a:pt x="0" y="71437"/>
                </a:lnTo>
                <a:lnTo>
                  <a:pt x="8930" y="80367"/>
                </a:lnTo>
                <a:lnTo>
                  <a:pt x="35719" y="80367"/>
                </a:lnTo>
                <a:lnTo>
                  <a:pt x="80368" y="80367"/>
                </a:lnTo>
                <a:lnTo>
                  <a:pt x="142875" y="71437"/>
                </a:lnTo>
                <a:lnTo>
                  <a:pt x="214313" y="53578"/>
                </a:lnTo>
                <a:lnTo>
                  <a:pt x="294680" y="26789"/>
                </a:lnTo>
                <a:lnTo>
                  <a:pt x="366118" y="0"/>
                </a:lnTo>
                <a:lnTo>
                  <a:pt x="36611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3" name="Freeform 62"/>
          <p:cNvSpPr/>
          <p:nvPr/>
        </p:nvSpPr>
        <p:spPr bwMode="auto">
          <a:xfrm>
            <a:off x="7134820" y="2402086"/>
            <a:ext cx="1526977" cy="544711"/>
          </a:xfrm>
          <a:custGeom>
            <a:avLst/>
            <a:gdLst/>
            <a:ahLst/>
            <a:cxnLst/>
            <a:rect l="0" t="0" r="0" b="0"/>
            <a:pathLst>
              <a:path w="1526977" h="544711">
                <a:moveTo>
                  <a:pt x="1410890" y="205383"/>
                </a:moveTo>
                <a:lnTo>
                  <a:pt x="1410890" y="205383"/>
                </a:lnTo>
                <a:lnTo>
                  <a:pt x="1419820" y="196453"/>
                </a:lnTo>
                <a:lnTo>
                  <a:pt x="1419820" y="196453"/>
                </a:lnTo>
                <a:lnTo>
                  <a:pt x="1419820" y="187523"/>
                </a:lnTo>
                <a:lnTo>
                  <a:pt x="1410890" y="187523"/>
                </a:lnTo>
                <a:lnTo>
                  <a:pt x="1410890" y="178594"/>
                </a:lnTo>
                <a:lnTo>
                  <a:pt x="1410890" y="169664"/>
                </a:lnTo>
                <a:lnTo>
                  <a:pt x="1401960" y="169664"/>
                </a:lnTo>
                <a:lnTo>
                  <a:pt x="1401960" y="160734"/>
                </a:lnTo>
                <a:lnTo>
                  <a:pt x="1393031" y="160734"/>
                </a:lnTo>
                <a:lnTo>
                  <a:pt x="1384101" y="151805"/>
                </a:lnTo>
                <a:lnTo>
                  <a:pt x="1384101" y="142875"/>
                </a:lnTo>
                <a:lnTo>
                  <a:pt x="1366242" y="133945"/>
                </a:lnTo>
                <a:lnTo>
                  <a:pt x="1366242" y="125016"/>
                </a:lnTo>
                <a:lnTo>
                  <a:pt x="1357312" y="116086"/>
                </a:lnTo>
                <a:lnTo>
                  <a:pt x="1348382" y="107156"/>
                </a:lnTo>
                <a:lnTo>
                  <a:pt x="1339453" y="98227"/>
                </a:lnTo>
                <a:lnTo>
                  <a:pt x="1330523" y="98227"/>
                </a:lnTo>
                <a:lnTo>
                  <a:pt x="1321593" y="89297"/>
                </a:lnTo>
                <a:lnTo>
                  <a:pt x="1303734" y="80367"/>
                </a:lnTo>
                <a:lnTo>
                  <a:pt x="1294804" y="80367"/>
                </a:lnTo>
                <a:lnTo>
                  <a:pt x="1268015" y="71437"/>
                </a:lnTo>
                <a:lnTo>
                  <a:pt x="1250156" y="62508"/>
                </a:lnTo>
                <a:lnTo>
                  <a:pt x="1223367" y="53578"/>
                </a:lnTo>
                <a:lnTo>
                  <a:pt x="1187648" y="44648"/>
                </a:lnTo>
                <a:lnTo>
                  <a:pt x="1151929" y="44648"/>
                </a:lnTo>
                <a:lnTo>
                  <a:pt x="1116210" y="35718"/>
                </a:lnTo>
                <a:lnTo>
                  <a:pt x="1071562" y="26789"/>
                </a:lnTo>
                <a:lnTo>
                  <a:pt x="1017985" y="17859"/>
                </a:lnTo>
                <a:lnTo>
                  <a:pt x="973336" y="8929"/>
                </a:lnTo>
                <a:lnTo>
                  <a:pt x="928688" y="8929"/>
                </a:lnTo>
                <a:lnTo>
                  <a:pt x="875110" y="8929"/>
                </a:lnTo>
                <a:lnTo>
                  <a:pt x="839391" y="0"/>
                </a:lnTo>
                <a:lnTo>
                  <a:pt x="794743" y="0"/>
                </a:lnTo>
                <a:lnTo>
                  <a:pt x="750094" y="0"/>
                </a:lnTo>
                <a:lnTo>
                  <a:pt x="705446" y="0"/>
                </a:lnTo>
                <a:lnTo>
                  <a:pt x="669727" y="0"/>
                </a:lnTo>
                <a:lnTo>
                  <a:pt x="634008" y="0"/>
                </a:lnTo>
                <a:lnTo>
                  <a:pt x="598289" y="0"/>
                </a:lnTo>
                <a:lnTo>
                  <a:pt x="562571" y="8929"/>
                </a:lnTo>
                <a:lnTo>
                  <a:pt x="517922" y="17859"/>
                </a:lnTo>
                <a:lnTo>
                  <a:pt x="482203" y="26789"/>
                </a:lnTo>
                <a:lnTo>
                  <a:pt x="437555" y="35718"/>
                </a:lnTo>
                <a:lnTo>
                  <a:pt x="392907" y="44648"/>
                </a:lnTo>
                <a:lnTo>
                  <a:pt x="348258" y="53578"/>
                </a:lnTo>
                <a:lnTo>
                  <a:pt x="312539" y="62508"/>
                </a:lnTo>
                <a:lnTo>
                  <a:pt x="267891" y="80367"/>
                </a:lnTo>
                <a:lnTo>
                  <a:pt x="223243" y="89297"/>
                </a:lnTo>
                <a:lnTo>
                  <a:pt x="187524" y="107156"/>
                </a:lnTo>
                <a:lnTo>
                  <a:pt x="151805" y="125016"/>
                </a:lnTo>
                <a:lnTo>
                  <a:pt x="125016" y="133945"/>
                </a:lnTo>
                <a:lnTo>
                  <a:pt x="98227" y="151805"/>
                </a:lnTo>
                <a:lnTo>
                  <a:pt x="80368" y="169664"/>
                </a:lnTo>
                <a:lnTo>
                  <a:pt x="62508" y="187523"/>
                </a:lnTo>
                <a:lnTo>
                  <a:pt x="44649" y="214312"/>
                </a:lnTo>
                <a:lnTo>
                  <a:pt x="26789" y="232172"/>
                </a:lnTo>
                <a:lnTo>
                  <a:pt x="17860" y="258961"/>
                </a:lnTo>
                <a:lnTo>
                  <a:pt x="8930" y="285750"/>
                </a:lnTo>
                <a:lnTo>
                  <a:pt x="0" y="303609"/>
                </a:lnTo>
                <a:lnTo>
                  <a:pt x="0" y="330398"/>
                </a:lnTo>
                <a:lnTo>
                  <a:pt x="0" y="357187"/>
                </a:lnTo>
                <a:lnTo>
                  <a:pt x="8930" y="375047"/>
                </a:lnTo>
                <a:lnTo>
                  <a:pt x="17860" y="392906"/>
                </a:lnTo>
                <a:lnTo>
                  <a:pt x="35719" y="410765"/>
                </a:lnTo>
                <a:lnTo>
                  <a:pt x="53578" y="428625"/>
                </a:lnTo>
                <a:lnTo>
                  <a:pt x="71438" y="437554"/>
                </a:lnTo>
                <a:lnTo>
                  <a:pt x="98227" y="446484"/>
                </a:lnTo>
                <a:lnTo>
                  <a:pt x="133946" y="455414"/>
                </a:lnTo>
                <a:lnTo>
                  <a:pt x="169664" y="455414"/>
                </a:lnTo>
                <a:lnTo>
                  <a:pt x="205383" y="464343"/>
                </a:lnTo>
                <a:lnTo>
                  <a:pt x="241102" y="473273"/>
                </a:lnTo>
                <a:lnTo>
                  <a:pt x="285750" y="482203"/>
                </a:lnTo>
                <a:lnTo>
                  <a:pt x="330399" y="491132"/>
                </a:lnTo>
                <a:lnTo>
                  <a:pt x="383977" y="500062"/>
                </a:lnTo>
                <a:lnTo>
                  <a:pt x="428625" y="508992"/>
                </a:lnTo>
                <a:lnTo>
                  <a:pt x="482203" y="517921"/>
                </a:lnTo>
                <a:lnTo>
                  <a:pt x="535782" y="526851"/>
                </a:lnTo>
                <a:lnTo>
                  <a:pt x="580430" y="526851"/>
                </a:lnTo>
                <a:lnTo>
                  <a:pt x="625078" y="535781"/>
                </a:lnTo>
                <a:lnTo>
                  <a:pt x="678657" y="544710"/>
                </a:lnTo>
                <a:lnTo>
                  <a:pt x="732235" y="544710"/>
                </a:lnTo>
                <a:lnTo>
                  <a:pt x="776883" y="544710"/>
                </a:lnTo>
                <a:lnTo>
                  <a:pt x="839391" y="544710"/>
                </a:lnTo>
                <a:lnTo>
                  <a:pt x="892969" y="544710"/>
                </a:lnTo>
                <a:lnTo>
                  <a:pt x="955477" y="544710"/>
                </a:lnTo>
                <a:lnTo>
                  <a:pt x="1017985" y="544710"/>
                </a:lnTo>
                <a:lnTo>
                  <a:pt x="1080492" y="535781"/>
                </a:lnTo>
                <a:lnTo>
                  <a:pt x="1143000" y="526851"/>
                </a:lnTo>
                <a:lnTo>
                  <a:pt x="1187648" y="517921"/>
                </a:lnTo>
                <a:lnTo>
                  <a:pt x="1223367" y="517921"/>
                </a:lnTo>
                <a:lnTo>
                  <a:pt x="1259085" y="508992"/>
                </a:lnTo>
                <a:lnTo>
                  <a:pt x="1285875" y="500062"/>
                </a:lnTo>
                <a:lnTo>
                  <a:pt x="1312664" y="491132"/>
                </a:lnTo>
                <a:lnTo>
                  <a:pt x="1330523" y="473273"/>
                </a:lnTo>
                <a:lnTo>
                  <a:pt x="1357312" y="464343"/>
                </a:lnTo>
                <a:lnTo>
                  <a:pt x="1384101" y="455414"/>
                </a:lnTo>
                <a:lnTo>
                  <a:pt x="1419820" y="437554"/>
                </a:lnTo>
                <a:lnTo>
                  <a:pt x="1446609" y="419695"/>
                </a:lnTo>
                <a:lnTo>
                  <a:pt x="1482328" y="401835"/>
                </a:lnTo>
                <a:lnTo>
                  <a:pt x="1500187" y="383977"/>
                </a:lnTo>
                <a:lnTo>
                  <a:pt x="1518046" y="366117"/>
                </a:lnTo>
                <a:lnTo>
                  <a:pt x="1526976" y="339328"/>
                </a:lnTo>
                <a:lnTo>
                  <a:pt x="1526976" y="312539"/>
                </a:lnTo>
                <a:lnTo>
                  <a:pt x="1518046" y="276820"/>
                </a:lnTo>
                <a:lnTo>
                  <a:pt x="1500187" y="250031"/>
                </a:lnTo>
                <a:lnTo>
                  <a:pt x="1473398" y="205383"/>
                </a:lnTo>
                <a:lnTo>
                  <a:pt x="1437679" y="169664"/>
                </a:lnTo>
                <a:lnTo>
                  <a:pt x="1401960" y="142875"/>
                </a:lnTo>
                <a:lnTo>
                  <a:pt x="1357312" y="107156"/>
                </a:lnTo>
                <a:lnTo>
                  <a:pt x="1285875" y="80367"/>
                </a:lnTo>
                <a:lnTo>
                  <a:pt x="1196578" y="53578"/>
                </a:lnTo>
                <a:lnTo>
                  <a:pt x="1080492" y="26789"/>
                </a:lnTo>
                <a:lnTo>
                  <a:pt x="937618" y="0"/>
                </a:lnTo>
                <a:lnTo>
                  <a:pt x="93761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4" name="Freeform 63"/>
          <p:cNvSpPr/>
          <p:nvPr/>
        </p:nvSpPr>
        <p:spPr bwMode="auto">
          <a:xfrm>
            <a:off x="3393281" y="4875609"/>
            <a:ext cx="625079" cy="562572"/>
          </a:xfrm>
          <a:custGeom>
            <a:avLst/>
            <a:gdLst/>
            <a:ahLst/>
            <a:cxnLst/>
            <a:rect l="0" t="0" r="0" b="0"/>
            <a:pathLst>
              <a:path w="625079" h="562572">
                <a:moveTo>
                  <a:pt x="26789" y="544711"/>
                </a:moveTo>
                <a:lnTo>
                  <a:pt x="26789" y="544711"/>
                </a:lnTo>
                <a:lnTo>
                  <a:pt x="17860" y="544711"/>
                </a:lnTo>
                <a:lnTo>
                  <a:pt x="17860" y="553641"/>
                </a:lnTo>
                <a:lnTo>
                  <a:pt x="8930" y="553641"/>
                </a:lnTo>
                <a:lnTo>
                  <a:pt x="8930" y="562571"/>
                </a:lnTo>
                <a:lnTo>
                  <a:pt x="0" y="562571"/>
                </a:lnTo>
                <a:lnTo>
                  <a:pt x="0" y="562571"/>
                </a:lnTo>
                <a:lnTo>
                  <a:pt x="0" y="562571"/>
                </a:lnTo>
                <a:lnTo>
                  <a:pt x="0" y="562571"/>
                </a:lnTo>
                <a:lnTo>
                  <a:pt x="0" y="562571"/>
                </a:lnTo>
                <a:lnTo>
                  <a:pt x="0" y="562571"/>
                </a:lnTo>
                <a:lnTo>
                  <a:pt x="0" y="562571"/>
                </a:lnTo>
                <a:lnTo>
                  <a:pt x="0" y="562571"/>
                </a:lnTo>
                <a:lnTo>
                  <a:pt x="0" y="562571"/>
                </a:lnTo>
                <a:lnTo>
                  <a:pt x="0" y="562571"/>
                </a:lnTo>
                <a:lnTo>
                  <a:pt x="0" y="562571"/>
                </a:lnTo>
                <a:lnTo>
                  <a:pt x="8930" y="553641"/>
                </a:lnTo>
                <a:lnTo>
                  <a:pt x="26789" y="535782"/>
                </a:lnTo>
                <a:lnTo>
                  <a:pt x="53578" y="508993"/>
                </a:lnTo>
                <a:lnTo>
                  <a:pt x="80367" y="482204"/>
                </a:lnTo>
                <a:lnTo>
                  <a:pt x="125016" y="437555"/>
                </a:lnTo>
                <a:lnTo>
                  <a:pt x="169664" y="401836"/>
                </a:lnTo>
                <a:lnTo>
                  <a:pt x="214313" y="348258"/>
                </a:lnTo>
                <a:lnTo>
                  <a:pt x="267891" y="303610"/>
                </a:lnTo>
                <a:lnTo>
                  <a:pt x="330399" y="250032"/>
                </a:lnTo>
                <a:lnTo>
                  <a:pt x="392907" y="187524"/>
                </a:lnTo>
                <a:lnTo>
                  <a:pt x="455414" y="133946"/>
                </a:lnTo>
                <a:lnTo>
                  <a:pt x="517922" y="80368"/>
                </a:lnTo>
                <a:lnTo>
                  <a:pt x="571500" y="35719"/>
                </a:lnTo>
                <a:lnTo>
                  <a:pt x="607219" y="8930"/>
                </a:lnTo>
                <a:lnTo>
                  <a:pt x="625078" y="0"/>
                </a:lnTo>
                <a:lnTo>
                  <a:pt x="62507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4063008" y="4339828"/>
            <a:ext cx="151806" cy="562571"/>
          </a:xfrm>
          <a:custGeom>
            <a:avLst/>
            <a:gdLst/>
            <a:ahLst/>
            <a:cxnLst/>
            <a:rect l="0" t="0" r="0" b="0"/>
            <a:pathLst>
              <a:path w="151806" h="562571">
                <a:moveTo>
                  <a:pt x="44648" y="276820"/>
                </a:moveTo>
                <a:lnTo>
                  <a:pt x="44648" y="276820"/>
                </a:lnTo>
                <a:lnTo>
                  <a:pt x="44648" y="276820"/>
                </a:lnTo>
                <a:lnTo>
                  <a:pt x="44648" y="276820"/>
                </a:lnTo>
                <a:lnTo>
                  <a:pt x="44648" y="276820"/>
                </a:lnTo>
                <a:lnTo>
                  <a:pt x="44648" y="276820"/>
                </a:lnTo>
                <a:lnTo>
                  <a:pt x="44648" y="276820"/>
                </a:lnTo>
                <a:lnTo>
                  <a:pt x="44648" y="276820"/>
                </a:lnTo>
                <a:lnTo>
                  <a:pt x="35719" y="276820"/>
                </a:lnTo>
                <a:lnTo>
                  <a:pt x="35719" y="276820"/>
                </a:lnTo>
                <a:lnTo>
                  <a:pt x="35719" y="276820"/>
                </a:lnTo>
                <a:lnTo>
                  <a:pt x="35719" y="276820"/>
                </a:lnTo>
                <a:lnTo>
                  <a:pt x="35719" y="276820"/>
                </a:lnTo>
                <a:lnTo>
                  <a:pt x="35719" y="285750"/>
                </a:lnTo>
                <a:lnTo>
                  <a:pt x="44648" y="294679"/>
                </a:lnTo>
                <a:lnTo>
                  <a:pt x="53578" y="312539"/>
                </a:lnTo>
                <a:lnTo>
                  <a:pt x="71437" y="348258"/>
                </a:lnTo>
                <a:lnTo>
                  <a:pt x="80367" y="383976"/>
                </a:lnTo>
                <a:lnTo>
                  <a:pt x="98226" y="428625"/>
                </a:lnTo>
                <a:lnTo>
                  <a:pt x="116086" y="464343"/>
                </a:lnTo>
                <a:lnTo>
                  <a:pt x="125015" y="500062"/>
                </a:lnTo>
                <a:lnTo>
                  <a:pt x="133945" y="526851"/>
                </a:lnTo>
                <a:lnTo>
                  <a:pt x="142875" y="553641"/>
                </a:lnTo>
                <a:lnTo>
                  <a:pt x="151805" y="562570"/>
                </a:lnTo>
                <a:lnTo>
                  <a:pt x="151805" y="562570"/>
                </a:lnTo>
                <a:lnTo>
                  <a:pt x="151805" y="562570"/>
                </a:lnTo>
                <a:lnTo>
                  <a:pt x="142875" y="553641"/>
                </a:lnTo>
                <a:lnTo>
                  <a:pt x="133945" y="526851"/>
                </a:lnTo>
                <a:lnTo>
                  <a:pt x="107156" y="491133"/>
                </a:lnTo>
                <a:lnTo>
                  <a:pt x="89297" y="455414"/>
                </a:lnTo>
                <a:lnTo>
                  <a:pt x="62508" y="410765"/>
                </a:lnTo>
                <a:lnTo>
                  <a:pt x="44648" y="375047"/>
                </a:lnTo>
                <a:lnTo>
                  <a:pt x="26789" y="339328"/>
                </a:lnTo>
                <a:lnTo>
                  <a:pt x="8930" y="312539"/>
                </a:lnTo>
                <a:lnTo>
                  <a:pt x="0" y="294679"/>
                </a:lnTo>
                <a:lnTo>
                  <a:pt x="0" y="276820"/>
                </a:lnTo>
                <a:lnTo>
                  <a:pt x="0" y="258961"/>
                </a:lnTo>
                <a:lnTo>
                  <a:pt x="8930" y="241101"/>
                </a:lnTo>
                <a:lnTo>
                  <a:pt x="17859" y="214312"/>
                </a:lnTo>
                <a:lnTo>
                  <a:pt x="26789" y="187523"/>
                </a:lnTo>
                <a:lnTo>
                  <a:pt x="44648" y="151804"/>
                </a:lnTo>
                <a:lnTo>
                  <a:pt x="62508" y="116086"/>
                </a:lnTo>
                <a:lnTo>
                  <a:pt x="80367" y="80367"/>
                </a:lnTo>
                <a:lnTo>
                  <a:pt x="98226" y="53578"/>
                </a:lnTo>
                <a:lnTo>
                  <a:pt x="116086" y="26789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4125516" y="4634507"/>
            <a:ext cx="98227" cy="125017"/>
          </a:xfrm>
          <a:custGeom>
            <a:avLst/>
            <a:gdLst/>
            <a:ahLst/>
            <a:cxnLst/>
            <a:rect l="0" t="0" r="0" b="0"/>
            <a:pathLst>
              <a:path w="98227" h="125017">
                <a:moveTo>
                  <a:pt x="0" y="125016"/>
                </a:moveTo>
                <a:lnTo>
                  <a:pt x="0" y="125016"/>
                </a:lnTo>
                <a:lnTo>
                  <a:pt x="8929" y="125016"/>
                </a:lnTo>
                <a:lnTo>
                  <a:pt x="17859" y="116086"/>
                </a:lnTo>
                <a:lnTo>
                  <a:pt x="26789" y="98227"/>
                </a:lnTo>
                <a:lnTo>
                  <a:pt x="44648" y="80368"/>
                </a:lnTo>
                <a:lnTo>
                  <a:pt x="62507" y="53579"/>
                </a:lnTo>
                <a:lnTo>
                  <a:pt x="80367" y="35719"/>
                </a:lnTo>
                <a:lnTo>
                  <a:pt x="89297" y="1786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4313039" y="4464843"/>
            <a:ext cx="142876" cy="303611"/>
          </a:xfrm>
          <a:custGeom>
            <a:avLst/>
            <a:gdLst/>
            <a:ahLst/>
            <a:cxnLst/>
            <a:rect l="0" t="0" r="0" b="0"/>
            <a:pathLst>
              <a:path w="142876" h="303611">
                <a:moveTo>
                  <a:pt x="8930" y="125016"/>
                </a:moveTo>
                <a:lnTo>
                  <a:pt x="8930" y="125016"/>
                </a:lnTo>
                <a:lnTo>
                  <a:pt x="8930" y="116086"/>
                </a:lnTo>
                <a:lnTo>
                  <a:pt x="893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8930" y="125016"/>
                </a:lnTo>
                <a:lnTo>
                  <a:pt x="17859" y="142875"/>
                </a:lnTo>
                <a:lnTo>
                  <a:pt x="35719" y="169664"/>
                </a:lnTo>
                <a:lnTo>
                  <a:pt x="53578" y="196453"/>
                </a:lnTo>
                <a:lnTo>
                  <a:pt x="71438" y="223243"/>
                </a:lnTo>
                <a:lnTo>
                  <a:pt x="89297" y="258961"/>
                </a:lnTo>
                <a:lnTo>
                  <a:pt x="98227" y="276821"/>
                </a:lnTo>
                <a:lnTo>
                  <a:pt x="98227" y="294680"/>
                </a:lnTo>
                <a:lnTo>
                  <a:pt x="98227" y="303610"/>
                </a:lnTo>
                <a:lnTo>
                  <a:pt x="98227" y="285750"/>
                </a:lnTo>
                <a:lnTo>
                  <a:pt x="80367" y="258961"/>
                </a:lnTo>
                <a:lnTo>
                  <a:pt x="71438" y="223243"/>
                </a:lnTo>
                <a:lnTo>
                  <a:pt x="62508" y="169664"/>
                </a:lnTo>
                <a:lnTo>
                  <a:pt x="62508" y="116086"/>
                </a:lnTo>
                <a:lnTo>
                  <a:pt x="62508" y="71438"/>
                </a:lnTo>
                <a:lnTo>
                  <a:pt x="71438" y="35719"/>
                </a:lnTo>
                <a:lnTo>
                  <a:pt x="89297" y="8930"/>
                </a:lnTo>
                <a:lnTo>
                  <a:pt x="107156" y="0"/>
                </a:lnTo>
                <a:lnTo>
                  <a:pt x="125016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8" name="Freeform 67"/>
          <p:cNvSpPr/>
          <p:nvPr/>
        </p:nvSpPr>
        <p:spPr bwMode="auto">
          <a:xfrm>
            <a:off x="4509492" y="4482703"/>
            <a:ext cx="125017" cy="214313"/>
          </a:xfrm>
          <a:custGeom>
            <a:avLst/>
            <a:gdLst/>
            <a:ahLst/>
            <a:cxnLst/>
            <a:rect l="0" t="0" r="0" b="0"/>
            <a:pathLst>
              <a:path w="125017" h="214313">
                <a:moveTo>
                  <a:pt x="35719" y="133945"/>
                </a:moveTo>
                <a:lnTo>
                  <a:pt x="35719" y="133945"/>
                </a:lnTo>
                <a:lnTo>
                  <a:pt x="35719" y="125015"/>
                </a:lnTo>
                <a:lnTo>
                  <a:pt x="44649" y="125015"/>
                </a:lnTo>
                <a:lnTo>
                  <a:pt x="44649" y="116086"/>
                </a:lnTo>
                <a:lnTo>
                  <a:pt x="53578" y="98226"/>
                </a:lnTo>
                <a:lnTo>
                  <a:pt x="62508" y="89297"/>
                </a:lnTo>
                <a:lnTo>
                  <a:pt x="62508" y="71437"/>
                </a:lnTo>
                <a:lnTo>
                  <a:pt x="62508" y="53578"/>
                </a:lnTo>
                <a:lnTo>
                  <a:pt x="62508" y="35718"/>
                </a:lnTo>
                <a:lnTo>
                  <a:pt x="53578" y="26789"/>
                </a:lnTo>
                <a:lnTo>
                  <a:pt x="35719" y="8929"/>
                </a:lnTo>
                <a:lnTo>
                  <a:pt x="26789" y="0"/>
                </a:lnTo>
                <a:lnTo>
                  <a:pt x="17860" y="0"/>
                </a:lnTo>
                <a:lnTo>
                  <a:pt x="8930" y="17859"/>
                </a:lnTo>
                <a:lnTo>
                  <a:pt x="0" y="44648"/>
                </a:lnTo>
                <a:lnTo>
                  <a:pt x="8930" y="71437"/>
                </a:lnTo>
                <a:lnTo>
                  <a:pt x="17860" y="116086"/>
                </a:lnTo>
                <a:lnTo>
                  <a:pt x="26789" y="151804"/>
                </a:lnTo>
                <a:lnTo>
                  <a:pt x="44649" y="187523"/>
                </a:lnTo>
                <a:lnTo>
                  <a:pt x="62508" y="205383"/>
                </a:lnTo>
                <a:lnTo>
                  <a:pt x="80367" y="214312"/>
                </a:lnTo>
                <a:lnTo>
                  <a:pt x="98227" y="205383"/>
                </a:lnTo>
                <a:lnTo>
                  <a:pt x="116086" y="187523"/>
                </a:lnTo>
                <a:lnTo>
                  <a:pt x="125016" y="151804"/>
                </a:lnTo>
                <a:lnTo>
                  <a:pt x="125016" y="116086"/>
                </a:lnTo>
                <a:lnTo>
                  <a:pt x="125016" y="11608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9" name="Freeform 68"/>
          <p:cNvSpPr/>
          <p:nvPr/>
        </p:nvSpPr>
        <p:spPr bwMode="auto">
          <a:xfrm>
            <a:off x="4652367" y="4134445"/>
            <a:ext cx="187525" cy="500063"/>
          </a:xfrm>
          <a:custGeom>
            <a:avLst/>
            <a:gdLst/>
            <a:ahLst/>
            <a:cxnLst/>
            <a:rect l="0" t="0" r="0" b="0"/>
            <a:pathLst>
              <a:path w="187525" h="500063">
                <a:moveTo>
                  <a:pt x="35719" y="267891"/>
                </a:moveTo>
                <a:lnTo>
                  <a:pt x="35719" y="267891"/>
                </a:lnTo>
                <a:lnTo>
                  <a:pt x="26789" y="267891"/>
                </a:lnTo>
                <a:lnTo>
                  <a:pt x="17860" y="276820"/>
                </a:lnTo>
                <a:lnTo>
                  <a:pt x="8930" y="285750"/>
                </a:lnTo>
                <a:lnTo>
                  <a:pt x="8930" y="303609"/>
                </a:lnTo>
                <a:lnTo>
                  <a:pt x="0" y="330398"/>
                </a:lnTo>
                <a:lnTo>
                  <a:pt x="0" y="366117"/>
                </a:lnTo>
                <a:lnTo>
                  <a:pt x="8930" y="401836"/>
                </a:lnTo>
                <a:lnTo>
                  <a:pt x="17860" y="437555"/>
                </a:lnTo>
                <a:lnTo>
                  <a:pt x="26789" y="473273"/>
                </a:lnTo>
                <a:lnTo>
                  <a:pt x="44649" y="491133"/>
                </a:lnTo>
                <a:lnTo>
                  <a:pt x="62508" y="500062"/>
                </a:lnTo>
                <a:lnTo>
                  <a:pt x="71438" y="500062"/>
                </a:lnTo>
                <a:lnTo>
                  <a:pt x="89297" y="482203"/>
                </a:lnTo>
                <a:lnTo>
                  <a:pt x="98227" y="455414"/>
                </a:lnTo>
                <a:lnTo>
                  <a:pt x="107156" y="410766"/>
                </a:lnTo>
                <a:lnTo>
                  <a:pt x="107156" y="357187"/>
                </a:lnTo>
                <a:lnTo>
                  <a:pt x="107156" y="303609"/>
                </a:lnTo>
                <a:lnTo>
                  <a:pt x="98227" y="241101"/>
                </a:lnTo>
                <a:lnTo>
                  <a:pt x="80367" y="178594"/>
                </a:lnTo>
                <a:lnTo>
                  <a:pt x="62508" y="116086"/>
                </a:lnTo>
                <a:lnTo>
                  <a:pt x="44649" y="53578"/>
                </a:lnTo>
                <a:lnTo>
                  <a:pt x="26789" y="17859"/>
                </a:lnTo>
                <a:lnTo>
                  <a:pt x="17860" y="0"/>
                </a:lnTo>
                <a:lnTo>
                  <a:pt x="8930" y="0"/>
                </a:lnTo>
                <a:lnTo>
                  <a:pt x="0" y="35719"/>
                </a:lnTo>
                <a:lnTo>
                  <a:pt x="0" y="89297"/>
                </a:lnTo>
                <a:lnTo>
                  <a:pt x="8930" y="151805"/>
                </a:lnTo>
                <a:lnTo>
                  <a:pt x="26789" y="223242"/>
                </a:lnTo>
                <a:lnTo>
                  <a:pt x="44649" y="285750"/>
                </a:lnTo>
                <a:lnTo>
                  <a:pt x="71438" y="339328"/>
                </a:lnTo>
                <a:lnTo>
                  <a:pt x="98227" y="366117"/>
                </a:lnTo>
                <a:lnTo>
                  <a:pt x="125016" y="383976"/>
                </a:lnTo>
                <a:lnTo>
                  <a:pt x="151805" y="383976"/>
                </a:lnTo>
                <a:lnTo>
                  <a:pt x="187524" y="357187"/>
                </a:lnTo>
                <a:lnTo>
                  <a:pt x="187524" y="35718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0" name="Freeform 69"/>
          <p:cNvSpPr/>
          <p:nvPr/>
        </p:nvSpPr>
        <p:spPr bwMode="auto">
          <a:xfrm>
            <a:off x="4947047" y="3991570"/>
            <a:ext cx="160735" cy="366118"/>
          </a:xfrm>
          <a:custGeom>
            <a:avLst/>
            <a:gdLst/>
            <a:ahLst/>
            <a:cxnLst/>
            <a:rect l="0" t="0" r="0" b="0"/>
            <a:pathLst>
              <a:path w="160735" h="366118">
                <a:moveTo>
                  <a:pt x="0" y="0"/>
                </a:moveTo>
                <a:lnTo>
                  <a:pt x="8930" y="8930"/>
                </a:lnTo>
                <a:lnTo>
                  <a:pt x="8930" y="26789"/>
                </a:lnTo>
                <a:lnTo>
                  <a:pt x="26789" y="62508"/>
                </a:lnTo>
                <a:lnTo>
                  <a:pt x="44648" y="116086"/>
                </a:lnTo>
                <a:lnTo>
                  <a:pt x="71437" y="169664"/>
                </a:lnTo>
                <a:lnTo>
                  <a:pt x="98226" y="232172"/>
                </a:lnTo>
                <a:lnTo>
                  <a:pt x="116086" y="285750"/>
                </a:lnTo>
                <a:lnTo>
                  <a:pt x="133945" y="321469"/>
                </a:lnTo>
                <a:lnTo>
                  <a:pt x="151805" y="348258"/>
                </a:lnTo>
                <a:lnTo>
                  <a:pt x="151805" y="366117"/>
                </a:lnTo>
                <a:lnTo>
                  <a:pt x="160734" y="357187"/>
                </a:lnTo>
                <a:lnTo>
                  <a:pt x="151805" y="339328"/>
                </a:lnTo>
                <a:lnTo>
                  <a:pt x="133945" y="303609"/>
                </a:lnTo>
                <a:lnTo>
                  <a:pt x="98226" y="258961"/>
                </a:lnTo>
                <a:lnTo>
                  <a:pt x="53578" y="196453"/>
                </a:lnTo>
                <a:lnTo>
                  <a:pt x="53578" y="19645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1" name="Freeform 70"/>
          <p:cNvSpPr/>
          <p:nvPr/>
        </p:nvSpPr>
        <p:spPr bwMode="auto">
          <a:xfrm>
            <a:off x="4759523" y="3777257"/>
            <a:ext cx="544712" cy="678658"/>
          </a:xfrm>
          <a:custGeom>
            <a:avLst/>
            <a:gdLst/>
            <a:ahLst/>
            <a:cxnLst/>
            <a:rect l="0" t="0" r="0" b="0"/>
            <a:pathLst>
              <a:path w="544712" h="678658">
                <a:moveTo>
                  <a:pt x="0" y="285750"/>
                </a:moveTo>
                <a:lnTo>
                  <a:pt x="8930" y="294680"/>
                </a:lnTo>
                <a:lnTo>
                  <a:pt x="8930" y="294680"/>
                </a:lnTo>
                <a:lnTo>
                  <a:pt x="17860" y="285750"/>
                </a:lnTo>
                <a:lnTo>
                  <a:pt x="44649" y="267891"/>
                </a:lnTo>
                <a:lnTo>
                  <a:pt x="62508" y="250032"/>
                </a:lnTo>
                <a:lnTo>
                  <a:pt x="89297" y="205383"/>
                </a:lnTo>
                <a:lnTo>
                  <a:pt x="125016" y="160735"/>
                </a:lnTo>
                <a:lnTo>
                  <a:pt x="160735" y="107157"/>
                </a:lnTo>
                <a:lnTo>
                  <a:pt x="205383" y="53579"/>
                </a:lnTo>
                <a:lnTo>
                  <a:pt x="241102" y="17860"/>
                </a:lnTo>
                <a:lnTo>
                  <a:pt x="267891" y="0"/>
                </a:lnTo>
                <a:lnTo>
                  <a:pt x="294680" y="0"/>
                </a:lnTo>
                <a:lnTo>
                  <a:pt x="303610" y="26789"/>
                </a:lnTo>
                <a:lnTo>
                  <a:pt x="303610" y="80368"/>
                </a:lnTo>
                <a:lnTo>
                  <a:pt x="294680" y="142875"/>
                </a:lnTo>
                <a:lnTo>
                  <a:pt x="276821" y="214313"/>
                </a:lnTo>
                <a:lnTo>
                  <a:pt x="258961" y="285750"/>
                </a:lnTo>
                <a:lnTo>
                  <a:pt x="232172" y="339329"/>
                </a:lnTo>
                <a:lnTo>
                  <a:pt x="223243" y="375047"/>
                </a:lnTo>
                <a:lnTo>
                  <a:pt x="214313" y="392907"/>
                </a:lnTo>
                <a:lnTo>
                  <a:pt x="214313" y="392907"/>
                </a:lnTo>
                <a:lnTo>
                  <a:pt x="232172" y="366118"/>
                </a:lnTo>
                <a:lnTo>
                  <a:pt x="267891" y="330399"/>
                </a:lnTo>
                <a:lnTo>
                  <a:pt x="321469" y="285750"/>
                </a:lnTo>
                <a:lnTo>
                  <a:pt x="383977" y="250032"/>
                </a:lnTo>
                <a:lnTo>
                  <a:pt x="437555" y="223243"/>
                </a:lnTo>
                <a:lnTo>
                  <a:pt x="491133" y="214313"/>
                </a:lnTo>
                <a:lnTo>
                  <a:pt x="526852" y="214313"/>
                </a:lnTo>
                <a:lnTo>
                  <a:pt x="544711" y="241102"/>
                </a:lnTo>
                <a:lnTo>
                  <a:pt x="535782" y="276821"/>
                </a:lnTo>
                <a:lnTo>
                  <a:pt x="517922" y="339329"/>
                </a:lnTo>
                <a:lnTo>
                  <a:pt x="482204" y="410766"/>
                </a:lnTo>
                <a:lnTo>
                  <a:pt x="446485" y="482204"/>
                </a:lnTo>
                <a:lnTo>
                  <a:pt x="401836" y="562571"/>
                </a:lnTo>
                <a:lnTo>
                  <a:pt x="357188" y="616149"/>
                </a:lnTo>
                <a:lnTo>
                  <a:pt x="330399" y="660797"/>
                </a:lnTo>
                <a:lnTo>
                  <a:pt x="312540" y="678657"/>
                </a:lnTo>
                <a:lnTo>
                  <a:pt x="303610" y="678657"/>
                </a:lnTo>
                <a:lnTo>
                  <a:pt x="312540" y="660797"/>
                </a:lnTo>
                <a:lnTo>
                  <a:pt x="312540" y="66079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2" name="Freeform 71"/>
          <p:cNvSpPr/>
          <p:nvPr/>
        </p:nvSpPr>
        <p:spPr bwMode="auto">
          <a:xfrm>
            <a:off x="5268516" y="3812976"/>
            <a:ext cx="160735" cy="330400"/>
          </a:xfrm>
          <a:custGeom>
            <a:avLst/>
            <a:gdLst/>
            <a:ahLst/>
            <a:cxnLst/>
            <a:rect l="0" t="0" r="0" b="0"/>
            <a:pathLst>
              <a:path w="160735" h="330400">
                <a:moveTo>
                  <a:pt x="0" y="205383"/>
                </a:moveTo>
                <a:lnTo>
                  <a:pt x="8929" y="205383"/>
                </a:lnTo>
                <a:lnTo>
                  <a:pt x="26789" y="223242"/>
                </a:lnTo>
                <a:lnTo>
                  <a:pt x="44648" y="241102"/>
                </a:lnTo>
                <a:lnTo>
                  <a:pt x="62507" y="258961"/>
                </a:lnTo>
                <a:lnTo>
                  <a:pt x="80367" y="276820"/>
                </a:lnTo>
                <a:lnTo>
                  <a:pt x="98226" y="303610"/>
                </a:lnTo>
                <a:lnTo>
                  <a:pt x="107156" y="321469"/>
                </a:lnTo>
                <a:lnTo>
                  <a:pt x="107156" y="330399"/>
                </a:lnTo>
                <a:lnTo>
                  <a:pt x="107156" y="330399"/>
                </a:lnTo>
                <a:lnTo>
                  <a:pt x="107156" y="321469"/>
                </a:lnTo>
                <a:lnTo>
                  <a:pt x="98226" y="303610"/>
                </a:lnTo>
                <a:lnTo>
                  <a:pt x="89297" y="258961"/>
                </a:lnTo>
                <a:lnTo>
                  <a:pt x="80367" y="214313"/>
                </a:lnTo>
                <a:lnTo>
                  <a:pt x="71437" y="151805"/>
                </a:lnTo>
                <a:lnTo>
                  <a:pt x="71437" y="98227"/>
                </a:lnTo>
                <a:lnTo>
                  <a:pt x="71437" y="53578"/>
                </a:lnTo>
                <a:lnTo>
                  <a:pt x="89297" y="17860"/>
                </a:lnTo>
                <a:lnTo>
                  <a:pt x="107156" y="0"/>
                </a:lnTo>
                <a:lnTo>
                  <a:pt x="125015" y="0"/>
                </a:lnTo>
                <a:lnTo>
                  <a:pt x="142875" y="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3" name="Freeform 72"/>
          <p:cNvSpPr/>
          <p:nvPr/>
        </p:nvSpPr>
        <p:spPr bwMode="auto">
          <a:xfrm>
            <a:off x="5375672" y="3750468"/>
            <a:ext cx="178595" cy="223244"/>
          </a:xfrm>
          <a:custGeom>
            <a:avLst/>
            <a:gdLst/>
            <a:ahLst/>
            <a:cxnLst/>
            <a:rect l="0" t="0" r="0" b="0"/>
            <a:pathLst>
              <a:path w="178595" h="223244">
                <a:moveTo>
                  <a:pt x="0" y="62508"/>
                </a:moveTo>
                <a:lnTo>
                  <a:pt x="0" y="71438"/>
                </a:lnTo>
                <a:lnTo>
                  <a:pt x="0" y="80368"/>
                </a:lnTo>
                <a:lnTo>
                  <a:pt x="8930" y="107157"/>
                </a:lnTo>
                <a:lnTo>
                  <a:pt x="26789" y="133946"/>
                </a:lnTo>
                <a:lnTo>
                  <a:pt x="35719" y="160735"/>
                </a:lnTo>
                <a:lnTo>
                  <a:pt x="53578" y="187524"/>
                </a:lnTo>
                <a:lnTo>
                  <a:pt x="80367" y="214313"/>
                </a:lnTo>
                <a:lnTo>
                  <a:pt x="107156" y="223243"/>
                </a:lnTo>
                <a:lnTo>
                  <a:pt x="125016" y="223243"/>
                </a:lnTo>
                <a:lnTo>
                  <a:pt x="151805" y="214313"/>
                </a:lnTo>
                <a:lnTo>
                  <a:pt x="169664" y="196453"/>
                </a:lnTo>
                <a:lnTo>
                  <a:pt x="178594" y="169664"/>
                </a:lnTo>
                <a:lnTo>
                  <a:pt x="178594" y="133946"/>
                </a:lnTo>
                <a:lnTo>
                  <a:pt x="178594" y="89297"/>
                </a:lnTo>
                <a:lnTo>
                  <a:pt x="160734" y="53578"/>
                </a:lnTo>
                <a:lnTo>
                  <a:pt x="142875" y="17860"/>
                </a:lnTo>
                <a:lnTo>
                  <a:pt x="125016" y="0"/>
                </a:lnTo>
                <a:lnTo>
                  <a:pt x="107156" y="8930"/>
                </a:lnTo>
                <a:lnTo>
                  <a:pt x="89297" y="35719"/>
                </a:lnTo>
                <a:lnTo>
                  <a:pt x="80367" y="71438"/>
                </a:lnTo>
                <a:lnTo>
                  <a:pt x="71437" y="107157"/>
                </a:lnTo>
                <a:lnTo>
                  <a:pt x="71437" y="142875"/>
                </a:lnTo>
                <a:lnTo>
                  <a:pt x="80367" y="169664"/>
                </a:lnTo>
                <a:lnTo>
                  <a:pt x="80367" y="16966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4" name="Freeform 73"/>
          <p:cNvSpPr/>
          <p:nvPr/>
        </p:nvSpPr>
        <p:spPr bwMode="auto">
          <a:xfrm>
            <a:off x="5589984" y="3616523"/>
            <a:ext cx="142876" cy="250032"/>
          </a:xfrm>
          <a:custGeom>
            <a:avLst/>
            <a:gdLst/>
            <a:ahLst/>
            <a:cxnLst/>
            <a:rect l="0" t="0" r="0" b="0"/>
            <a:pathLst>
              <a:path w="142876" h="250032">
                <a:moveTo>
                  <a:pt x="80368" y="26789"/>
                </a:moveTo>
                <a:lnTo>
                  <a:pt x="71438" y="35719"/>
                </a:lnTo>
                <a:lnTo>
                  <a:pt x="71438" y="44648"/>
                </a:lnTo>
                <a:lnTo>
                  <a:pt x="62508" y="62508"/>
                </a:lnTo>
                <a:lnTo>
                  <a:pt x="53579" y="98227"/>
                </a:lnTo>
                <a:lnTo>
                  <a:pt x="53579" y="133945"/>
                </a:lnTo>
                <a:lnTo>
                  <a:pt x="44649" y="169664"/>
                </a:lnTo>
                <a:lnTo>
                  <a:pt x="44649" y="205383"/>
                </a:lnTo>
                <a:lnTo>
                  <a:pt x="53579" y="232172"/>
                </a:lnTo>
                <a:lnTo>
                  <a:pt x="62508" y="250031"/>
                </a:lnTo>
                <a:lnTo>
                  <a:pt x="71438" y="250031"/>
                </a:lnTo>
                <a:lnTo>
                  <a:pt x="89297" y="232172"/>
                </a:lnTo>
                <a:lnTo>
                  <a:pt x="98227" y="205383"/>
                </a:lnTo>
                <a:lnTo>
                  <a:pt x="116086" y="169664"/>
                </a:lnTo>
                <a:lnTo>
                  <a:pt x="133946" y="133945"/>
                </a:lnTo>
                <a:lnTo>
                  <a:pt x="142875" y="89297"/>
                </a:lnTo>
                <a:lnTo>
                  <a:pt x="133946" y="44648"/>
                </a:lnTo>
                <a:lnTo>
                  <a:pt x="125016" y="17859"/>
                </a:lnTo>
                <a:lnTo>
                  <a:pt x="107157" y="0"/>
                </a:lnTo>
                <a:lnTo>
                  <a:pt x="80368" y="8930"/>
                </a:lnTo>
                <a:lnTo>
                  <a:pt x="62508" y="26789"/>
                </a:lnTo>
                <a:lnTo>
                  <a:pt x="35719" y="62508"/>
                </a:lnTo>
                <a:lnTo>
                  <a:pt x="17860" y="107156"/>
                </a:lnTo>
                <a:lnTo>
                  <a:pt x="0" y="142875"/>
                </a:lnTo>
                <a:lnTo>
                  <a:pt x="0" y="160734"/>
                </a:lnTo>
                <a:lnTo>
                  <a:pt x="8930" y="169664"/>
                </a:lnTo>
                <a:lnTo>
                  <a:pt x="8930" y="16966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5" name="Freeform 74"/>
          <p:cNvSpPr/>
          <p:nvPr/>
        </p:nvSpPr>
        <p:spPr bwMode="auto">
          <a:xfrm>
            <a:off x="5795367" y="3446859"/>
            <a:ext cx="62509" cy="303610"/>
          </a:xfrm>
          <a:custGeom>
            <a:avLst/>
            <a:gdLst/>
            <a:ahLst/>
            <a:cxnLst/>
            <a:rect l="0" t="0" r="0" b="0"/>
            <a:pathLst>
              <a:path w="62509" h="303610">
                <a:moveTo>
                  <a:pt x="0" y="0"/>
                </a:moveTo>
                <a:lnTo>
                  <a:pt x="0" y="0"/>
                </a:lnTo>
                <a:lnTo>
                  <a:pt x="17860" y="8930"/>
                </a:lnTo>
                <a:lnTo>
                  <a:pt x="26789" y="17859"/>
                </a:lnTo>
                <a:lnTo>
                  <a:pt x="44649" y="44648"/>
                </a:lnTo>
                <a:lnTo>
                  <a:pt x="53578" y="80367"/>
                </a:lnTo>
                <a:lnTo>
                  <a:pt x="53578" y="125016"/>
                </a:lnTo>
                <a:lnTo>
                  <a:pt x="53578" y="169664"/>
                </a:lnTo>
                <a:lnTo>
                  <a:pt x="53578" y="214312"/>
                </a:lnTo>
                <a:lnTo>
                  <a:pt x="53578" y="250031"/>
                </a:lnTo>
                <a:lnTo>
                  <a:pt x="44649" y="285750"/>
                </a:lnTo>
                <a:lnTo>
                  <a:pt x="44649" y="303609"/>
                </a:lnTo>
                <a:lnTo>
                  <a:pt x="53578" y="303609"/>
                </a:lnTo>
                <a:lnTo>
                  <a:pt x="53578" y="285750"/>
                </a:lnTo>
                <a:lnTo>
                  <a:pt x="62508" y="258961"/>
                </a:lnTo>
                <a:lnTo>
                  <a:pt x="62508" y="205383"/>
                </a:lnTo>
                <a:lnTo>
                  <a:pt x="62508" y="20538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" name="Freeform 75"/>
          <p:cNvSpPr/>
          <p:nvPr/>
        </p:nvSpPr>
        <p:spPr bwMode="auto">
          <a:xfrm>
            <a:off x="5875734" y="3295054"/>
            <a:ext cx="142876" cy="303611"/>
          </a:xfrm>
          <a:custGeom>
            <a:avLst/>
            <a:gdLst/>
            <a:ahLst/>
            <a:cxnLst/>
            <a:rect l="0" t="0" r="0" b="0"/>
            <a:pathLst>
              <a:path w="142876" h="303611">
                <a:moveTo>
                  <a:pt x="116086" y="0"/>
                </a:moveTo>
                <a:lnTo>
                  <a:pt x="116086" y="0"/>
                </a:lnTo>
                <a:lnTo>
                  <a:pt x="107157" y="8930"/>
                </a:lnTo>
                <a:lnTo>
                  <a:pt x="98227" y="17860"/>
                </a:lnTo>
                <a:lnTo>
                  <a:pt x="80368" y="26789"/>
                </a:lnTo>
                <a:lnTo>
                  <a:pt x="62508" y="53578"/>
                </a:lnTo>
                <a:lnTo>
                  <a:pt x="44649" y="80367"/>
                </a:lnTo>
                <a:lnTo>
                  <a:pt x="17860" y="107157"/>
                </a:lnTo>
                <a:lnTo>
                  <a:pt x="8930" y="151805"/>
                </a:lnTo>
                <a:lnTo>
                  <a:pt x="0" y="196453"/>
                </a:lnTo>
                <a:lnTo>
                  <a:pt x="0" y="232172"/>
                </a:lnTo>
                <a:lnTo>
                  <a:pt x="17860" y="267891"/>
                </a:lnTo>
                <a:lnTo>
                  <a:pt x="35719" y="294680"/>
                </a:lnTo>
                <a:lnTo>
                  <a:pt x="62508" y="303610"/>
                </a:lnTo>
                <a:lnTo>
                  <a:pt x="89297" y="303610"/>
                </a:lnTo>
                <a:lnTo>
                  <a:pt x="116086" y="285750"/>
                </a:lnTo>
                <a:lnTo>
                  <a:pt x="133946" y="258961"/>
                </a:lnTo>
                <a:lnTo>
                  <a:pt x="142875" y="223242"/>
                </a:lnTo>
                <a:lnTo>
                  <a:pt x="142875" y="22324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" name="Freeform 76"/>
          <p:cNvSpPr/>
          <p:nvPr/>
        </p:nvSpPr>
        <p:spPr bwMode="auto">
          <a:xfrm>
            <a:off x="5991820" y="3241476"/>
            <a:ext cx="276822" cy="366118"/>
          </a:xfrm>
          <a:custGeom>
            <a:avLst/>
            <a:gdLst/>
            <a:ahLst/>
            <a:cxnLst/>
            <a:rect l="0" t="0" r="0" b="0"/>
            <a:pathLst>
              <a:path w="276822" h="366118">
                <a:moveTo>
                  <a:pt x="125016" y="17860"/>
                </a:moveTo>
                <a:lnTo>
                  <a:pt x="116086" y="8930"/>
                </a:lnTo>
                <a:lnTo>
                  <a:pt x="107157" y="8930"/>
                </a:lnTo>
                <a:lnTo>
                  <a:pt x="98227" y="0"/>
                </a:lnTo>
                <a:lnTo>
                  <a:pt x="80368" y="0"/>
                </a:lnTo>
                <a:lnTo>
                  <a:pt x="71438" y="8930"/>
                </a:lnTo>
                <a:lnTo>
                  <a:pt x="53578" y="26789"/>
                </a:lnTo>
                <a:lnTo>
                  <a:pt x="35719" y="53578"/>
                </a:lnTo>
                <a:lnTo>
                  <a:pt x="17860" y="80367"/>
                </a:lnTo>
                <a:lnTo>
                  <a:pt x="0" y="116086"/>
                </a:lnTo>
                <a:lnTo>
                  <a:pt x="0" y="151805"/>
                </a:lnTo>
                <a:lnTo>
                  <a:pt x="0" y="169664"/>
                </a:lnTo>
                <a:lnTo>
                  <a:pt x="8930" y="187524"/>
                </a:lnTo>
                <a:lnTo>
                  <a:pt x="35719" y="187524"/>
                </a:lnTo>
                <a:lnTo>
                  <a:pt x="71438" y="178594"/>
                </a:lnTo>
                <a:lnTo>
                  <a:pt x="116086" y="160735"/>
                </a:lnTo>
                <a:lnTo>
                  <a:pt x="160735" y="151805"/>
                </a:lnTo>
                <a:lnTo>
                  <a:pt x="205383" y="142875"/>
                </a:lnTo>
                <a:lnTo>
                  <a:pt x="250032" y="151805"/>
                </a:lnTo>
                <a:lnTo>
                  <a:pt x="267891" y="160735"/>
                </a:lnTo>
                <a:lnTo>
                  <a:pt x="276821" y="187524"/>
                </a:lnTo>
                <a:lnTo>
                  <a:pt x="267891" y="223242"/>
                </a:lnTo>
                <a:lnTo>
                  <a:pt x="250032" y="267891"/>
                </a:lnTo>
                <a:lnTo>
                  <a:pt x="214313" y="303610"/>
                </a:lnTo>
                <a:lnTo>
                  <a:pt x="169664" y="339328"/>
                </a:lnTo>
                <a:lnTo>
                  <a:pt x="125016" y="366117"/>
                </a:lnTo>
                <a:lnTo>
                  <a:pt x="125016" y="36611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8" name="Freeform 77"/>
          <p:cNvSpPr/>
          <p:nvPr/>
        </p:nvSpPr>
        <p:spPr bwMode="auto">
          <a:xfrm>
            <a:off x="4259461" y="3178968"/>
            <a:ext cx="2616399" cy="2250283"/>
          </a:xfrm>
          <a:custGeom>
            <a:avLst/>
            <a:gdLst/>
            <a:ahLst/>
            <a:cxnLst/>
            <a:rect l="0" t="0" r="0" b="0"/>
            <a:pathLst>
              <a:path w="2616399" h="2250283">
                <a:moveTo>
                  <a:pt x="0" y="2250282"/>
                </a:moveTo>
                <a:lnTo>
                  <a:pt x="17859" y="2232423"/>
                </a:lnTo>
                <a:lnTo>
                  <a:pt x="53578" y="2205634"/>
                </a:lnTo>
                <a:lnTo>
                  <a:pt x="116086" y="2152055"/>
                </a:lnTo>
                <a:lnTo>
                  <a:pt x="196453" y="2080618"/>
                </a:lnTo>
                <a:lnTo>
                  <a:pt x="285750" y="2000251"/>
                </a:lnTo>
                <a:lnTo>
                  <a:pt x="392906" y="1902024"/>
                </a:lnTo>
                <a:lnTo>
                  <a:pt x="508992" y="1785938"/>
                </a:lnTo>
                <a:lnTo>
                  <a:pt x="634008" y="1660922"/>
                </a:lnTo>
                <a:lnTo>
                  <a:pt x="767953" y="1518047"/>
                </a:lnTo>
                <a:lnTo>
                  <a:pt x="919758" y="1375172"/>
                </a:lnTo>
                <a:lnTo>
                  <a:pt x="1071562" y="1214438"/>
                </a:lnTo>
                <a:lnTo>
                  <a:pt x="1241227" y="1053703"/>
                </a:lnTo>
                <a:lnTo>
                  <a:pt x="1419820" y="892969"/>
                </a:lnTo>
                <a:lnTo>
                  <a:pt x="1607344" y="741164"/>
                </a:lnTo>
                <a:lnTo>
                  <a:pt x="1794867" y="589360"/>
                </a:lnTo>
                <a:lnTo>
                  <a:pt x="1982391" y="446485"/>
                </a:lnTo>
                <a:lnTo>
                  <a:pt x="2169914" y="321469"/>
                </a:lnTo>
                <a:lnTo>
                  <a:pt x="2321719" y="205383"/>
                </a:lnTo>
                <a:lnTo>
                  <a:pt x="2464594" y="116086"/>
                </a:lnTo>
                <a:lnTo>
                  <a:pt x="2562820" y="44649"/>
                </a:lnTo>
                <a:lnTo>
                  <a:pt x="2616398" y="0"/>
                </a:lnTo>
                <a:lnTo>
                  <a:pt x="261639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" name="Freeform 78"/>
          <p:cNvSpPr/>
          <p:nvPr/>
        </p:nvSpPr>
        <p:spPr bwMode="auto">
          <a:xfrm>
            <a:off x="375047" y="6107905"/>
            <a:ext cx="2830712" cy="160736"/>
          </a:xfrm>
          <a:custGeom>
            <a:avLst/>
            <a:gdLst/>
            <a:ahLst/>
            <a:cxnLst/>
            <a:rect l="0" t="0" r="0" b="0"/>
            <a:pathLst>
              <a:path w="2830712" h="160736">
                <a:moveTo>
                  <a:pt x="26789" y="53579"/>
                </a:moveTo>
                <a:lnTo>
                  <a:pt x="26789" y="53579"/>
                </a:lnTo>
                <a:lnTo>
                  <a:pt x="26789" y="53579"/>
                </a:lnTo>
                <a:lnTo>
                  <a:pt x="26789" y="53579"/>
                </a:lnTo>
                <a:lnTo>
                  <a:pt x="26789" y="62508"/>
                </a:lnTo>
                <a:lnTo>
                  <a:pt x="17859" y="62508"/>
                </a:lnTo>
                <a:lnTo>
                  <a:pt x="17859" y="62508"/>
                </a:lnTo>
                <a:lnTo>
                  <a:pt x="17859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17859" y="71438"/>
                </a:lnTo>
                <a:lnTo>
                  <a:pt x="26789" y="71438"/>
                </a:lnTo>
                <a:lnTo>
                  <a:pt x="35719" y="71438"/>
                </a:lnTo>
                <a:lnTo>
                  <a:pt x="53578" y="71438"/>
                </a:lnTo>
                <a:lnTo>
                  <a:pt x="62508" y="80368"/>
                </a:lnTo>
                <a:lnTo>
                  <a:pt x="80367" y="80368"/>
                </a:lnTo>
                <a:lnTo>
                  <a:pt x="89297" y="80368"/>
                </a:lnTo>
                <a:lnTo>
                  <a:pt x="107156" y="80368"/>
                </a:lnTo>
                <a:lnTo>
                  <a:pt x="116086" y="71438"/>
                </a:lnTo>
                <a:lnTo>
                  <a:pt x="133945" y="80368"/>
                </a:lnTo>
                <a:lnTo>
                  <a:pt x="151805" y="80368"/>
                </a:lnTo>
                <a:lnTo>
                  <a:pt x="169664" y="80368"/>
                </a:lnTo>
                <a:lnTo>
                  <a:pt x="187523" y="80368"/>
                </a:lnTo>
                <a:lnTo>
                  <a:pt x="214312" y="80368"/>
                </a:lnTo>
                <a:lnTo>
                  <a:pt x="232172" y="80368"/>
                </a:lnTo>
                <a:lnTo>
                  <a:pt x="250031" y="80368"/>
                </a:lnTo>
                <a:lnTo>
                  <a:pt x="276820" y="80368"/>
                </a:lnTo>
                <a:lnTo>
                  <a:pt x="294680" y="89297"/>
                </a:lnTo>
                <a:lnTo>
                  <a:pt x="321469" y="89297"/>
                </a:lnTo>
                <a:lnTo>
                  <a:pt x="339328" y="98227"/>
                </a:lnTo>
                <a:lnTo>
                  <a:pt x="366117" y="98227"/>
                </a:lnTo>
                <a:lnTo>
                  <a:pt x="383977" y="107157"/>
                </a:lnTo>
                <a:lnTo>
                  <a:pt x="401836" y="107157"/>
                </a:lnTo>
                <a:lnTo>
                  <a:pt x="428625" y="107157"/>
                </a:lnTo>
                <a:lnTo>
                  <a:pt x="455414" y="107157"/>
                </a:lnTo>
                <a:lnTo>
                  <a:pt x="482203" y="107157"/>
                </a:lnTo>
                <a:lnTo>
                  <a:pt x="508992" y="116086"/>
                </a:lnTo>
                <a:lnTo>
                  <a:pt x="535781" y="116086"/>
                </a:lnTo>
                <a:lnTo>
                  <a:pt x="553641" y="116086"/>
                </a:lnTo>
                <a:lnTo>
                  <a:pt x="580430" y="116086"/>
                </a:lnTo>
                <a:lnTo>
                  <a:pt x="607219" y="125016"/>
                </a:lnTo>
                <a:lnTo>
                  <a:pt x="634008" y="133946"/>
                </a:lnTo>
                <a:lnTo>
                  <a:pt x="660797" y="133946"/>
                </a:lnTo>
                <a:lnTo>
                  <a:pt x="687586" y="142875"/>
                </a:lnTo>
                <a:lnTo>
                  <a:pt x="705445" y="151805"/>
                </a:lnTo>
                <a:lnTo>
                  <a:pt x="732234" y="151805"/>
                </a:lnTo>
                <a:lnTo>
                  <a:pt x="759023" y="151805"/>
                </a:lnTo>
                <a:lnTo>
                  <a:pt x="776883" y="142875"/>
                </a:lnTo>
                <a:lnTo>
                  <a:pt x="803672" y="142875"/>
                </a:lnTo>
                <a:lnTo>
                  <a:pt x="821531" y="142875"/>
                </a:lnTo>
                <a:lnTo>
                  <a:pt x="848320" y="142875"/>
                </a:lnTo>
                <a:lnTo>
                  <a:pt x="875109" y="151805"/>
                </a:lnTo>
                <a:lnTo>
                  <a:pt x="901898" y="151805"/>
                </a:lnTo>
                <a:lnTo>
                  <a:pt x="928687" y="151805"/>
                </a:lnTo>
                <a:lnTo>
                  <a:pt x="964406" y="160735"/>
                </a:lnTo>
                <a:lnTo>
                  <a:pt x="991195" y="160735"/>
                </a:lnTo>
                <a:lnTo>
                  <a:pt x="1017984" y="160735"/>
                </a:lnTo>
                <a:lnTo>
                  <a:pt x="1053703" y="160735"/>
                </a:lnTo>
                <a:lnTo>
                  <a:pt x="1089422" y="160735"/>
                </a:lnTo>
                <a:lnTo>
                  <a:pt x="1125141" y="151805"/>
                </a:lnTo>
                <a:lnTo>
                  <a:pt x="1160859" y="142875"/>
                </a:lnTo>
                <a:lnTo>
                  <a:pt x="1196578" y="133946"/>
                </a:lnTo>
                <a:lnTo>
                  <a:pt x="1232297" y="133946"/>
                </a:lnTo>
                <a:lnTo>
                  <a:pt x="1259086" y="125016"/>
                </a:lnTo>
                <a:lnTo>
                  <a:pt x="1294805" y="125016"/>
                </a:lnTo>
                <a:lnTo>
                  <a:pt x="1330523" y="125016"/>
                </a:lnTo>
                <a:lnTo>
                  <a:pt x="1366242" y="116086"/>
                </a:lnTo>
                <a:lnTo>
                  <a:pt x="1401961" y="116086"/>
                </a:lnTo>
                <a:lnTo>
                  <a:pt x="1437680" y="116086"/>
                </a:lnTo>
                <a:lnTo>
                  <a:pt x="1473398" y="107157"/>
                </a:lnTo>
                <a:lnTo>
                  <a:pt x="1518047" y="107157"/>
                </a:lnTo>
                <a:lnTo>
                  <a:pt x="1553766" y="98227"/>
                </a:lnTo>
                <a:lnTo>
                  <a:pt x="1598414" y="98227"/>
                </a:lnTo>
                <a:lnTo>
                  <a:pt x="1643062" y="89297"/>
                </a:lnTo>
                <a:lnTo>
                  <a:pt x="1678781" y="80368"/>
                </a:lnTo>
                <a:lnTo>
                  <a:pt x="1723430" y="80368"/>
                </a:lnTo>
                <a:lnTo>
                  <a:pt x="1768078" y="71438"/>
                </a:lnTo>
                <a:lnTo>
                  <a:pt x="1803797" y="62508"/>
                </a:lnTo>
                <a:lnTo>
                  <a:pt x="1848445" y="62508"/>
                </a:lnTo>
                <a:lnTo>
                  <a:pt x="1893094" y="53579"/>
                </a:lnTo>
                <a:lnTo>
                  <a:pt x="1937742" y="53579"/>
                </a:lnTo>
                <a:lnTo>
                  <a:pt x="1982391" y="53579"/>
                </a:lnTo>
                <a:lnTo>
                  <a:pt x="2018109" y="44649"/>
                </a:lnTo>
                <a:lnTo>
                  <a:pt x="2062758" y="44649"/>
                </a:lnTo>
                <a:lnTo>
                  <a:pt x="2107406" y="44649"/>
                </a:lnTo>
                <a:lnTo>
                  <a:pt x="2143125" y="44649"/>
                </a:lnTo>
                <a:lnTo>
                  <a:pt x="2187773" y="44649"/>
                </a:lnTo>
                <a:lnTo>
                  <a:pt x="2223492" y="44649"/>
                </a:lnTo>
                <a:lnTo>
                  <a:pt x="2268141" y="35719"/>
                </a:lnTo>
                <a:lnTo>
                  <a:pt x="2303859" y="26790"/>
                </a:lnTo>
                <a:lnTo>
                  <a:pt x="2339578" y="26790"/>
                </a:lnTo>
                <a:lnTo>
                  <a:pt x="2384226" y="26790"/>
                </a:lnTo>
                <a:lnTo>
                  <a:pt x="2419945" y="17860"/>
                </a:lnTo>
                <a:lnTo>
                  <a:pt x="2455664" y="17860"/>
                </a:lnTo>
                <a:lnTo>
                  <a:pt x="2491383" y="17860"/>
                </a:lnTo>
                <a:lnTo>
                  <a:pt x="2518172" y="17860"/>
                </a:lnTo>
                <a:lnTo>
                  <a:pt x="2553891" y="17860"/>
                </a:lnTo>
                <a:lnTo>
                  <a:pt x="2580680" y="17860"/>
                </a:lnTo>
                <a:lnTo>
                  <a:pt x="2607469" y="26790"/>
                </a:lnTo>
                <a:lnTo>
                  <a:pt x="2634258" y="26790"/>
                </a:lnTo>
                <a:lnTo>
                  <a:pt x="2661047" y="26790"/>
                </a:lnTo>
                <a:lnTo>
                  <a:pt x="2678906" y="26790"/>
                </a:lnTo>
                <a:lnTo>
                  <a:pt x="2705695" y="17860"/>
                </a:lnTo>
                <a:lnTo>
                  <a:pt x="2723555" y="17860"/>
                </a:lnTo>
                <a:lnTo>
                  <a:pt x="2741414" y="8930"/>
                </a:lnTo>
                <a:lnTo>
                  <a:pt x="2759273" y="8930"/>
                </a:lnTo>
                <a:lnTo>
                  <a:pt x="2768203" y="0"/>
                </a:lnTo>
                <a:lnTo>
                  <a:pt x="2777133" y="0"/>
                </a:lnTo>
                <a:lnTo>
                  <a:pt x="2786062" y="0"/>
                </a:lnTo>
                <a:lnTo>
                  <a:pt x="2794992" y="0"/>
                </a:lnTo>
                <a:lnTo>
                  <a:pt x="2794992" y="0"/>
                </a:lnTo>
                <a:lnTo>
                  <a:pt x="2803922" y="0"/>
                </a:lnTo>
                <a:lnTo>
                  <a:pt x="2803922" y="0"/>
                </a:lnTo>
                <a:lnTo>
                  <a:pt x="2812851" y="0"/>
                </a:lnTo>
                <a:lnTo>
                  <a:pt x="2821781" y="0"/>
                </a:lnTo>
                <a:lnTo>
                  <a:pt x="2830711" y="0"/>
                </a:lnTo>
                <a:lnTo>
                  <a:pt x="2830711" y="0"/>
                </a:lnTo>
                <a:lnTo>
                  <a:pt x="2830711" y="0"/>
                </a:lnTo>
                <a:lnTo>
                  <a:pt x="2830711" y="0"/>
                </a:lnTo>
                <a:lnTo>
                  <a:pt x="2830711" y="8930"/>
                </a:lnTo>
                <a:lnTo>
                  <a:pt x="2830711" y="8930"/>
                </a:lnTo>
                <a:lnTo>
                  <a:pt x="2830711" y="17860"/>
                </a:lnTo>
                <a:lnTo>
                  <a:pt x="2812851" y="17860"/>
                </a:lnTo>
                <a:lnTo>
                  <a:pt x="2803922" y="17860"/>
                </a:lnTo>
                <a:lnTo>
                  <a:pt x="2803922" y="178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1805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212">
  <a:themeElements>
    <a:clrScheme name="">
      <a:dk1>
        <a:srgbClr val="000066"/>
      </a:dk1>
      <a:lt1>
        <a:srgbClr val="FFFFFF"/>
      </a:lt1>
      <a:dk2>
        <a:srgbClr val="003300"/>
      </a:dk2>
      <a:lt2>
        <a:srgbClr val="00FF99"/>
      </a:lt2>
      <a:accent1>
        <a:srgbClr val="800000"/>
      </a:accent1>
      <a:accent2>
        <a:srgbClr val="33CCCC"/>
      </a:accent2>
      <a:accent3>
        <a:srgbClr val="FFFFFF"/>
      </a:accent3>
      <a:accent4>
        <a:srgbClr val="000056"/>
      </a:accent4>
      <a:accent5>
        <a:srgbClr val="C0AAAA"/>
      </a:accent5>
      <a:accent6>
        <a:srgbClr val="2DB9B9"/>
      </a:accent6>
      <a:hlink>
        <a:srgbClr val="660033"/>
      </a:hlink>
      <a:folHlink>
        <a:srgbClr val="000099"/>
      </a:folHlink>
    </a:clrScheme>
    <a:fontScheme name="white21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white2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21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Settings\mmm\Application Data\Microsoft\Templates\white212.pot</Template>
  <TotalTime>24627</TotalTime>
  <Pages>35</Pages>
  <Words>568</Words>
  <Application>Microsoft Office PowerPoint</Application>
  <PresentationFormat>Letter Paper (8.5x11 in)</PresentationFormat>
  <Paragraphs>133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white212</vt:lpstr>
      <vt:lpstr>Lecture 04 Availability</vt:lpstr>
      <vt:lpstr>Course Pragmatics</vt:lpstr>
      <vt:lpstr>Deliverables / Grading</vt:lpstr>
      <vt:lpstr>Texts</vt:lpstr>
      <vt:lpstr>Other Agile resources</vt:lpstr>
      <vt:lpstr>Spring Books</vt:lpstr>
      <vt:lpstr>Design Resources</vt:lpstr>
      <vt:lpstr>Java Resources</vt:lpstr>
      <vt:lpstr>The Old 741</vt:lpstr>
      <vt:lpstr>Overview</vt:lpstr>
      <vt:lpstr>Waterfall Design</vt:lpstr>
      <vt:lpstr>Waterfall with feedback</vt:lpstr>
      <vt:lpstr>V-model</vt:lpstr>
      <vt:lpstr>Spiral model</vt:lpstr>
      <vt:lpstr>Manifestos</vt:lpstr>
      <vt:lpstr>Manifesto for Agile Software Development</vt:lpstr>
      <vt:lpstr>Scrum</vt:lpstr>
      <vt:lpstr>Agile Software development overview</vt:lpstr>
      <vt:lpstr>Agile terminology</vt:lpstr>
      <vt:lpstr>Agile Teams</vt:lpstr>
      <vt:lpstr>Scrum origins</vt:lpstr>
      <vt:lpstr>Table 1.1 Genomica Scrum Results</vt:lpstr>
      <vt:lpstr>Scrum Benefits</vt:lpstr>
      <vt:lpstr>PowerPoint Presentation</vt:lpstr>
      <vt:lpstr>Scrum Practices</vt:lpstr>
      <vt:lpstr>Spring Framework</vt:lpstr>
      <vt:lpstr>J2EE applications</vt:lpstr>
      <vt:lpstr>A Spring application</vt:lpstr>
      <vt:lpstr>PowerPoint Presentation</vt:lpstr>
      <vt:lpstr>Some of the Spring Initialzr choices</vt:lpstr>
      <vt:lpstr>Design patterns – Gof4 (Gang of Four)</vt:lpstr>
      <vt:lpstr>Spring Boot to the rescue</vt:lpstr>
      <vt:lpstr>Spring Boot</vt:lpstr>
      <vt:lpstr>Virtual Machines vs Containers</vt:lpstr>
      <vt:lpstr>Virtual Box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212 Computer Architecture</dc:title>
  <dc:creator>Manton Matthews</dc:creator>
  <cp:lastModifiedBy>STUDIO</cp:lastModifiedBy>
  <cp:revision>186</cp:revision>
  <cp:lastPrinted>2017-08-28T17:47:43Z</cp:lastPrinted>
  <dcterms:created xsi:type="dcterms:W3CDTF">1998-08-11T09:19:24Z</dcterms:created>
  <dcterms:modified xsi:type="dcterms:W3CDTF">2017-08-28T19:37:26Z</dcterms:modified>
</cp:coreProperties>
</file>