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38"/>
  </p:notesMasterIdLst>
  <p:handoutMasterIdLst>
    <p:handoutMasterId r:id="rId39"/>
  </p:handoutMasterIdLst>
  <p:sldIdLst>
    <p:sldId id="453" r:id="rId2"/>
    <p:sldId id="764" r:id="rId3"/>
    <p:sldId id="819" r:id="rId4"/>
    <p:sldId id="825" r:id="rId5"/>
    <p:sldId id="826" r:id="rId6"/>
    <p:sldId id="827" r:id="rId7"/>
    <p:sldId id="820" r:id="rId8"/>
    <p:sldId id="823" r:id="rId9"/>
    <p:sldId id="824" r:id="rId10"/>
    <p:sldId id="828" r:id="rId11"/>
    <p:sldId id="829" r:id="rId12"/>
    <p:sldId id="779" r:id="rId13"/>
    <p:sldId id="836" r:id="rId14"/>
    <p:sldId id="844" r:id="rId15"/>
    <p:sldId id="830" r:id="rId16"/>
    <p:sldId id="847" r:id="rId17"/>
    <p:sldId id="846" r:id="rId18"/>
    <p:sldId id="831" r:id="rId19"/>
    <p:sldId id="837" r:id="rId20"/>
    <p:sldId id="838" r:id="rId21"/>
    <p:sldId id="839" r:id="rId22"/>
    <p:sldId id="840" r:id="rId23"/>
    <p:sldId id="841" r:id="rId24"/>
    <p:sldId id="842" r:id="rId25"/>
    <p:sldId id="848" r:id="rId26"/>
    <p:sldId id="843" r:id="rId27"/>
    <p:sldId id="849" r:id="rId28"/>
    <p:sldId id="845" r:id="rId29"/>
    <p:sldId id="832" r:id="rId30"/>
    <p:sldId id="850" r:id="rId31"/>
    <p:sldId id="855" r:id="rId32"/>
    <p:sldId id="851" r:id="rId33"/>
    <p:sldId id="856" r:id="rId34"/>
    <p:sldId id="857" r:id="rId35"/>
    <p:sldId id="859" r:id="rId36"/>
    <p:sldId id="858" r:id="rId37"/>
  </p:sldIdLst>
  <p:sldSz cx="9144000" cy="6858000" type="letter"/>
  <p:notesSz cx="9296400" cy="7010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5pPr>
    <a:lvl6pPr marL="2286000" algn="l" defTabSz="914400" rtl="0" eaLnBrk="1" latinLnBrk="0" hangingPunct="1">
      <a:defRPr b="1" kern="1200" baseline="-25000">
        <a:solidFill>
          <a:schemeClr val="tx1"/>
        </a:solidFill>
        <a:latin typeface="Helvetica" panose="020B0604020202020204" pitchFamily="34" charset="0"/>
        <a:ea typeface="+mn-ea"/>
        <a:cs typeface="Arial" panose="020B0604020202020204" pitchFamily="34" charset="0"/>
      </a:defRPr>
    </a:lvl6pPr>
    <a:lvl7pPr marL="2743200" algn="l" defTabSz="914400" rtl="0" eaLnBrk="1" latinLnBrk="0" hangingPunct="1">
      <a:defRPr b="1" kern="1200" baseline="-25000">
        <a:solidFill>
          <a:schemeClr val="tx1"/>
        </a:solidFill>
        <a:latin typeface="Helvetica" panose="020B0604020202020204" pitchFamily="34" charset="0"/>
        <a:ea typeface="+mn-ea"/>
        <a:cs typeface="Arial" panose="020B0604020202020204" pitchFamily="34" charset="0"/>
      </a:defRPr>
    </a:lvl7pPr>
    <a:lvl8pPr marL="3200400" algn="l" defTabSz="914400" rtl="0" eaLnBrk="1" latinLnBrk="0" hangingPunct="1">
      <a:defRPr b="1" kern="1200" baseline="-25000">
        <a:solidFill>
          <a:schemeClr val="tx1"/>
        </a:solidFill>
        <a:latin typeface="Helvetica" panose="020B0604020202020204" pitchFamily="34" charset="0"/>
        <a:ea typeface="+mn-ea"/>
        <a:cs typeface="Arial" panose="020B0604020202020204" pitchFamily="34" charset="0"/>
      </a:defRPr>
    </a:lvl8pPr>
    <a:lvl9pPr marL="3657600" algn="l" defTabSz="914400" rtl="0" eaLnBrk="1" latinLnBrk="0" hangingPunct="1">
      <a:defRPr b="1" kern="1200" baseline="-25000">
        <a:solidFill>
          <a:schemeClr val="tx1"/>
        </a:solidFill>
        <a:latin typeface="Helvetica"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6">
          <p15:clr>
            <a:srgbClr val="A4A3A4"/>
          </p15:clr>
        </p15:guide>
        <p15:guide id="2" pos="5568">
          <p15:clr>
            <a:srgbClr val="A4A3A4"/>
          </p15:clr>
        </p15:guide>
      </p15:sldGuideLst>
    </p:ext>
    <p:ext uri="{2D200454-40CA-4A62-9FC3-DE9A4176ACB9}">
      <p15:notesGuideLst xmlns:p15="http://schemas.microsoft.com/office/powerpoint/2012/main">
        <p15:guide id="1" orient="horz" pos="2209"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a:srgbClr val="FFCC00"/>
    <a:srgbClr val="FF0000"/>
    <a:srgbClr val="FFCCCC"/>
    <a:srgbClr val="CCCCFF"/>
    <a:srgbClr val="CCECFF"/>
    <a:srgbClr val="9999FF"/>
    <a:srgbClr val="FFFF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3193" autoAdjust="0"/>
  </p:normalViewPr>
  <p:slideViewPr>
    <p:cSldViewPr>
      <p:cViewPr varScale="1">
        <p:scale>
          <a:sx n="34" d="100"/>
          <a:sy n="34" d="100"/>
        </p:scale>
        <p:origin x="933" y="24"/>
      </p:cViewPr>
      <p:guideLst>
        <p:guide orient="horz" pos="96"/>
        <p:guide pos="55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298" y="-67"/>
      </p:cViewPr>
      <p:guideLst>
        <p:guide orient="horz" pos="2209"/>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4263655" y="6677179"/>
            <a:ext cx="772297" cy="25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932" tIns="44766" rIns="87932" bIns="44766">
            <a:spAutoFit/>
          </a:bodyPr>
          <a:lstStyle>
            <a:lvl1pPr defTabSz="868363" eaLnBrk="0" hangingPunct="0">
              <a:defRPr b="1" baseline="-25000">
                <a:solidFill>
                  <a:schemeClr val="tx1"/>
                </a:solidFill>
                <a:latin typeface="Helvetica" panose="020B0604020202020204" pitchFamily="34" charset="0"/>
                <a:cs typeface="Arial" panose="020B0604020202020204" pitchFamily="34" charset="0"/>
              </a:defRPr>
            </a:lvl1pPr>
            <a:lvl2pPr marL="742950" indent="-285750" defTabSz="868363" eaLnBrk="0" hangingPunct="0">
              <a:defRPr b="1" baseline="-25000">
                <a:solidFill>
                  <a:schemeClr val="tx1"/>
                </a:solidFill>
                <a:latin typeface="Helvetica" panose="020B0604020202020204" pitchFamily="34" charset="0"/>
                <a:cs typeface="Arial" panose="020B0604020202020204" pitchFamily="34" charset="0"/>
              </a:defRPr>
            </a:lvl2pPr>
            <a:lvl3pPr marL="1143000" indent="-228600" defTabSz="868363" eaLnBrk="0" hangingPunct="0">
              <a:defRPr b="1" baseline="-25000">
                <a:solidFill>
                  <a:schemeClr val="tx1"/>
                </a:solidFill>
                <a:latin typeface="Helvetica" panose="020B0604020202020204" pitchFamily="34" charset="0"/>
                <a:cs typeface="Arial" panose="020B0604020202020204" pitchFamily="34" charset="0"/>
              </a:defRPr>
            </a:lvl3pPr>
            <a:lvl4pPr marL="1600200" indent="-228600" defTabSz="868363" eaLnBrk="0" hangingPunct="0">
              <a:defRPr b="1" baseline="-25000">
                <a:solidFill>
                  <a:schemeClr val="tx1"/>
                </a:solidFill>
                <a:latin typeface="Helvetica" panose="020B0604020202020204" pitchFamily="34" charset="0"/>
                <a:cs typeface="Arial" panose="020B0604020202020204" pitchFamily="34" charset="0"/>
              </a:defRPr>
            </a:lvl4pPr>
            <a:lvl5pPr marL="2057400" indent="-228600" defTabSz="868363" eaLnBrk="0" hangingPunct="0">
              <a:defRPr b="1" baseline="-25000">
                <a:solidFill>
                  <a:schemeClr val="tx1"/>
                </a:solidFill>
                <a:latin typeface="Helvetica" panose="020B0604020202020204" pitchFamily="34" charset="0"/>
                <a:cs typeface="Arial" panose="020B0604020202020204" pitchFamily="34" charset="0"/>
              </a:defRPr>
            </a:lvl5pPr>
            <a:lvl6pPr marL="2514600" indent="-228600" defTabSz="868363"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defTabSz="868363"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defTabSz="868363"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defTabSz="868363"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lnSpc>
                <a:spcPct val="90000"/>
              </a:lnSpc>
              <a:defRPr/>
            </a:pPr>
            <a:r>
              <a:rPr lang="en-US" altLang="en-US" sz="1200" b="0" baseline="0"/>
              <a:t>Page </a:t>
            </a:r>
            <a:fld id="{F450CFED-EF5E-4415-B51C-A0E9C179C8CD}" type="slidenum">
              <a:rPr lang="en-US" altLang="en-US" sz="1200" b="0" baseline="0"/>
              <a:pPr algn="ctr">
                <a:lnSpc>
                  <a:spcPct val="90000"/>
                </a:lnSpc>
                <a:defRPr/>
              </a:pPr>
              <a:t>‹#›</a:t>
            </a:fld>
            <a:endParaRPr lang="en-US" altLang="en-US" sz="1200" b="0" baseline="0"/>
          </a:p>
        </p:txBody>
      </p:sp>
    </p:spTree>
    <p:extLst>
      <p:ext uri="{BB962C8B-B14F-4D97-AF65-F5344CB8AC3E}">
        <p14:creationId xmlns:p14="http://schemas.microsoft.com/office/powerpoint/2010/main" val="27545395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25.34338" units="1/cm"/>
          <inkml:channelProperty channel="Y" name="resolution" value="425.28058" units="1/cm"/>
          <inkml:channelProperty channel="F" name="resolution" value="0" units="1/dev"/>
          <inkml:channelProperty channel="T" name="resolution" value="1" units="1/dev"/>
        </inkml:channelProperties>
      </inkml:inkSource>
      <inkml:timestamp xml:id="ts0" timeString="2017-03-16T13:28:58.139"/>
    </inkml:context>
    <inkml:brush xml:id="br0">
      <inkml:brushProperty name="width" value="0.05292" units="cm"/>
      <inkml:brushProperty name="height" value="0.05292" units="cm"/>
      <inkml:brushProperty name="color" value="#000066"/>
    </inkml:brush>
  </inkml:definitions>
  <inkml:trace contextRef="#ctx0" brushRef="#br0">7486 14001 16 0,'-28'-14'8'0,"10"10"-2"0,13-6 8 16,0-4-12-16,1 1 0 16,-6-6 1-16,-3 5 1 15,3 5-5-15,1 0 0 16,0 4 3-16,-5 10 0 15,5-1-1-15,-1 6 0 16,6-1 0-16,4 0 1 16,9-4 0-16,0-5 0 15,10-5 0-15,-1-9 0 0,10-4 0 16,-5-10 0-16,5 0-1 16,4 0 0-16,-9 10 0 15,1-1 0-15,-11 19-1 16,-22 19 1-16,-5 22-1 15,-13 20 1-15,-10 13-1 16,-5 9 0-16,10-4 0 16,13-19 0-16,19-14 0 15,19-18 0-15,36-33-3 16,28-23 0-16,19-50-7 16,23-1 1-16</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25.34338" units="1/cm"/>
          <inkml:channelProperty channel="Y" name="resolution" value="425.28058" units="1/cm"/>
          <inkml:channelProperty channel="F" name="resolution" value="0" units="1/dev"/>
          <inkml:channelProperty channel="T" name="resolution" value="1" units="1/dev"/>
        </inkml:channelProperties>
      </inkml:inkSource>
      <inkml:timestamp xml:id="ts0" timeString="2017-03-16T13:19:47.107"/>
    </inkml:context>
    <inkml:brush xml:id="br0">
      <inkml:brushProperty name="width" value="0.05292" units="cm"/>
      <inkml:brushProperty name="height" value="0.05292" units="cm"/>
      <inkml:brushProperty name="color" value="#000066"/>
    </inkml:brush>
  </inkml:definitions>
  <inkml:trace contextRef="#ctx0" brushRef="#br0">8638 6105 4 0,'-14'-14'2'0,"37"-13"0"16,-9 13 2-16,-5-5-4 16,5-4 0-16,9 9 0 15,-4 0 1-15,4 5-1 0,-5-10 0 16,6 6 1-16,-11 3 0 15,-3 10 0-15,-6 0 0 16,6 14-1-16,-6 5 1 16,5 4-2-16,1 0 1 15,-1-4-1-15,0-6 1 16,-18-3-1-16,0-6 0 16,-5-4 1-16,-14-9 1 15,5 0 0-15,-19-5 0 16,-9-5 1-16,0 1 1 0,-9 9-1 15,-9-1 1-15,0 6-2 16,-5 4 1-16,-10 9-1 16,1 14 1-16,0 5-2 15,-14 0 0-15,-1 9-1 16,-8 0 0-16,0 9 0 16,-15 0 0-16,6 5 0 15,-1-5 1-15,-9 5-1 16,-5 5 0-16,1 13 1 15,-1-13 0-15,5 9 1 16,10-5 0-16,4 0-1 16,0 0 0-16,4 0-1 15,10 5 1-15,9 5-1 16,10 4 1-16,8-14-2 16,15 0 1-16,13-4 0 15,5-1 0-15,18 1 0 16,6-10 1-16,22 5-2 0,5 4 1 15,14-4 0-15,13-4 0 16,15 3 0-16,13-17 0 16,0-1 0-16,15 1 0 15,18-1 0-15,4 5 1 16,19-14-1-16,4-9 1 16,-8-14-1-16,8-9 1 15,10 0 0-15,0-10 0 0,9-4 0 16,-9-9 1-16,-5-6 0 15,9 6 0-15,-9-5 0 16,10-5 0-16,-1-4-1 16,-13 0 1-16,-10-10-1 15,-9-13 0-15,0-10 0 16,-14 1 0-16,1-20 0 16,-20 1 0-16,-8-9-1 15,-10-5 0-15,-23-10 1 16,-19-4 0-16,-13 14-1 15,-24 0 1-15,-22 19 0 16,-24 18 0-16,-23 9-1 16,-32 18 1-16,-14 20-2 15,-14 8 1-15</inkml:trace>
  <inkml:trace contextRef="#ctx0" brushRef="#br0" timeOffset="691.382">8309 6809 22 0,'-143'-51'11'0,"27"-46"-13"0,93 69 26 16,9-9-24-16,10-14 0 16,4 5-1-16,18-24 0 15,33 1 0-15,14-15 1 16,41 1-2-16,19-23 0 16,23 4-2-16,33-9 1 15,13-10-1-15,19-3 0 16,23 3 0-16,9 1 1 0,5-14 1 15,13 9 0-15,1-5 3 16,-5 0 1-16,5 1 1 16,9 9 0-16,-5-15 0 15,15 1 0-15,-6 9 0 16,-18 9 1-16,-4 15-3 16,-29 13 0-16,-45 23-4 15,-42 32 1-15,-51 38-4 16,-61 55 1-16</inkml:trace>
  <inkml:trace contextRef="#ctx0" brushRef="#br0" timeOffset="13846.8781">14139 7073 21 0,'-33'-14'10'0,"33"9"-9"15,0 5 10-15,19-9-11 16,-5 0 1-16,14-15 0 16,13 1 0-16,1-9-2 15,13-5 0-15,19 4 1 16,5 6 0-16,0-6-1 15,18 5 1-15,14 5 0 0,-14 0 0 16,10 5 0-16,-1 4 0 16,10 9 0-16,4 5 1 15,19 9-1-15,-5-4 0 16,14 0 0-16,18-1 1 16,6-4-2-16,3 0 1 15,20-9 0-15,4-5 1 16,9 0-2-16,14 0 1 15,-9-4 0-15,23 9 0 16,-10 4 0-16,6 10 1 0,-5 9-2 16,13 4 1-16,-18-4 0 15,14 0 0-15,9 4 0 16,-4 1 0-16,-5-1-1 16,4 1 1-16,10-10 0 15,-4-9 0-15,-11-9 0 16,-3 0 0-16,-38-1-5 15,-37-4 0-15,-50 10 0 16,-70-1 0-16</inkml:trace>
  <inkml:trace contextRef="#ctx0" brushRef="#br0" timeOffset="20274.2853">13255 6434 40 0,'0'0'20'0,"-51"18"-21"16,28-4 21-16,-14 9-20 16,-23 19 1-16,-28 27-1 15,-41 19 1-15,-29 37-2 16,-27 33 1-16,-37 13 1 15,-32 42 0-15,-5 14-1 16,-38 4 0-16,-3 19 1 16,-1 0 0-16,14-14-1 15,14-14 1-15,19-9-1 16,13-19 1-16,24-13-1 0,8-24 1 16,43-18-1-16,13-9 0 15,19-28 0-15,23-19 0 16,19-14-1-16,22-18 1 15,28-9-1-15,24-14 0 16,18-19 0-16,18-23 1 16,29-18-2-16,36-42 0 15,47-24-6-15,22-31 1 16,47-19-3-16,9-42 0 0</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25.34338" units="1/cm"/>
          <inkml:channelProperty channel="Y" name="resolution" value="425.28058" units="1/cm"/>
          <inkml:channelProperty channel="F" name="resolution" value="0" units="1/dev"/>
          <inkml:channelProperty channel="T" name="resolution" value="1" units="1/dev"/>
        </inkml:channelProperties>
      </inkml:inkSource>
      <inkml:timestamp xml:id="ts0" timeString="2017-03-16T13:25:18.036"/>
    </inkml:context>
    <inkml:brush xml:id="br0">
      <inkml:brushProperty name="width" value="0.05292" units="cm"/>
      <inkml:brushProperty name="height" value="0.05292" units="cm"/>
      <inkml:brushProperty name="color" value="#000066"/>
    </inkml:brush>
  </inkml:definitions>
  <inkml:trace contextRef="#ctx0" brushRef="#br0">5126 7966 22 0,'0'0'11'0,"-41"-19"-11"16,41 5 12-16,0 14-12 15,0-9 0-15,0 9 0 16,0-18 0-16,0-1 0 15,0 24 0-15,0-15 0 16,9 15 0-16,-9-5 0 16,9 0 0-16,0 9 0 15,10-4 0-15,4 9 0 0,-4-14 0 16,-1 14 0-16,5-10 0 16,-4-8 0-16,13 4 0 15,0 0 0-15,1-5 0 16,-15 10 0-16,15-5 0 15,4 0 0-15,4-14 0 16,10-5 0-16,5 1 0 16,9 4 0-16,-1 9 0 15,61-4 0 1,-14 0 0-16,-4 0 0 16,-6 4 0-16,6 0-4 15,-10-4 0-15,14 4 4 16,0 1 0-16,0-5-4 15,-23-5 1-15,0-5-1 16,5 1 0-16,8-1 4 16,-8 1 0-16,-10 4-4 15,14 9 1-15,10 5 2 16,-15-5 1-16,-4 5 0 16,0 0 0-16,5 5 0 15,-1 0 0-15,-4-1 0 16,9 6 0-16,5-1 0 15,-14 0 0-15,-5-4 0 16,-4-5 0-16,-10 0 0 16,5-5 0-16,0-4 0 0,0 4 0 15,-9 1-1-15,-5-1 1 16,-4-4 0-16,-5 9 0 16,-5 4 0-16,-9 6 0 15,0-1 0-15,-5 5 0 16,5 0 0-16,-4-5 0 15,-24 9 0-15,14 6 0 16,-4-6 0-16,-6-9 0 16,6 1 0-16,-19 3 0 15,5 1 0-15,-5-18 0 0,9 4 0 16,-9-5 0-16,-5 0 0 16,1 1 0-16,-10 8-1 15,4-8 1-15</inkml:trace>
  <inkml:trace contextRef="#ctx0" brushRef="#br0" timeOffset="1111.5663">5459 10803 6 0,'5'14'3'0,"0"4"-2"16,-5-13 3-16,4-5-4 15,-4 0 0-15,10-5 0 16,3 5 0-16,-8-18 0 16,0 4 0-16,-1 9 0 15,1-4 0-15,0 14-1 16,-5-5 1-16,4-10 0 16,1 1 0-16,9 9 0 15,-5 9 0-15,9 1 0 16,6-6 0-16,8 6 0 15,5-10 1-15,9 9-1 16,10-5 0-16,13-8 0 16,1-1 0-16,4 10 0 15,0-5 0-15,13-9 0 16,6 4 0-16,9-9 0 16,9 5 0-16,23 4 0 15,-4-13 0-15,4-1 0 16,5 1 0-16,18 8 0 0,9-4 0 15,-18-4 0-15,5 4 0 16,0-4 0-16,4 8 0 16,-4 6 0-16,-5-6 0 15,-14-3 0-15,0 8 0 16,-9-4-1-16,-5-10 1 16,1-13 0-16,-15 4 0 15</inkml:trace>
  <inkml:trace contextRef="#ctx0" brushRef="#br0" timeOffset="2416.1385">5223 13464 12 0,'0'0'6'0,"10"0"-6"16,-10 0 7-16,14 0-8 15,-5 0 1-15,0 0-1 0,14 0 1 16,0 5 0-16,5-1 0 15,-5 1-1-15,10 0 1 16,8 4-1-16,6 0 1 16,13 0-1-16,0 1 1 15,5-1-1-15,13 0 1 16,24 5-1-16,-5-9 1 16,19-5 0-16,9 0 0 15,18-5-1-15,5-4 1 16,5-10 0-16,4 1 0 0,1-1 0 15,17 1 0-15,-3-1-1 16,3 1 1-16,1 4 0 16,14 0 0-16,0 9-1 15,-5-8 1-15,0 3 0 16,-10 1 0-16,15 9-1 16,-19-9 1-16,-13-5 0 15,-1 0 0-15,-9 9-1 16,0 1 1-16,-28-1-2 15,-13 5 1-15,-15 5 0 16,-18 13 0-16</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25.34338" units="1/cm"/>
          <inkml:channelProperty channel="Y" name="resolution" value="425.28058" units="1/cm"/>
          <inkml:channelProperty channel="F" name="resolution" value="0" units="1/dev"/>
          <inkml:channelProperty channel="T" name="resolution" value="1" units="1/dev"/>
        </inkml:channelProperties>
      </inkml:inkSource>
      <inkml:timestamp xml:id="ts0" timeString="2017-03-16T13:26:12.324"/>
    </inkml:context>
    <inkml:brush xml:id="br0">
      <inkml:brushProperty name="width" value="0.05292" units="cm"/>
      <inkml:brushProperty name="height" value="0.05292" units="cm"/>
      <inkml:brushProperty name="color" value="#000066"/>
    </inkml:brush>
    <inkml:context xml:id="ctx1">
      <inkml:inkSource xml:id="inkSrc25">
        <inkml:traceFormat>
          <inkml:channel name="X" type="integer" max="9600" units="cm"/>
          <inkml:channel name="Y" type="integer" max="7200" units="cm"/>
          <inkml:channel name="T" type="integer" max="2.14748E9" units="dev"/>
        </inkml:traceFormat>
        <inkml:channelProperties>
          <inkml:channelProperty channel="X" name="resolution" value="425.34338" units="1/cm"/>
          <inkml:channelProperty channel="Y" name="resolution" value="425.28058" units="1/cm"/>
          <inkml:channelProperty channel="T" name="resolution" value="1" units="1/dev"/>
        </inkml:channelProperties>
      </inkml:inkSource>
      <inkml:timestamp xml:id="ts1" timeString="2017-03-16T13:28:57.387"/>
    </inkml:context>
  </inkml:definitions>
  <inkml:trace contextRef="#ctx0" brushRef="#br0">18562 945 9 0,'-14'-28'4'0,"9"-4"-1"16,5 13 5-16,0 5-7 15,-4-4 0-15,-10-6 1 16,5-3 0-16,-5-6-3 16,-5-8 1-16,5-10 1 15,0-5 0-15,-18 1-1 16,4-1 0-16,-9 1-1 15,-4-1 1-15,-10 14 0 16,0 5 0-16,-18 14 0 16,4 5 1-16,-5 4 0 15,-8 14 1-15,4 14 0 0,-10 9 0 16,-4 9-1-16,-18 28 0 16,9 19-1-16,-10 14 1 15,-8 4-1-15,13 23 0 16,-4 24 0-16,-1 4 0 15,-8 23 0-15,22 19 0 16,14 23 1-16,19 27 0 16,23-8-1-16,28 22 1 15,46-13-1-15,18-19 1 0,20-27 0 16,22-29 0-16,32-27 0 16,15-23 0-16,13-28 0 15,14-37 0-15,14-28 0 16,0-23 1-16,-4-33-1 15,-5-27 1-15,-19-23-2 16,-23-42 1-16,-23-23-1 16,-28-23 1-16,-32-29-2 15,-28-26 1-15,-27-1-1 16,-29-14 0-16,-8 5 0 16,-6 9 0-16,-22 10-1 15,-19-10 1-15,-18 37 0 16,4 14 0-16,-9 38 0 15,9 36 0-15,19 28-5 16,-5 37 0-16</inkml:trace>
  <inkml:trace contextRef="#ctx0" brushRef="#br0" timeOffset="3108.5365">19746 4022 43 0,'0'0'21'0,"-138"-4"-20"0,105-19 21 0,-18-14-23 15,-4-23 0-15,4-19-3 16,-9-28 0-16,4-36 4 16,1-47 0-16,18-18-4 15,13-33 1-15,24-13-1 16,37-1 1-16,19 14 3 16,37 24 0-16,13 46 2 15,19 36 0-15,0 38 1 16,14 37 1-16,-5 32-1 15,-9 42 1-15,-24 23-3 16,-31 28 1-16,-38 14-1 16,-50 27 0-16,-38 14-1 15,-32-4 1-15,-37-23 0 16,-18-24 0-16,4-23 0 16,19-27 0-16,23-42-7 15,23-19 1-15,27 1-5 0,34-6 0 16,31-4-1-16,47 0 0 15</inkml:trace>
  <inkml:trace contextRef="#ctx0" brushRef="#br0" timeOffset="3303.6747">20704 1394 56 0,'-37'111'28'0,"46"88"-43"0,5-148 64 0,14 9-51 16,-5 18 0-16,-4 15-16 15,4-10 1-15,-5-9 12 16,5-13 1-16</inkml:trace>
  <inkml:trace contextRef="#ctx0" brushRef="#br0" timeOffset="3513.825">20551 736 48 0,'-97'-13'24'0,"-9"77"-25"0,92-41 40 16,-5 1-44-1,10 3 1-15,9 1-21 0,5-5 0 16,9-9 26-16,-10-23 0 16</inkml:trace>
  <inkml:trace contextRef="#ctx0" brushRef="#br0" timeOffset="4009.1753">21389 1333 39 0,'74'102'19'0,"65"116"-23"15,-102-163 36-15,23 24-33 16,0 41 1-16,-5 15-7 16,-13-1 0-16,-14 14 5 15,-24 0 1-15,-13-4-4 16,-19-15 0-16,1-13 0 15,-10-5 0-15,0-19 4 16,-5-22 1-16,0-19 1 16,-4-28 0-16,0-28 1 15,-10-22 0-15,5-34 0 16,1-17 0-16,3-10-1 16,6-28 1-1,27-162-2 1,23 24 0-16,33 4-1 15,13 32 1-15,15 29 1 16,17 31 1-16,15 33 1 16,5 33 0-16,4 32 1 0,-5 22 0 15,-9 29 0-15,-23 18 1 16,-23 29-3-16,-18 22 1 16,-33 28-2-16,-28 13 0 15,-18-3-3-15,-15-6 1 16,-13-13-3-16,14-24 0 15,5-31-6-15,13-20 0 0,33-22-2 16,18-29 1 0</inkml:trace>
  <inkml:trace contextRef="#ctx0" brushRef="#br0" timeOffset="4354.42">22638 1287 40 0,'-37'65'20'0,"51"23"-17"16,-5-74 41-16,5 0-45 15,14 4 1-15,4-4 1 16,0-9 0-16,10-5-3 16,9-14 1-16,5-9-2 15,-6-14 0-15,1-10-2 16,5-4 1-16,-15-13-2 15,-4 4 1-15,-18-10 1 16,-19-4 1-16,-9 9 3 16,-24 0 1-16,-4 19 4 0,-9 32 0 15,-5 33 2-15,-9 27 0 16,14 47 1-16,4 32 1 16,24 18-7-16,18 14 0 15,13 1-14-15,11 4 0 16,27-47-4-16,-5-45 1 15</inkml:trace>
  <inkml:trace contextRef="#ctx0" brushRef="#br0" timeOffset="4760.7082">20232 4323 56 0,'-23'-27'28'0,"60"17"-40"0,-14-4 55 16,19-18-44-16,27-10 1 15</inkml:trace>
  <inkml:trace contextRef="#ctx0" brushRef="#br0" timeOffset="12384.2213">20241 4245 3 0,'-23'18'1'0,"9"1"-2"0,10-19 1 0</inkml:trace>
  <inkml:trace contextRef="#ctx0" brushRef="#br0" timeOffset="12699.3913">20158 4356 10 0,'0'-5'5'0,"9"-9"-1"15,-9 5 10-15,0 9-12 16,0-9 0-16,-4 4 1 15,-1 5 1-15,-9-5-4 16,5 5 0-16,0 5 4 16,4 0 1-16,0 9-1 15,5-1 1-15,0 1-1 16,5 0 1-16,4 5 0 16,10-15 0-16,9-17-2 15,9-11 0-15,13-8 0 16,20-24 1-16,13-13-2 15,10-24 0-15,-5 1 0 16,0-5 0-16,-5 9-1 0,-9 9 0 16,-19 19-5-16,-13 9 0 15,-10 19-3-15,-9 13 1 16,-13 14-6-16,-6 15 1 16,1 8-2-16,0 5 1 15</inkml:trace>
  <inkml:trace contextRef="#ctx0" brushRef="#br0" timeOffset="13029.5344">20746 4823 24 0,'-14'-4'12'0,"28"-20"-12"16,-14 24 22-16,4-9-19 15,1 0 0-15,4-10 1 16,0-4 1-16,10-5-7 16,-10-4 1-16,5-5 3 15,9-9 1-15,10-1-2 16,4-3 0-16,9 8-2 15,-5 10 1-15,6 8-1 0,-6-3 0 16,1 8-4 0,-5 1 0-16,-9 13-4 15,0 5 0-15</inkml:trace>
  <inkml:trace contextRef="#ctx0" brushRef="#br0" timeOffset="13390.7802">20727 5591 24 0,'-18'10'12'0,"-10"-15"-4"16,28 5 17-16,0 0-23 16,0 0 1-16,9-9 1 15,14-5 0-15,5 5-5 16,-5-19 0-16,10-4 3 16,8 8 0-16,5-3-1 15,10-10 1-15,4-5-4 16,-4-14 1-16,4 6-5 15,-5-6 1-15,5-9-5 16,5-4 1-16,-9 4-2 16,9-14 0-16</inkml:trace>
  <inkml:trace contextRef="#ctx0" brushRef="#br0" timeOffset="14140.7788">22439 3393 16 0,'-19'-32'8'0,"-13"22"-6"0,27 1 13 15,-4-5-14-15,-14 0 0 16,9 5 1-16,-9 4 0 16,5 10-2-16,-6 18 0 15,11 0 4-15,-1 19 0 0,-5 18 0 16,10 14 0-16,9 14 0 16,5 5 0-16,4-15 0 15,9-8 0-15,1-15-1 16,4-8 0-16,9-24-1 15,-4-19 1-15,4-22-1 16,5-38 1-16,5-4-1 16,0-14 1-16,-1-4-3 15,-4-10 0-15,-13-5-2 16,-6 0 1-16,-18 6-2 16,-18 17 0-16,-1 19-1 15,-4 23 1-15,0 24-1 16,-10 13 1-16,1 14-2 15,13 10 1-15,-4 8-4 16,14-4 1-16,9-9-2 16,9-9 0-16</inkml:trace>
  <inkml:trace contextRef="#ctx0" brushRef="#br0" timeOffset="14501.1345">22892 2995 18 0,'-9'32'9'0,"-5"15"-7"0,14-38 15 16,0 9-15-16,0 1 0 15,5 4 3-15,4 0 1 0,0 10-7 16,10 13 1-16,4-9 3 16,5 5 1-16,4 4-2 15,-4 0 1-15,4-4-2 16,-4-5 1-16,-9-5 0 15,-1-13 0-15,-9-15 1 16,-9-17 0-16,-4-20-1 16,-6-13 0-16,-3-19 0 15,3-23 0-15,10-9-1 16,23 4 0-16,10-4 0 16,4 18 1-16,18 1-1 15,10-1 1-15,9 10-1 16,-4 4 1-16,-10 5-9 15,-5 13 1-15,-4 10-7 16,-32 10 0-16</inkml:trace>
  <inkml:trace contextRef="#ctx0" brushRef="#br0" timeOffset="90642.8851">6473 8415 13 0,'37'-28'6'0,"14"-23"0"16,-42 33 6-16,9-6-12 15,-4 1 0-15,5 5 0 16,-10 4 1-16,0 5-1 16,-4-1 0-16,-5 10 0 15,0 0 1-15,0 10-1 16,0-1 1-16,0 0-2 15,0 0 1-15,4-4-2 16,-4-5 0-16,0 0-3 16,5-9 0-16</inkml:trace>
  <inkml:trace contextRef="#ctx0" brushRef="#br0" timeOffset="91167.8976">6477 8581 6 0,'-23'10'3'0,"-9"-1"1"0,22-9 0 15,-3 0-3-15,-1 4 0 16,0 1 1-16,-5 4 0 16,5 1-3-16,-4 4 1 15,9 4 2-15,-1-4 0 0,1 4-1 16,5-8 1-16,-6-10-1 15,10 0 1-15,10-14 0 16,-1 0 0-16,5-9-1 16,4-5 0-16,1 0 0 15,8-4 1-15,-3-1-2 16,3 1 1-16,1 9-1 16,0 9 1-16,4-4-1 15,-4 4 0-15,0 0-1 16,-5 9 1-16,-9 0 0 15,-14 5 1-15,0 10-1 16,-14 18 0-16,-9 4 0 16,-10 14 0-16,-8 14 0 15,-1 10 1-15,0 4-1 16,5 5 0-16,-4-5 0 16,-1-14 1-16,10-5-1 15,9-13 1-15,18-14-1 16,0-5 0-16,24-37 0 15,4-14 1-15,14-23-1 0,-5 14 1 16,15-37-2-16,-1 14 0 16,-14 9-3-16,-18 28 1 15,-14 37-3-15,-14 51 1 16</inkml:trace>
  <inkml:trace contextRef="#ctx0" brushRef="#br0" timeOffset="94861.0768">6722 5851 13 0,'-50'-5'6'0,"26"5"0"0,24 0 7 0,-4 9-12 15,-5 5 0-15,-1-9 0 16,-4 4 1-16,5 10-3 16,0 4 1-16,4 4 1 15,1 6 0-15,4 4-1 16,0-5 1-16,4 10-1 16,1-10 0-16,4 33-1 15,-4-9 1-15,9-5-6 16,-5-5 1-16,23-4 0 15,-13-29 0-15</inkml:trace>
  <inkml:trace contextRef="#ctx0" brushRef="#br0" timeOffset="95792.4604">10391 6253 12 0,'51'-106'6'0,"70"-19"-2"15,-84 102 11-15,13-14-14 16,15 0 0-16,-5 9 1 16,0 19 0-16,-4 13-2 15,-14 15 0-15,-10 22 1 16,-13 24 1-16,-19 28-1 16,-5 9 1-16,-4-10-1 15,-5-13 0-15,14-24-1 0,14-22 0 16,23-29 0-16,4-36 1 15,29-28-1-15,18-10 0 16,9 1-2-16,18 14 1 16,-13 22-2-16,-14 24 0 15,-14 41-4-15,5 42 1 16</inkml:trace>
  <inkml:trace contextRef="#ctx0" brushRef="#br0" timeOffset="96738.592">14310 5837 14 0,'0'-60'7'0,"28"-10"-3"15,-28 56 8-15,4-4-11 16,6-1 0-16,-6 5-1 16,10 5 1-16,0 9-2 15,18 0 1-15,-4-4 0 16,23-6 1-16,-5-4-2 15,15-4 1-15,3-5-1 0,20-14 1 16,-6 0-1-16,-8 4 0 16,-6 1 0-16,-3 4 0 15,-20 5 1-15,1 9 1 16,-14 14 0-16,-15 19 0 16,-3 22-1-16,-10 19 1 15,-14 1 0-15,0-1 1 16,0-5-2-16,14-13 1 15,14-10-2-15,14-13 0 0,23-24-1 16,0-9 0-16,18-18-1 16,-18 4 0-16,0 0 1 15,-10 19 0-15,-22 23 3 16,-19 18 0-16,-33 29 1 16,-31 27 0-16,-29 41 1 15,-27 19 0-15,-10 5-6 16,10-23 1-16,27-19-3 15,43-37 1-15</inkml:trace>
  <inkml:trace contextRef="#ctx0" brushRef="#br0" timeOffset="97489.0751">17118 5124 21 0,'-41'-5'10'0,"32"1"-12"0,4 13 19 15,-4 14-17-15,9 10 0 16,-5 4 1-16,-4 27 0 15,9-3-1-15,0-6 0 0,0-9 0 16,0-9 0 0,14-23 0-16,9-9 1 0,5-14-2 15,9-19 1-15,4 9 0 16,15 5 1-16,8 19-1 16,1 9 1-16,-9 5 0 15,18 13 0-15,4 0-1 16,6 5 0-16,4-9-6 15,4-14 0-15</inkml:trace>
  <inkml:trace contextRef="#ctx0" brushRef="#br0" timeOffset="97745.2445">17761 4925 26 0,'-92'167'13'0,"18"161"-13"0,69-221 20 16,-4 50-29-16,18 42 1 15,10 5-6-15,-24-70 0 16</inkml:trace>
  <inkml:trace contextRef="#ctx0" brushRef="#br0" timeOffset="105641.2742">7287 8035 19 0,'-37'19'9'0,"0"-1"-5"15,32-18 10-15,-9 5-13 16,0 0 0-16,1 8 1 16,-6 6 0-16,5-1-3 0,0 10 1 15,0 9 1-15,1 5 0 16,-1-10-1-16,0-4 1 16,5-9-1-16,4-10 0 15,5 0 0-15,0-18 1 16,9-14-1-16,14-10 1 15,5-22-1-15,14-29 1 16,13 1-1-16,5-5 0 16,19 0 0-16,0 23 1 15,-5 10-2-15,-10 13 1 16,-8 19 1-16,-14 32 1 16,-19 24 0-16,-14 41 0 0,-14 18 0 15,-13 15 1-15,-14-15-1 16,-1-8 1-16,10-24-2 15,4-18 0-15,10-24 0 16,14-13 0-16,23-28 0 16,13-15 0-16,6-26-1 15,-6-10 1-15,10 4-2 16,0 15 0-16,4 22 0 16,-8 47 1-16,-15 51-1 15,-27 51 1-15,-19 46 0 16,9-37 0-16,-41 101 2 15,-10-17 0-15,6-38-5 16,-6-41 0-16,33-70-7 16,-5-70 1-16</inkml:trace>
  <inkml:trace contextRef="#ctx0" brushRef="#br0" timeOffset="119482.9863">8485 9345 12 0,'-9'-18'6'0,"0"4"-2"0,9 14 7 15,0 0-11-15,0 4 1 0,-5 10 0 16,0 5 0-16,1 8-1 16,-10 10 0-16,0 14 1 15,-9 14 0-15,0 5 0 16,-10 8 0-16,1-8 0 16,4-15 0-16,-4-8 0 15,-1-20 0-15,15-13-1 16,4-18 1-16,9-10 0 15,15-14 0-15,17-14 0 16,20-9 1-16,17 5-1 16,15-5 1-16,-14 9-1 15,9 15 1-15,5-1-1 16,4 5 0-16,5 0-1 16,0-1 1-16,4 1-3 15,-4-4 1-15,5-6-5 16,-24-8 0-16,0 8-1 15,1-13 0-15</inkml:trace>
  <inkml:trace contextRef="#ctx0" brushRef="#br0" timeOffset="119813.2201">8837 9086 25 0,'-79'14'12'0,"33"55"-14"15,41-36 24-15,1 22-22 16,-6 28 1-16,6 24 0 16,-1 13 0-16,0 14-3 15,1 1 1-15,4 8-5 16,4 5 1-16,10-14-3 16,14-32 1-16</inkml:trace>
  <inkml:trace contextRef="#ctx0" brushRef="#br0" timeOffset="162752.3244">8679 11812 19 0,'-9'55'9'0,"-51"-8"-5"0,51-43 9 16,-10 6-12-16,-4-1 1 15,0-9 1-15,-5 0 0 16,1 4-3-16,8-8 1 16,1-24 2-16,18-18 1 15,18 4-1-15,5-13 1 16,10-6-1-16,4 1 1 16,0 5-2-16,-5 13 1 0,-4 10-1 15,4 18 1-15,-9 32-2 16,-13 10 1-16,-10 32-1 15,-10 10 0-15,-4 31 0 16,-4 20 0-16,-19-10-1 16,0-14 0-16,4-23 0 15,10-18 0-15,14-29 0 16,18-17 0-16,10-15 0 16,9-13 0-16,13-1-2 15,19-4 1-15,19 0-5 16,9 9 1-16,9 5-5 15,-9 13 1-15,0 1-3 16,-28 0 1-16</inkml:trace>
  <inkml:trace contextRef="#ctx0" brushRef="#br0" timeOffset="163233.6673">8430 12636 17 0,'-28'-19'8'0,"14"33"0"16,14-9 13-16,0 9-17 15,0 9 0-15,5 0 3 16,-1 19 1-16,10 22-10 16,-5 15 0-16,1 9 6 15,-6-9 0-15,1 9-7 0,9 4 1 16,-10-9-8-16,15-27 0 15</inkml:trace>
  <inkml:trace contextRef="#ctx1" brushRef="#br0">17410 18699 0,'0'0'0,"0"0"16,0 0-16,0 0 15</inkml:trace>
  <inkml:trace contextRef="#ctx1" brushRef="#br0" timeOffset="118.5576">17910 17861 0,'23'-28'15,"171"-138"-15,-18-1 16,-176 167-16,0 0 16,0 0-1</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25.34338" units="1/cm"/>
          <inkml:channelProperty channel="Y" name="resolution" value="425.28058" units="1/cm"/>
          <inkml:channelProperty channel="F" name="resolution" value="0" units="1/dev"/>
          <inkml:channelProperty channel="T" name="resolution" value="1" units="1/dev"/>
        </inkml:channelProperties>
      </inkml:inkSource>
      <inkml:timestamp xml:id="ts0" timeString="2017-03-16T13:33:39.003"/>
    </inkml:context>
    <inkml:brush xml:id="br0">
      <inkml:brushProperty name="width" value="0.05292" units="cm"/>
      <inkml:brushProperty name="height" value="0.05292" units="cm"/>
      <inkml:brushProperty name="color" value="#000066"/>
    </inkml:brush>
  </inkml:definitions>
  <inkml:trace contextRef="#ctx0" brushRef="#br0">3928 15348 23 0,'-139'-5'11'0,"24"-27"-9"16,91 18 12-16,11 5-13 16,-1 4 0-16,-5 10 1 15,1-10 1-15,-6 5-4 0,6-5 1 16,-1 5 0-16,6-9 1 15,3-5-3-15,6-4 0 16,8-15-2-16,10-8 1 16,9-6-1-16,10-8 0 15,22-14 2-15,1-29 0 16,27-13 4-16,37-28 0 16,52-36 2-16,31-38 1 15,65-51 1-15,42-51 1 16,70-55-2-16,32-70 1 15,55-55-2-15,56-47 0 0,41-50-2 16,38-37 1-16,27-43-3 16,14-8 1-16,23-5-1 15,19 9 0-15,9 15 0 16,-264 249 0-16,333-315-1 16,-64 88 0-16,-51 70 0 15,-61 60 1-15,-45 46-1 16,-56 70 1-16,-61 50-1 15,-59 42 1-15,-61 47 0 16,-55 59 1-16,-65 43-1 16,-51 22 0-16,-60 47 0 15,-60 36 0-15,-51 52-1 16,-83 65 1-16,-65 59-1 16,-93 79 0-16,-92 84-1 15,-74 83 1-15,-111 92 0 16,-61 56 0-16,-59 74 0 15,-42 70 0-15,-33 50 1 0,-18 51 0 16,-14 24-2-16,0 9 0 16,10-5 1-16,13-5 1 15,42-13-1-15,37-56 0 16,37-51 0-16,73-60 0 16,52-65 2-16,60-65 1 15,65-64-1-15,55-70 1 0,65-69 0 16,56-52 0-1,50-68 0-15,52-61 0 0,50-51-3 16,37-64 1-16,47-47-4 16,55-55 0-16,51-70-5 15,69-60 1-15,60-74-1 16,33-51 0-16</inkml:trace>
  <inkml:trace contextRef="#ctx0" brushRef="#br0" timeOffset="1155.5265">4691 3606 33 0,'-286'-60'16'16,"54"-24"-21"-16,191 57 35 0,-6-10-29 16,6 4 1-16,-1 1-2 15,10 9 1-15,8 4-3 16,15 5 1-16,9 14-2 16,23 23 1-16,24 15-2 15,17 36 1-15,34 37-1 16,8 27 1-16,24 43 0 15,27 50 1-15,42 38 3 16,14 46 0-16,41 46 1 16,33 41 1-16,28 15 1 15,18 18 0-15,18 5-1 16,33 18 1-16,47 9-2 16,13 10 1-16,55 27-1 15,29 15 0-15,-15-1-2 16,19 5 1-16,-9-23-1 15,-32 0 1-15,-6-33 0 0,-31-18 1 16,-38-46-1-16,-32-14 0 16,-46-56 1-16,-23-32 0 15,-47-33-1-15,-37-41 0 16,-36-28 0-16,-24-42 0 16,-37-32 0-16,-32-23 1 15,-33-37-1-15,-27-28 1 16,-33-42-2-16,-32-41 0 15,-47-42-3-15,-50-51 0 0,-46-55-2 16,-56-42 1-16,-47-47-2 16,-59-50 0-16,-38-56 2 15,-50-36 0-15,-51-47 2 16,-19-42 1-16,-28-28 1 16,-4 1 1-16,-14-1 2 15,14 10 0-15,13 9 1 16,-8 14 0-16,36 18-1 15,15 5 1-15,18 24-1 16,32 17 0-16,37 24-2 16,28 14 1-16,23 50-2 15,47 24 0-15,8 32-2 16,38 42 1-16,32 37-2 16,23 46 0-16,37 47-2 15,38 31 1-15,17 43-2 16,20 46 1-16,27 46 0 15,27 46 0-15,38 51 2 16,41 51 0-16,47 37 2 0,41 24 1 16,61 41 1-16,41 27 0 15,74 33 0-15,37 24 1 16,51 27 0-16,51 32 0 16,28 19 0-16,27 42 0 15,19 18 0-15,19 32 0 16,-6 33-1-16,15 23 0 15,-23-9 0-15,-24 9 0 0,1-23-1 16,-43-28 1-16,-4-23-1 16,-46-41 1-16,-32-47 0 15,-42-51 0-15,-19-60-1 16,-27-47 1-16,-38-59-5 16,-13-51 0-16,-14-42-6 15,-14-10 1-15</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25.34338" units="1/cm"/>
          <inkml:channelProperty channel="Y" name="resolution" value="425.28058" units="1/cm"/>
          <inkml:channelProperty channel="F" name="resolution" value="0" units="1/dev"/>
          <inkml:channelProperty channel="T" name="resolution" value="1" units="1/dev"/>
        </inkml:channelProperties>
      </inkml:inkSource>
      <inkml:timestamp xml:id="ts0" timeString="2017-03-16T13:36:04.614"/>
    </inkml:context>
    <inkml:brush xml:id="br0">
      <inkml:brushProperty name="width" value="0.05292" units="cm"/>
      <inkml:brushProperty name="height" value="0.05292" units="cm"/>
      <inkml:brushProperty name="color" value="#000066"/>
    </inkml:brush>
  </inkml:definitions>
  <inkml:trace contextRef="#ctx0" brushRef="#br0">16383 15528 7 0,'0'-4'3'0,"-5"36"1"15,5-27 4-15,-9-1-5 16,9 1 0-16,-14 0 1 16,14-5 0-16,-5-10-5 15,-4 6 0-15,9-5 4 16,-9-1 0-16,4 6-1 16,-9-1 0-16,5-4-1 15,9 4 1-15,-14 5-1 16,10 0 0-16,-10 0-1 15,-5 0 1-15,1 0 0 0,-5 0 0 16,-5 5-1-16,0-5 1 16,0 4-1-16,5 6 1 15,-5 4-1-15,1-5 1 32,-10 5-1-32,-5 4 0 0,-9-4 0 0,9 5 0 15,-8-1 0-15,8 5 0 16,5-4 0-16,0-5 0 15,9 0 0-15,5-10 0 16,5 1-1-16,-6-1 1 0,11-4 0 16,-1 0 0-16,0 5-1 15,14 0 1-15,-14-1-1 16,14-8 1-16,0 4 0 16,0-5 0-16,0 5 0 15,0 0 0-15,0 0 0 16,-9 5 0-16,9 4 0 15,-5-4 0-15,5-5 0 16,0 0 0-16,0-10-1 16,0 10 1-16,0 0 0 15,0 0 0-15,5 5-1 16,4 0 1-16,5 4-1 16,0 5 1-16,0 9 0 15,13 5 0-15,20 13 0 16,-1 1 1-16,14 0-1 15,-18-10 1-15,8 14 0 16,6 1 0-16,9-1-1 0,0 5 1 16,-10 0-1-16,-4 13 0 15,4-3 0-15,6-15 1 16,-15 5-1-16,5 4 1 16,0 6-1-16,0-1 0 15,-1-5 0-15,-8-4 0 16,-14-18 0-16,0-10 1 15,-5 4-1-15,-5-13 1 16,-9 5 0-16,1-10 0 16,-10-9-4-16,-10-9 1 0,-3-5-5 15,3-14 0-15</inkml:trace>
  <inkml:trace contextRef="#ctx0" brushRef="#br0" timeOffset="4879.3536">16577 9313 8 0,'-14'-24'4'0,"28"-8"-1"0,-14 32 5 16,5-14-6-1,-5 10 1-15,0-1 1 16,-5-4 0-16,5-1-5 0,-14 10 0 15,5-4 3-15,-5-1 0 16,-4 5-1-16,-1 0 1 16,5 5-2-16,-4-5 1 15,-10 4 0-15,5-4 0 16,-14 5 0-16,4-5 0 16,-4 5-1-16,0 4 1 15,0 0-1-15,5 0 1 0,-5 1-1 16,0 4 0-16,9-1 0 15,5 6 0-15,5 4 0 16,4 0 0-16,-9 0 0 16,4-4 0-16,-4-5 0 15,0 0 0-15,9 0-1 16,0 4 1-16,0 1 0 16,0-6 0-16,0 1-1 15,5-4 1-15,4-1 0 16,-4 5 1-16,-5-5-1 15,10-4 0-15,-6-1 0 16,10 1 0-16,0 4 0 16,-9 10 0-16,5-1 0 15,4-4 0-15,0 0-1 16,0 9 1-16,0 10 0 16,0-6 0-16,4 1-1 15,5 4 1-15,-9 15-1 16,10-6 1-16,-6 15 0 0,10-14 1 15,0 36-1-15,9 33 1 16,0 5-1-16,-18 9 1 16,9-5-1-16,-5 15 1 15,5-15-1-15,5 9 0 16,-1 1 0-16,-13 4 1 16,9-27-1-16,-1 4 0 15,-3 0 0-15,-10-9 0 16,14-5 0-16,-1 5 0 0,-8 0 0 15,4-10 1-15,-9 5-1 16,10-13 0-16,-10-15 0 16,0-4 1-16,0 4-1 15,-10-4 0-15,10 0 0 16,-9 0 1-16,4-19-1 16,5 5 0-16,0 9 0 15,0 5 1-15,0 4-1 16,0 10 0-16,-13 0-1 15,13-5 1-15,-10 0 0 16,6 9 0-16,4-9 0 16,-10-14 1-16,10-4-2 15,-4 9 1-15,-5-1 0 16,9 1 1-16,-5 5-1 16,-4 4 0-16,9-5-1 15,-5-13 1-15,-4 4 0 16,9-5 1-16,-9 1-1 15,4-1 0-15,-4-8-1 0,9-6 1 16,0 1 0-16,0-5 0 16,0 0 0-16,0-18 0 15,0-1 0-15,0 1 0 16,9 4 0-16,-9 0 0 16,0 0 0-16,0 0 0 15,0 0 0-15,0 0 0 16,0 1 0-16,0-1 1 0,5-5-1 15,-5 5 0-15,0-4 0 16,0-5 0-16,0 0 0 16,0 0 0-16,0-5 0 15,0 5 0-15,0-5 0 16,0 0 0-16,0-4-1 16,0 4 1-16,9-4 0 15,-9-1 0-15,0 1-1 16,0-5 1-16,9 0 0 15,-9 0 0-15,5 5 0 16,-5-1 0-16,14 1 0 16,-1-1 0-16,-3 1 0 15,-6 0 0-15,6-1-1 16,8 6 1-16,1-1 0 16,-1-4 0-16,-9-1 0 15,5 5 1-15,5-4-1 16,4 0 1-16,5-1-1 15,-15 1 1-15,11 4-1 0,-1-4 0 16,4-1-1-16,-13 1 1 16,14 0-3-16,-14-10 1 15,23-9-5-15,-9-14 1 16</inkml:trace>
  <inkml:trace contextRef="#ctx0" brushRef="#br0" timeOffset="10388.6889">16591 7022 9 0,'-9'0'4'0,"4"-5"-1"15,5 5 4-15,0-9-7 16,0-5 0-16,0 0 1 16,0 0 1-16,0 0-3 15,5 0 1-15,-5 5 1 16,9 0 1-16,-9 9-1 15,0 0 1-15,0 0-1 16,-9 0 1-16,4 4 0 16,-18 1 0-16,9 0-1 15,-14-1 1-15,14 1-1 16,-13 0 1-16,-1-5-1 16,5-5 1-16,-5 0-2 15,5 1 1-15,-5-1-1 16,0 0 1-16,5 5-1 15,-5 0 0-15,15 5 0 0,-15 0 0 16,14 4 0-16,-9 0 0 16,9 0 0-16,0 1 0 15,0-6 0-15,5 1 0 16,4-5-1-16,-4 14 1 16,9-5 0-16,0-9 0 15,0 0 0-15,0 0 0 16,0 5-1-16,0-1 1 15,0 10 0-15,0 9 0 0,0 1 0 16,0 8 1-16,9 5-1 16,-9 5 0-16,5 4 0 15,4 14 1-15,-9 0-1 16,0-4 0-16,5 4 0 16,4 9 0-16,-9-13 0 15,0 4 0-15,0 9 0 16,0 1 1-16,5-5-1 15,4 0 0-15,-9-10 0 16,0 1 0-16,14-5 0 16,-14 4 0-16,9-9 0 15,-4-4 0-15,4-14 0 16,-4 0 1-16,-5-1-1 16,9-4 0-16,-9 10 0 15,0-10 1-15,0 0-1 16,0 5 0-16,-9 0 0 0,4-1 1 15,-9-3-1-15,5-1 0 16,-5 0 0-16,0 0 1 16,0-9-1-16,14-10 1 15,-9 6-1-15,4-1 0 16,5 5-1-16,0 0 1 16,0 0-1-16,0 4 0 15,5 1 1-15,4-1 0 16,5-4 0-16,0 0 0 0,9 0 0 15,-4 0 0-15,-10-5 1 16,5 0 0-16,0-9-1 16,9-9 1-16,-5 0-3 15,19 9 0-15,5 9-5 16,9 0 1-16</inkml:trace>
  <inkml:trace contextRef="#ctx0" brushRef="#br0" timeOffset="14338.1615">14837 11946 16 0,'-37'5'8'0,"24"-5"-6"16,-1-5 9-16,14 10-10 15,0-5 1-15,-10-5 0 16,10 5 0-16,0-9-3 15,10 0 1-15,-10-5 1 16,0 14 1-16,14-10-2 16,-14 10 1-16,0 0-1 15,0 0 1-15,-14 0-1 0,14 10 1 16,-10-6-1-16,6 1 0 16,-5 0 0-16,4-5 1 15,-4 0-1-15,-1 0 0 16,6 4 0-16,4-4 0 15,0 5-1-15,4-1 1 16,-4-4-1-16,10 5 0 16,-10-5-1-16,0 0 1 15,0 0 0-15,9-9 0 16,-9-5 0-16,0 0 1 16,0-9-1-16,0-9 1 15,5 4 0-15,-5-5 0 0,9 6 0 16,-9 8 0-16,0 1 0 15,4-6 1-15,6 15 0 16,-10 0 1-16,0 9-1 16,14 14 0-16,-14 9 1 15,4 14 0-15,5 0 0 16,5 19 0-16,9 18 0 16,-4 0 0-16,4 4 0 15,-4-4 0-15,4-9-1 16,-9-14 1-16,9 0-4 15,-19-14 0-15,10-9-6 16,-4-14 1-16</inkml:trace>
  <inkml:trace contextRef="#ctx0" brushRef="#br0" timeOffset="15193.4176">15064 8017 19 0,'-41'0'9'0,"31"37"-6"0,6-37 9 0,4 4-12 15,0-4 1-15,0 0 1 16,14-9 0-16,-1-5-2 16,6-4 0-16,4-5 2 15,0-1 0-15,-4 1-1 16,4 9 1-16,5 10 0 15,-1 18 1-15,-4 13-1 16,-9 15 1-16,-9 28-1 16,-5-6 1-16,-5 6-1 15,-4-1 1-15,9-13-1 16,14-15 1-16,5-27 0 16,22-14 0-16,10-41-2 0,32-15 0 15,5-4-8-15,19-5 0 16,-1 0-4-16,-13 14 1 15</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25.34338" units="1/cm"/>
          <inkml:channelProperty channel="Y" name="resolution" value="425.28058" units="1/cm"/>
          <inkml:channelProperty channel="F" name="resolution" value="0" units="1/dev"/>
          <inkml:channelProperty channel="T" name="resolution" value="1" units="1/dev"/>
        </inkml:channelProperties>
      </inkml:inkSource>
      <inkml:timestamp xml:id="ts0" timeString="2017-03-16T13:37:16.588"/>
    </inkml:context>
    <inkml:brush xml:id="br0">
      <inkml:brushProperty name="width" value="0.05292" units="cm"/>
      <inkml:brushProperty name="height" value="0.05292" units="cm"/>
      <inkml:brushProperty name="color" value="#000066"/>
    </inkml:brush>
  </inkml:definitions>
  <inkml:trace contextRef="#ctx0" brushRef="#br0">25141 861 6 0,'60'-13'3'0,"0"22"-6"0,-41-18 4 16,-10 4-2-16,-4-4 0 16</inkml:trace>
  <inkml:trace contextRef="#ctx0" brushRef="#br0" timeOffset="1184.9193">24891 908 18 0,'-65'32'9'0,"-18"5"-7"0,60-32 17 16,4-5-17-16,-8 0 0 15,-1 0 1-15,-5-14 0 0,-4 0-4 16,-4-9 0-16,-15-10 3 16,-4-8 0-16,-5-1-2 15,-9-4 1-15,-9-5-1 16,-14-9 1-16,-5 4-1 16,-14 5 1-16,-8 5 0 15,-1 14 0-15,-28-19 0 16,0 9 0-16,-18 10 0 15,-9 9 1-15,-10-10-2 16,-9 10 1-16,-9 0 0 16,-5 0 0-16,-14-14 0 15,5 0 0-15,-14 0-1 16,0-10 1-16,-14 1-1 16,10-10 0-16,-15-13 0 15,-13 0 1-15,4 8-1 16,-4 6 0-16,-5-1 1 15,9 10 0-15,-9-5-1 0,84 5 1 16,-117 9 0-16,15 0 0 16,-10 0-1-16,0 4 1 15,10-8-1-15,-10 8 0 16,-9 1 0-16,0 0 0 16,5 18 0-16,0-5 0 15,-10 5 0-15,14 14 0 16,0 0-1-16,1 14 1 0,-6-5 0 15,-13 19 1 1,14 0-1-16,-5 0 0 0,0 13-1 16,14 10 1-16,4 0 0 15,5 28 0-15,10 13-1 16,8-8 1-16,-4 8 0 16,14 10 0-16,14-19 0 15,0 19 0-15,9 5-1 16,23 13 1-16,5 5-1 15,18 9 1-15,-4-9 0 16,23 9 1-16,18 42-1 16,14-4 1-16,14 8-1 15,10 5 1-15,22 24-1 16,24 3 1-16,23-17-1 16,9-42 0-16,37 73-1 15,23-8 1-15,18-28-1 16,15-10 1-16,32 14-1 15,27-13 0-15,33 4 0 16,10-32 1-16,41 9-1 0,41 0 1 16,19 0 0-16,42 4 0 15,28-17 0-15,27-15 0 16,23-14 0-16,24-13 0 16,36-20 0-16,29-12 1 15,31-25-1-15,15-13 1 16,27-9-1-16,10-9 1 15,32-15-1-15,-190-4 1 0,282-27-1 16,-32-1 0-16,-9 0 0 16,-4 5 1-16,-11-19-1 15,-17-4 0-15,-15-5 0 16,-17-18 1-16,-15-29-1 16,-9-8 1-16,-28-14-1 15,-18 4 1-15,-19-14 0 16,-33-18 0-16,-40-18 0 15,-34 4 1-15,-40 0-1 16,-34-19 1-16,-36-18 0 16,-47 14 1-16,-45-14-1 15,-29-19 1-15,-41-8-1 16,-42 8 0-16,-46-27-2 16,-51 0 1-16,-37 4-3 15,-47-9 1-15,-45-14-2 16,-47 19 0-16,-32 4 0 15,-56-23 0-15,-46 14 0 16,-51 14 1-16,-27 19 1 16,-70-1 0-16,-28 47 0 0,-56 42 1 15,-50 36-1-15,-65 79 0 16,-41 65-4-16,-61 60 0 16,-55 88-5-16,-47 32 0 15</inkml:trace>
  <inkml:trace contextRef="#ctx0" brushRef="#br0" timeOffset="3378.3008">16221 5763 22 0,'-37'-19'11'0,"-19"-4"-8"0,33 23 11 15,9-18-13-15,-23 8 0 16,-4 6 0-16,-15 4 1 15,-9 9-1-15,-13 9 1 16,4 15 1-16,-19 9 1 16,10-10 0-16,18 5 1 15,-4 0-1-15,18 0 1 16,14-5-2-16,9 1 0 0,14-1 0 16,28-4 1-16,14 0-2 15,23-5 1-15,27-9 0 16,6-5 0-16,4 23-1 15,-5 5 0-15,-5 5-1 16,-4 9 0-16,-32 14 0 16,-28 13 0-16,-14-3 0 15,-37-1 0-15,-19 0 0 16,-36-19 0-16,-10-22-1 16,5-20 1-16,4-13-7 15,1-18 1-15,32-10-5 16,27-4 1-16,24-1-1 15,32-8 0-15,33-6-2 16,46-3 0-16,18-15 3 16,23 0 1-16</inkml:trace>
  <inkml:trace contextRef="#ctx0" brushRef="#br0" timeOffset="3678.8155">16924 5402 29 0,'-55'27'14'0,"13"80"-13"0,42-70 27 0,-9 19-27 15,4 8 1-15,-4 24 1 16,-5-4 1-16,14 8-5 15,0-4 1-15,9-19 2 16,19-4 1-16,14-23-1 16,13-14 0-16,19-19-2 15,9-14 1-15,10-13-6 16,-5-5 0-16,-5-10-6 16,5-13 0-16</inkml:trace>
  <inkml:trace contextRef="#ctx0" brushRef="#br0" timeOffset="3979.0859">17604 5744 34 0,'-9'37'17'0,"9"70"-7"0,0-80 25 15,14 15-32-15,-5 9 1 16,5-9 0-16,-5 4 1 15,-4 0-6-15,18 1 0 16,-18-24 5-16,-5-23 0 16,0-10-2-16,9-27 1 15,-5-14-1-15,6-23 1 16,4-23-4-16,-5-23 0 16,19 0-4-16,13 8 1 0,10 15-2 15,0 23 1-15,-5 23-6 16,19 24 1-16,-5 22-4 15,0 19 1-15</inkml:trace>
  <inkml:trace contextRef="#ctx0" brushRef="#br0" timeOffset="4608.6016">18423 5193 27 0,'-28'84'13'0,"24"143"-3"15,-1-149 16-15,-9 10-23 16,0 23 0-16,0 0 1 0,14 0 1 16,0-9-7-16,14-14 1 15,0-28 5-15,-5-18 1 16,1-37-2-16,8-33 0 15,5-28-1-15,10-27 0 16,4-23-5-16,-9-43 0 16,9-3-5-16,4 4 1 15,1 41 0-15,-5 28 1 16,-5 24 3-16,-4 55 1 16,-10 46 7-16,6 47 0 15,-11 36 3-15,1 38 0 16,9 23-1-16,5 13 1 0,0-13-5 15,0 5 1-15,13-10-3 16,-8-37 1-16,-15-33-1 16,5-27 0-16,-9-37-1 15,-14-51 1-15,0-41-2 16,-14-52 1-16,-23-60-5 16,0-64 0-16,-4-38-4 15,8-9 0-15,20 24 2 16,13 45 0-16,18 43 3 15,19 36 0-15,14 33 7 16,4 32 0-16,-4 18 5 16,19 38 1-16,-10 32-2 15,-5 23 1-15,-4 23-2 0,-32 5 0 16,-24 0-3-16,-18 5 1 16,-5 4-5-1,-13-14 0-15,-20-22-6 0,15-20 1 16,-9-27-9-16,13-28 1 15,14-14-2-15,28-13 0 16</inkml:trace>
  <inkml:trace contextRef="#ctx0" brushRef="#br0" timeOffset="5029.1838">20047 4957 41 0,'-23'5'20'0,"-19"37"-21"16,28-19 40-16,-4 0-33 16,-1 19 0-16,5 13 1 15,14 19 1-15,10 10-11 16,4-6 1-16,9-13 6 16,-5-14 1-16,15-9-4 15,4-29 1-15,0-13-1 16,9-32 0-16,0-14-2 15,0-24 0-15,-4 6-2 16,-5-29 1-16,-9 0-1 16,-5 10 1-16,0 14-1 15,-4 22 1-15,4 29 6 16,-9 27 1-16,4 19 1 16,-4 41 0-16,0 29 1 15,4 27 0-15,-4 23-1 0,9 9 0 16,1 14-4-16,3 0 0 15,-17-18-4-15,-1-9 0 16,14-29-8-16,-5-27 1 16,15-37-10-16,13-46 1 15,-4-33-4-15,18-41 1 16</inkml:trace>
  <inkml:trace contextRef="#ctx0" brushRef="#br0" timeOffset="6334.848">21990 4976 23 0,'-23'-46'11'0,"-28"-15"-11"15,33 38 15-15,-10-9-15 16,-14 9 0-16,5 0 0 0,-4 4 0 15,-10 24 0-15,-5 13 1 16,5 19 2-16,-4 28 1 16,-1 0 1-16,15 23 0 15,13 4 0-15,5 10 1 16,13 0-1-16,15-9 1 16,18-19-3-16,5-14 1 15,14-19-2-15,-5-22 1 16,4-24-1-16,6-36 0 0,8-15 0 15,-4-27 0-15,-5-5-4 16,-4-32 1-16,-24-15-5 16,-4-13 1-16,-14-4-4 15,0-1 0-15,-14 14-1 16,10 23 1-16,-1 42 4 16,5 28 0-16,0 46 7 15,-4 18 0-15,4 33 5 16,0 56 0-16,4 18 1 15,1 4 1-15,13 19-2 16,1-9 0-16,13-9-3 16,5-19 1-16,5-5-2 15,-1-32 0-15,10-27 0 16,14-24 0-16,-9-32 0 16,4-24 0-16,-9-32-3 15,-5-27 1-15,-4-24-5 16,-5-37 1-16,-5 1-3 0,5 27 1 31,5 55 3-31,-10 19 1 16,-4 84 3-16,0 27 0 15,-1 19 3-15,-4 9 1 16,-4 4 0-16,9-4 0 16,-5-9-5-16,5-14 1 15,-1-10 0-15,-4-22 1 16,5-10-2-16,5-19 1 0,-10-31 0 15,5-11 1-15,-5-31-6 16,-9-28 1-16,-5-23-3 16,0-1 0-16,0 33-2 15,5 19 1-15,-5 27 2 16,1 24 0-16,-1 32 6 16,9 27 0-16,-4 19 1 15,5 10 0-15,-5-1 2 16,0-13 0-16,9-5-3 15,0-5 0-15,5-9 0 16,-15-14 0-16,11-14 0 16,-6-13 0-16,15-24-2 15,-1-23 0-15,-4-14-4 16,-10-27 1-16,-4-24-5 16,5 23 0-16,-10 10-1 15,5 23 1-15,0 14 4 16,-10 36 1-16,-4 29 6 0,5 41 0 15,4 19 4 1,0 9 1-16,5 0 0 0,5-5 1 16,13-14-4-16,10-8 1 15,9-24-3-15,13-19 1 16,20-18-2-16,-6-23 0 16,-4-37 0-16,5-28 0 15,4-23-1-15,1-5 1 16,-10 0-2-16,-10 15 1 15,-8 17-1-15,-19 33 1 0,-14 33 1 16,-14 27 0-16,-23 42-1 16,-4 37 1-16,-10 18 0 15,-9 24 0-15,9-10-4 16,1 1 1-16,3-20-12 16,15-22 1-16,14-23-9 15,13-24 1-15,-4-23-2 16,0-27 0-16</inkml:trace>
  <inkml:trace contextRef="#ctx0" brushRef="#br0" timeOffset="7701.6128">20834 6897 44 0,'0'32'22'0,"-5"112"-17"16,10-84 43-16,4 32-45 16,0 1 0-16,10 13 1 15,-1 1 0-15,10-10-6 16,-5-5 1-16,5-17 5 15,-14-15 0-15,4-28-1 16,-9-32 1-16,-4-18-1 16,0-33 1-16,-5-14-2 15,0-32 0-15,-5-47-7 16,5-22 1-16,9 4-4 16,10 14 0-16,-1 18 0 15,10 42 0-15,4 32 5 16,5 47 0-16,-4 37 7 15,8 37 0-15,15 32 2 16,-5 23 1-16,-5-4 0 16,-4 4 0-16,-1-9-4 0,-4-23 0 15,-4-18-1-15,-10-10 1 16,0-28-1-16,-14-36 1 16,1-19 0-16,8-33 0 15,-13-41-4-15,-1-42 1 16,1-28-6-16,0-18 1 15,-1 5-2-15,10 46 1 16,0 22 0-16,0 48 1 0,9 54 5 16,0 43 1-16,0 27 3 15,-4 33 1-15,9 22 0 16,-5-27 1-16,0 46-2 16,5-9 1-16,-5-23-3 15,4-19 0-15,1-18 0 16,-5-28 0-16,10-4-1 15,-1-43 1-15,5-27-1 16,-9-46 1-16,0-28-3 16,-1-19 0-16,1-8-2 15,5 26 0-15,-6 29 0 16,6 23 1-16,-6 37 0 16,6 37 0-16,-5 23 3 15,-15 23 1-15,11 14 0 16,-1 9 0-16,9 1 0 0,0-1 1 15,-8-18-1-15,3-14 0 16,1-14 1-16,-5-19 0 16,5-18 0-16,-9-32 0 15,4-19-1-15,-9-32 1 16,-10-29-5-16,-13-17 0 16,-19-24-3-16,0 14 0 15,-4 33-1-15,4 32 0 16,-9 37 0-16,5 41 0 15,-10 33 4-15,-9 28 0 16,10 0 1-16,8 18 1 16,10-4-1-16,19-14 1 0,13-10 0 15,19-8 0-15,-5-20-4 16,9-17 1-16,10-24-5 16,9-19 1-16,13-18-3 15,-3-18 1-15,-1-24-2 16,-9-8 0-16,-5 8 6 15,-5 19 0-15,1 18 8 16,-9 29 0-16,4 27 8 16,4 32 0-16,1 24 3 15,-5 27 1-15,0-4-3 16,-5 13 1-16,-4-8-4 16,0 3 0-16,-14-3-4 15,-5-15 1-15,5-18-2 16,-5-28 0-16,0-23-1 15,1-18 1-15,3-29-3 16,-8-17 1-16,4-34-6 16,1-26 0-16,13-6-6 0,18 10 0 15,6 13-4-15,8 24 0 16,5 13-5-16,-9 19 0 16,0 14 0-16,-14 14 1 15,-18 14 3-15,4 14 0 16</inkml:trace>
  <inkml:trace contextRef="#ctx0" brushRef="#br0" timeOffset="8061.1244">23461 6753 46 0,'-41'60'23'0,"55"10"-8"15,0-61 49-15,-1-4-58 16,15-10 0-16,5-9 2 15,8-18 0-15,19-1-11 16,5-13 0-16,9-14 7 16,-4-14 0-16,-20-19-4 15,-8 5 0-15,-5 0-3 16,-9 10 0-16,-10 8-1 16,-13 24 0-16,-14 23-1 15,-24 32 1-15,-4 28 2 16,0 19 0-16,5 13 3 15,4 10 1-15,14-5 0 16,5-14 0-16,32-4 0 16,10-10 1-16,13-18-3 0,0-14 0 15,14-28-11-15,19-19 1 16,9-27-9-16,14-19 1 16,-10-9-3-16,-4 0 1 15</inkml:trace>
  <inkml:trace contextRef="#ctx0" brushRef="#br0" timeOffset="8347.3681">24808 4592 62 0,'-37'-51'31'0,"32"46"-27"16,1 10 66-16,4 37-67 15,0 22 0-15,0 34 0 16,0 36 1-16,4 32-5 16,10 19 1-16,0 1-4 15,4-6 1-15,6 10-13 16,3-19 0-16,1-18-7 15,4-24 1-15</inkml:trace>
  <inkml:trace contextRef="#ctx0" brushRef="#br0" timeOffset="8543.0917">24960 7299 90 0,'-69'51'45'0,"32"-46"-57"0,28-14 90 15,0-10-107-15,-1-18 1 0,15 0-21 16,0-5 1-16</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25.34338" units="1/cm"/>
          <inkml:channelProperty channel="Y" name="resolution" value="425.28058" units="1/cm"/>
          <inkml:channelProperty channel="F" name="resolution" value="0" units="1/dev"/>
          <inkml:channelProperty channel="T" name="resolution" value="1" units="1/dev"/>
        </inkml:channelProperties>
      </inkml:inkSource>
      <inkml:timestamp xml:id="ts0" timeString="2017-03-16T13:40:43.427"/>
    </inkml:context>
    <inkml:brush xml:id="br0">
      <inkml:brushProperty name="width" value="0.05292" units="cm"/>
      <inkml:brushProperty name="height" value="0.05292" units="cm"/>
      <inkml:brushProperty name="color" value="#000066"/>
    </inkml:brush>
  </inkml:definitions>
  <inkml:trace contextRef="#ctx0" brushRef="#br0">24202 6161 30 0,'0'0'15'0,"-60"-97"-8"15,50 73 15-15,-17 1-22 16,-15-9 1-16,-4-10-1 16,-19-9 1-16,-14 10-2 15,-9 4 1-15,-13-5 0 16,3 5 1-16,-27-5-1 16,-4-4 1-16,-19 0-1 15,0 4 0-15,-9 0 0 0,-15-4 0 16,-3-5 0-16,-11 0 1 15,6 10 0-15,-19-10 0 16,0 9 0-16,-9 14 0 16,0 1-1-16,-10 8 1 15,-8 10-1-15,-1 13 1 16,-18 6-1-16,-5 13 0 16,5 9-1-16,-19 10 1 15,-4 23 0-15,-1-1 0 0,-18 15 0 16,1 14 0-16,3 4 1 15,-4 23 1-15,1 14-1 16,8 19 1-16,5 14-1 16,-9 18 0-16,23 28 0 15,-19 14 0-15,1 13-1 16,27 19 0-16,0 1 0 16,-14 8 0-16,28 33 0 15,-4-9 0-15,8-1 0 16,19 28 0-16,5-8-1 15,32 17 1-15,-27-4 0 16,32 19 0-16,9-5 0 16,14 23 0-16,9 0-1 15,28 18 1-15,23 1-1 16,19 22 1-16,18-8-1 16,28 18 1-16,18-24-1 15,33 20 1-15,36-10 0 0,34-23 0 16,27 4 0-16,4-13 1 15,24-15-1-15,13-17 0 16,10 4 0-16,18-19 0 16,5-23 0-16,23-4 1 15,14-15-1-15,28-8 1 16,14-24-1-16,22-18 1 16,29-14 0-16,13-19 0 15,42-13 0 1,37-29 1-16,0-36 0 0,28-28 0 0,-28-32-1 15,14-29 1-15,-14-41-1 16,5-36 1-16,-15-38-1 16,11-42 0-16,-11-32 0 15,-4-42 0-15,-18-36-1 16,-5-43 1-16,-14-27-1 16,-14-51 1-16,-4-18-1 15,-47-19 1-15,10-23-1 16,-24-33 0-16,-27-18 0 15,-23-14 0-15,-33-23 0 16,-28-10 0-16,-32-8 0 16,-23-19 0-16,-41-5 0 15,-33 23 1-15,-33-13-1 16,-46-1 1-16,-27 19-1 16,-42 5 0-16,-42 13 0 15,-32-8 1-15,-28 31-1 16,-47 24 0-16,-22 23-1 0,-37 14 1 15,-14 51-1-15,-33 23 0 16,-18 32-1-16,-19 46 1 16,-4 33-1-16,-23 33 0 15,-10 41-1-15,-4 37 1 16,-5 37-2-16,-9 46 1 16,-1 38-2-16,6 50 1 15,4 37-4-15,14 70 0 0,14 46-3 16,46 32 0-16</inkml:trace>
  <inkml:trace contextRef="#ctx0" brushRef="#br0" timeOffset="749.7667">18742 6915 37 0,'-55'-32'18'0,"41"50"-18"16,14-8 18-16,9 3-18 16,10 24 0-16,-1 28 1 15,15 23 1-15,22 14-3 16,10 23 1-16,0 14 1 16,13-10 0-16,-4-8-1 15,-4-33 1-15,-19-24 0 16,-14-22 1-16,-19-37 1 0,-9-38 1 15,-4-22-1-15,-5-24 0 16,-5-32 0-16,-4-32 0 16,5-15-2-16,4 19 0 15,4 10-3-15,24 13 1 16,9 28-2-16,14 19 1 16,4 27 0-16,29 14 0 15,-1 19-4-15,5 18 0 16,9 10-6-16,-18 9 1 0</inkml:trace>
  <inkml:trace contextRef="#ctx0" brushRef="#br0" timeOffset="1125.0639">19959 7383 47 0,'51'60'23'0,"32"-79"-24"16,-55 1 43-16,14-15-42 15,9-13 1-15,4-14-2 16,5-5 0-16,0-9-3 16,1-9 1-16,-20 9-5 15,-18 4 1-15,-18 10-4 16,-19 5 0-16,-28 4 4 15,-13 9 0-15,-14 19 6 0,4 32 1 16,0 28 5 0,5 37 0-16,18 47 4 0,24 27 0 15,18 14-2-15,18 4 0 16,19-8-5-16,9-29 1 16,10-32-5-16,4-32 1 15,14-37-6-15,0-42 0 16,5-32-6-16,-28-33 1 15</inkml:trace>
  <inkml:trace contextRef="#ctx0" brushRef="#br0" timeOffset="1515.112">20982 6239 30 0,'-61'-13'15'0,"20"119"-11"15,36-69 23-15,1 23-26 16,-10 14 0-16,0 19 0 16,5-10 0-16,9 10-2 15,4-24 1-15,10-18 1 16,14-19 0-16,13-18-1 15,10-18 1-15,14-19-1 0,0-10 1 16,14-4-1-16,-1 0 0 16,-4 23 0-16,-9 14 0 15,-14 33 0-15,-23 31 0 16,-5 34 0-16,-32 31 0 16,-24-4 0-16,-8-5 1 15,-1-13-2-15,-9-19 0 16,9-33-4-16,5-27 0 15,14-37-5-15,14-23 0 0</inkml:trace>
  <inkml:trace contextRef="#ctx0" brushRef="#br0" timeOffset="2373.0236">21657 6878 45 0,'-23'125'22'0,"37"120"-28"16,0-180 41-16,0-5-35 16,18 5 1-16,10 5-3 15,9-19 0-15,4-19 0 16,5-23 0-16,5-23-1 15,0-27 0-15,-5-38-2 16,-9-28 1-16,-19-22 1 0,-9-5 1 16,-13-14 2-1,-6 9 1-15,-4 14 1 0,0 23 1 16,5 42 0-16,9 41 1 16,4 33 0-16,5 32 0 15,0 33-2-15,10 4 0 16,-1 19-1-16,-9-9 0 15,5-15-1-15,0-13 0 16,-5-32-1-16,0-38 1 0,0-32-1 16,5-37 1-16,4-37 0 15,1-42 0-15,-5-27 0 16,4-19 1-16,-9-33-2 16,-9 1 1-16,-5-10-1 15,0 28 0-15,5 37 0 16,-4 51 1-16,-1 42 0 15,0 51 0 1,0 166 1 0,-9 42 1-16,5 46 0 15,4 42 1-15,10-5-1 16,8 0 0-16,6-41-1 16,9-38 1-16,4-55-2 15,0-51 1-15,0-55 0 16,1-52 0-16,8-55 0 15,-4-60 1-15,14-51 0 16,9-51 0-16,9-18-2 0,-4-24 1 16,-1 1-2-16,-4 4 1 15,-23 4-3-15,-14 20 0 16,-18 13 0-16,-5 65 0 16,-14 27-1-16,-10 56 0 15,1 51 2-15,-5 70 0 16,-4 87 1-16,9 93 1 15,4 75 0-15,10 87 1 16,22 23 0-16,6-9 0 0,-1-38-1 16,10-50 1-16,9-27 1 15,-10-52 0-15,-8-46-2 16,-1-37 0-16,-9-47-3 16,-9-54 1-16,0-29-8 15,4-37 1-15,-27-50-4 16,-42-33 0-16</inkml:trace>
  <inkml:trace contextRef="#ctx0" brushRef="#br0" timeOffset="2537.6162">23128 5791 57 0,'14'-70'28'0,"93"-110"-38"16,-66 110 58-16,33-22-51 15,14-33 0-15,19 0-18 16,18 4 0-16,-1 1 18 16,-13 9 0-16</inkml:trace>
  <inkml:trace contextRef="#ctx0" brushRef="#br0" timeOffset="3843.7624">23665 3666 57 0,'-9'-5'28'0,"18"-13"-38"0,0-1 53 0,-4-13-43 16,0 9 1-16,-5-51-4 16,-5-5 0-16,-4-32-1 15,-19-5 0-15,-18-9-3 16,-10-4 0-16,-4-1-1 15,-14-18 1-15,-32 0 3 16,-10 0 1-16,-9 14 4 16,0-10 0-16,-9 10 3 15,-10 4 1-15,-13-4 1 16,-9 14 0-16,4 9-3 16,-28 4 0-16,0 15-3 15,-18 4 1-15,-5 5-2 16,-27 4 0-16,-6 14-3 15,-3 14 1-15,-34 10 1 16,15 22 0-16,-33 5 0 16,-4 14 0-16,4 23 0 15,-18 14 1-15,18 0 1 16,-18 14 0-16,0 14 0 0,-5 4 1 16,14-4 0-16,-5 9 0 15,-13 10 0-15,13-1 0 16,1 5 0-16,-15-9 0 15,10 4-1-15,9 5 1 16,14-5-1-16,-5-4 0 16,10 9 0-16,-10 0 1 15,14-5-1-15,-4 5 0 0,4 0 0 16,28-10 0-16,-14 6 0 16,4 4 1-16,6 23-1 15,8 0 0-15,1 9 0 16,-5 5 0-16,4 5 0 15,1-5 0-15,-10 27 0 16,14 1 0-16,-9 9-1 16,-5 0 1-16,19 19-1 15,-5 4 1-15,5 9-1 16,0 5 1-16,23 14 0 16,-10 0 0-16,6 5-1 15,4 4 1-15,23-5 0 16,-9 10 0-16,-1-23 0 15,10-10 0-15,28 0 0 16,5-13 0-16,-6-5 0 16,15-19 0-16,0-9 0 15,13-4 0-15,20 9 0 16,-1-19 0-16,9-5 0 16,-4 6 0-16,9-20 0 0,4 6 0 15,1-10 0-15,9 0 0 16,13-5 0-16,10-9 0 15,14-13 0-15,5-10 0 16,4-14 0-16,4-14 0 16,10-18 0-16,10-14 1 15,8-5-2-15,10-4 0 16,9-5-3-16,14 0 0 0,9 9-7 16,5 0 1-16</inkml:trace>
  <inkml:trace contextRef="#ctx0" brushRef="#br0" timeOffset="53935.2788">2040 13381 16 0,'-14'-9'8'0,"10"-19"-1"15,4 19 8-15,-5-1-12 16,-4 1 0-16,4 0 3 16,1 0 1-16,4 9-7 15,14 9 0-15,13 14 7 16,1 23 0-16,4 1-1 0,19 27 1 16,14 14-2-1,0 9 0-15,4 0-2 0,-13-28 0 16,-5-13 0-16,-19-10 1 15,-4-18 0-15,-19-10 1 16,-9-31-1-16,-14-38 0 16,-14-19 0-16,1-27 0 15,-6-5-3-15,10-14 1 16,14 15-3-16,9 8 0 16,14 14-1-16,14 19 1 15,9 14-1-15,9 23 1 0,5 9 0 16,14 14 0-16,-15 9-5 15,1 19 1-15,-4 0-5 16,-6-10 1-16,1-4-6 16,-5-5 0-16,5-13-1 15,-5-19 0-15</inkml:trace>
  <inkml:trace contextRef="#ctx0" brushRef="#br0" timeOffset="54191.2745">3192 13376 44 0,'14'37'22'0,"32"28"-33"0,-32-42 46 15,10-4-37-15,-1 4 0 16,0 9-7-16,-5-4 0 16,1-9 6-16,-10-29 1 15,-9-4-9-15,0-27 0 16</inkml:trace>
  <inkml:trace contextRef="#ctx0" brushRef="#br0" timeOffset="54761.1438">3461 11650 29 0,'-28'5'14'0,"28"36"-11"16,0-27 27-16,9 23-28 0,14 0 1 15,19 46 1-15,9 38 0 16,4 4-5-16,-4 23 0 16,5 14 3-16,-1-5 0 15,-13-9-1-15,-5-23 1 16,-9-28 0-16,-10-22 0 16,-4-25 0-16,-9-17 1 15,-1-47-1-15,-8-51 0 16,-1-18-2-16,10-19 1 15,9-28-3-15,13 5 0 16,15 5 1-16,9 28 0 0,23 22 2 16,9 47 0-16,0 32 1 15,-13 33 0-15,-15 41 1 16,-18 28 0-16,-23 33-3 16,-23 8 1-16,-14 1-5 15,-14-9 0-15,0-42-6 16,-5-24 0-16,10-45-5 15,-5-38 1-15</inkml:trace>
  <inkml:trace contextRef="#ctx0" brushRef="#br0" timeOffset="55345.6084">5173 11891 21 0,'-70'-74'10'0,"-4"-19"-6"0,60 74 12 0,-4 1-14 16,-10 13 1-16,5 24 2 16,9 36 1-16,9 29-6 15,5 59 1-15,10 10 6 16,13 0 0-16,4 18-1 15,15-14 1-15,14-9-2 16,-10-37 1-16,-4-32-1 16,-1-42 0-16,1-42-2 15,-10-36 0-15,-9-47-1 16,10-37 1-16,-24-42-3 16,-9-18 0-16,-5-5-4 15,-9 5 0-15,-4 0-1 16,4 46 1-16,9 47-1 0,5 55 0 15,0 51 2-15,5 64 1 16,9 56 2-16,9 28 0 16,0 28 0-16,0 0 0 15,5-19-4-15,-9-18 0 16,8-33-5-16,-8-60 0 16,4-73-3-16,-4-29 0 15</inkml:trace>
  <inkml:trace contextRef="#ctx0" brushRef="#br0" timeOffset="56712.3494">6223 11409 26 0,'-28'-46'13'0,"0"0"-13"15,14 27 21-15,0-9-21 16,-23 5 1-1,-23-9 2-15,-4 13 0 16,8 5-3-16,10 38 0 16,13 40 3-16,10 34 0 15,23 31 0-15,23 47 1 16,14 5 0-16,14-10 1 16,5-23-1-16,4-28 1 15,-14-32 0-15,-4-46 1 16,4-33-1-16,0-46 0 15,-9-42-2-15,-9-36 1 16,-9-10-3-16,-15-28 1 16,-13-28-6-16,-5-27 0 0,-14-14-5 15,-18-14 0-15,-5-9-1 16,5 36 1-16,18 38 2 16,5 65 1-16,18 50 5 15,10 61 1-15,18 73 4 16,14 66 0-16,5 69 1 15,0 18 0-15,18 10-2 16,14 9 0-16,0-23-2 16,-10-47 1-16,15-41-2 15,-14-33 0-15,-5-50-1 16,-14-47 1-16,-9-60-3 16,-14-32 0-16,-13-28-6 15,-24-70 1-15,-19-22-4 16,6-15 1-16,8 29 1 31,-73 189 10-31,226-51 1 0,-83 55 1 16,4 80 5-16,1 27 1 15,-1 32 6-15,19 19 0 16,5-5-6-16,-10-13 0 16,-4-28-3-16,-9-28 0 15,4-37-2-15,-9-42 0 16,-19-51-4-16,-18-37 1 15,-19-27-5-15,-27-75 1 16,-19-27-2-16,0-9 0 16,-4 18 1-16,27 32 0 15,9 56 4-15,24 55 1 0,18 61 5 16,28 55 1-16,28 61 1 16,27 50 1-16,5 51-1 15,28 51 0-15,0 0-2 16,4 9 0-16,-23-9-2 15,-32-9 0-15,-18-32-1 16,-38-38 0-16,-32-46-4 16,-32-64 0-16,-42-47-9 15,-28-65 0-15,-65-74-8 16,-8-51 1-16,8 19 0 16,28 14 0-16</inkml:trace>
  <inkml:trace contextRef="#ctx0" brushRef="#br0" timeOffset="58258.2845">379 14668 28 0,'-23'-10'14'0,"19"20"-12"0,13-1 28 16,9 9-27-16,-4 15 1 16,23-1 3-16,-9 19 1 15,0 18-9-15,18 15 0 16,10-6 6-16,-1-22 0 16,-4 4-2-16,-9-9 0 0,-1-14 0 15,-18-18 0-15,-9-33-1 16,-14 14 1-16,-14-42-1 15,-4-27 1-15,-5-10-1 16,-14-41 1-16,4 9-3 16,10-10 1-16,0 5-2 15,5 15 1-15,18 22-1 16,4 23 1-16,33 38-1 16,5 32 1-16,4 9-7 15,0 28 0-15,10 9-4 16,4 23 0-16,-4 1-5 15,-6-20 1-15</inkml:trace>
  <inkml:trace contextRef="#ctx0" brushRef="#br0" timeOffset="58678.6734">958 14566 34 0,'9'134'17'0,"23"-23"-18"0,-22-83 28 16,8-5-24-16,5-23 0 15,-9 9 4-15,23-13 0 16,-4-20-9-16,-1-13 1 16,-9-18 5-16,5-15 0 0,-14 10-4 15,-10-5 0-15,10-4-5 16,-28 9 1-16,-4 4-2 15,-15 15 1-15,-8 13-1 16,4 23 0-16,4 28 4 16,15 5 0-16,13 42 4 15,14 50 1-15,15 0 1 16,17 19 1-16,6-23 1 16,3 4 0-16,-8-13-1 15,-5-29 0-15,5-18-1 16,9-27 0-16,-10-28-3 15,1-15 0-15,0-31-8 16,-1-29 0-16,-4 1-7 16,-9-28 0-16,-14-28-1 15,-14 0 1-15</inkml:trace>
  <inkml:trace contextRef="#ctx0" brushRef="#br0" timeOffset="58995.3009">1397 14103 34 0,'-32'18'17'0,"41"10"-19"0,-9-14 36 15,0 9-32-15,0 19 0 16,9 0 3-16,1-1 1 16,13 10-7-16,4 0 0 15,15-9 4-15,4-5 0 0,5-5-1 16,-4-13 1-16,3-6-2 15,-3-3 1-15,-6-1-1 16,-8 5 1-16,-19 9-2 16,-19 14 1-16,-14 9-4 15,-18-4 1-15,-18 4-4 16,-1 5 0-16,6-5-3 16,8-4 0-16,10-5-3 15,13-14 0-15,5-13 0 16,19-20 1-16</inkml:trace>
  <inkml:trace contextRef="#ctx0" brushRef="#br0" timeOffset="59475.6568">1592 14376 28 0,'9'46'14'0,"46"-23"-10"0,-27-13 28 16,18 22-28-16,24 19 0 15,8 18 4-15,-13 1 0 16,14 18-9-16,9 14 0 16,0-24 6-16,-10 29 0 15,-8-10-2-15,-24-5 0 0,-14-8-1 16,-22-15 0-1,-20-32-1-15,-17-32 0 0,-15-42-2 16,-14-14 0-16,-27-46-3 16,-19-38 1-16,10-13-3 15,13-27 1-15,24 22-1 16,13-9 1-16,14 9 1 16,14 0 1-16,14 24 3 15,5 32 1-15,18 13 1 16,5 15 1-16,14 23 0 15,4 22 1-15,5 15 0 16,-10 42 0-16,-18 27-4 16,-4 18 1-16,-28 24-5 15,-5-5 1-15,-5 5-5 16,-18-14 1-16,-4-18-5 16,4-29 0-16,0-27 0 0,9-14 1 15</inkml:trace>
  <inkml:trace contextRef="#ctx0" brushRef="#br0" timeOffset="59835.636">2040 13844 36 0,'-23'78'18'0,"51"15"-24"0,-14-84 37 0,0 10-31 16,9 4 1-16,-5 5 0 15,10-10 0-15,-5-4-1 16,0-9 0-16,5-10 1 16,-9-9 0-16,-1 14 0 15,-9-14 1-15,-9-9-1 16,-4-14 0-16,-15 5-2 15,10-10 0-15,-9 0-1 16,-10 5 1-16,9 14-2 16,1 14 0-16,8 14-2 15,10 4 1-15,5 0-4 16,4 5 1-16,10 0-2 16,4-14 1-16</inkml:trace>
  <inkml:trace contextRef="#ctx0" brushRef="#br0" timeOffset="60285.5285">2253 13446 36 0,'0'51'18'0,"19"4"-17"0,-1-46 36 16,1 19-32-16,13 23 0 15,5 5 1-15,5-1 0 0,-5 1-9 16,-5-1 1-16,0-4 6 16,-4-5 0-16,-9-18-2 15,-1 0 0-15,-8-19-1 16,-10-18 1-16,-10-19-1 16,-8-27 1-16,-5-10-2 15,-10-28 1-15,5-9-2 16,15 5 1-16,8 28-1 15,5 9 0-15,9 13 0 16,5 20 0-16,9 8 2 16,5 14 0-16,4 24 0 15,10 27 1-15,9 1 1 16,-5 17 1-16,-4 10-2 16,-5 0 1-16,-9-13-1 0,-5-10 0 15,-9-14-5 1,9-24 0-16,-19-22-6 0,-4-32 1 15,0-10-8-15,14-19 0 16,-4 1-3-16,13 13 1 16</inkml:trace>
  <inkml:trace contextRef="#ctx0" brushRef="#br0" timeOffset="60705.6566">2938 12909 45 0,'-32'78'22'0,"13"-40"-23"15,19-29 44-15,-5-5-42 16,1 1 0-16,4 0 0 16,4-1 0-16,6-4-1 15,4 0 0-15,9 5 1 16,-9 0 1-16,9 13-1 16,0 14 1-16,9 10 0 15,1-14 1-15,-6 18-1 16,-8 10 1-16,-10 4 0 0,-4-5 0 15,-5 6-1-15,-5-15 1 16,-4-14-4-16,-5-18 0 16,-5-5-5-16,6-18 1 15,-11-23-8-15,11-10 1 16,8 5-7-16,0 0 1 16</inkml:trace>
  <inkml:trace contextRef="#ctx0" brushRef="#br0" timeOffset="61156.4929">3095 13126 42 0,'-4'51'21'0,"17"-4"-22"16,-3-43 36-16,8-8-31 16,1-1 0-16,8-4 0 15,1-15 1-15,-5 1-7 16,0-4 1-16,-4-15 4 16,0-14 1-16,-10 1-3 15,-9 13 0-15,0-13-2 16,-9-10 1-16,-10 0-2 0,5 0 1 15,-4 19-1-15,4 14 0 16,0 27 1-16,0 37 0 16,23 33 2-16,5 42 0 15,5-1 2-15,13 24 0 16,10-10 0-16,18 5 0 16,-5-19 0-16,5-22 0 15,-4-24-1-15,-10-32 0 16,1-24-9-16,-10-22 1 15,-5-33-9-15,-4-9 0 16,-24-19-2-16,-8-23 1 0</inkml:trace>
  <inkml:trace contextRef="#ctx0" brushRef="#br0" timeOffset="61471.7734">4011 13441 98 0,'-37'23'49'0,"19"-14"-72"0,8-9 110 15,10 0-87-15,0 0 0 16,0 0-25-16,14-4 0 16,5-5 13-16,4-5 1 15</inkml:trace>
  <inkml:trace contextRef="#ctx0" brushRef="#br0" timeOffset="92765.7941">1666 15797 19 0,'-51'9'9'0,"23"0"-3"0,23-4 10 16,-4 4-16-16,4 5 0 0,-4 0 0 15,5 0 0-15,-1 0-1 16,0 0 1-16,5 0 0 16,10-1 0-16,3 1-1 15,15 0 1-15,9-5 0 16,5-9 1-16,18-4-1 16,23-10 1-16,1-14 0 15,22-4 0-15,23-15 2 16,15-22 0-16,22-5 0 15,10-19 0-15,14-8 0 16,41-15 1-16,-9 0-2 16,33-9 1-16,18-4-2 15,-9-19 1-15,27 4-2 16,-13-4 0-16,-1 0 0 16,15 4 0-16,-29-8-1 15,-4-10 1-15,1 0 0 0,-6 4 0 16,-18-8-1-16,5-10 1 15,-5 0 0-15,-10 5 0 16,-4-5-1-16,-9-19 0 16,-9 10 1-16,-10 5 0 15,-23 9 0-15,-27 4 0 16,-19-9 0-16,-14 19 0 16,-24-1 1-16,-17 24 0 15,-28 0-1-15,-24 9 0 0,-23-5 0 16,-8 5 0-16,-34 10-1 15,-31 4 0-15,-15 13-2 16,-27 15 1-16,-10 14 1 16,-22 13 0-16,-20 14-1 15,-13 10 1-15,5 4 0 16,-28 5 0-16,-14 9 0 16,9 19 1-16,-32 9-1 15,-5 18 0-15,9 5-1 16,-13 5 1-16,-19 23-1 15,18 4 1-15,-13 10-1 16,-19 9 1-16,19 4-1 16,-15 10 0-16,-3 0 1 15,13 18 0-15,-10 10 0 16,15 13 0-16,23 5 0 16,0 10 0-16,13 13 0 15,6 23 1-15,13 15-1 16,32 13 0-16,-4 19 0 0,10 4 0 15,3 5 0-15,15 14 0 16,18-15 0-16,28 1 1 16,28-18 1-16,23-15 0 15,14-31 0-15,18-15 1 16,37-32-1-16,23-5 1 16,19-14 0-16,65-18 0 15,9-28-2-15,37-14 1 16,51-18-2-16,27-24 1 15,38-13-6-15,32-19 1 0</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25.34338" units="1/cm"/>
          <inkml:channelProperty channel="Y" name="resolution" value="425.28058" units="1/cm"/>
          <inkml:channelProperty channel="F" name="resolution" value="0" units="1/dev"/>
          <inkml:channelProperty channel="T" name="resolution" value="1" units="1/dev"/>
        </inkml:channelProperties>
      </inkml:inkSource>
      <inkml:timestamp xml:id="ts0" timeString="2017-03-16T13:43:03.134"/>
    </inkml:context>
    <inkml:brush xml:id="br0">
      <inkml:brushProperty name="width" value="0.05292" units="cm"/>
      <inkml:brushProperty name="height" value="0.05292" units="cm"/>
      <inkml:brushProperty name="color" value="#000066"/>
    </inkml:brush>
  </inkml:definitions>
  <inkml:trace contextRef="#ctx0" brushRef="#br0">15897 17477 27 0,'-42'-5'13'0,"-9"1"-12"16,47 4 14-16,-10 0-15 15,-9-10 0-15,9 1 0 16,-14 0 1-16,14 0-1 15,0-5 0-15,-9-9 0 16,-4 4 0-16,-1 5 0 16,-9 5 0-16,-19 0 0 15,-4 9 0-15,-9 14 0 16,4-1 0-16,-14-8 1 16,-13 0 1-16,-1-1-2 15,1 1 1-15,-1-10-1 0,5-4 0 16,5-9 1-16,4-6 1 15,-9-3-1-15,5-6 0 16,-5-4 0-16,5 5 1 16,-10-1 0-16,-8 1 0 15,3 9-1-15,-3 0 1 16,8-5-2-16,-9 0 1 16,-9 0 0-16,5 1 0 15,-1-6-1-15,-4 1 0 16,0-1 0-16,0 1 1 0,-14-5-1 15,1 5 0-15,-20-1-1 16,1 10 1-16,-5 14 0 16,-5-10 1-16,-4 10-1 15,-10 4 0-15,-4 5 0 16,4 5 0-16,-4-5 0 16,5-5 0-16,-6 1 0 15,10-1 1-15,1-4-1 16,-6-5 0-16,0-4 0 15,-8 4 0-15,17 9 0 16,-13-4 0-16,-9 4 0 16,-5 5 1-16,4 9 0 15,1 5 0-15,-5 5-1 16,-10 4 1-16,15 5-1 16,13 9 1-16,-8-14-1 15,-6 0 0-15,1-4 0 0,4-6 1 16,9-3-2-1,-18-1 1-15,5 0 0 0,-10 14 0 16,19 10 0-16,-5 4 0 16,-18 4 0-16,13 6 0 15,6-1 0-15,13 10 0 16,-10-6 0-16,6-8 1 16,4-10-1-16,5-4 0 15,18 0 0-15,-5-5 0 16,1-4 0-16,4-5 1 0,-4-1-1 15,4-3 0-15,5 4-1 16,18 4 1-16,-4-4 0 16,-5 0 0-16,9 4 0 15,1 6 0-15,4-1 0 16,4 4 0-16,10 1 0 16,14-5 0-16,-5 10 0 15,0-10 0-15,-5 9-1 16,10 1 1-16,0 8 0 15,-5 1 0-15,5 4-1 16,-1 5 1-16,6 5-1 16,13-1 1-16,0 1-1 15,0-1 1-15,5 6 0 16,9-1 0-16,0-5-1 16,10 1 1-16,4 4-1 15,9 0 1-15,19 0 0 16,9-13 0-16,9-1-1 0,19-5 1 15,4 1-1-15,-4-9 1 16,14-1-1-16,9 0 1 16,4 1 0-16,1 4 0 15,13 0 0-15,10-5 0 16,9 1-1-16,-1-6 1 16,1-4 0-16,19-4 0 15,-1-5 0-15,5 0 0 16,23 0 0-16,1-14 0 0,17-5 0 15,15 0 1 1,13 1-1-16,1 4 0 0,4-5 0 16,14 1 0-16,9 4 0 15,-9 0 0-15,9-5 0 16,0 10 0-16,14 8 0 16,-14-3 0-16,10-1 0 15,9 5 0-15,-10-5-1 16,5-9 1-16,0-5 0 15,5 1 1-15,-10-10-1 16,5 5 0-16,-13 4 0 16,3 0 0-16,-17 1-1 15,-6-1 1-15,-8 1 0 16,-10 4 0-16,14 4 0 16,-23-4 0-16,-9 0 0 15,9 0 0-15,-5 0 0 16,5 5 0-16,-5-1 0 15,-18-4 0-15,0-9 0 16,4 9 0-16,-4 0 0 0,4 0 0 16,-4 0 0-16,-18 5 0 15,-1-1 0-15,0 6 0 16,5-1 0-16,-9 5 0 16,9 4-1-16,9 1 1 15,-23-5 0-15,9-10 0 16,5-4 0-16,0-4 1 0,5-1-1 15,8-4 0 1,-8-5 0-16,-1-5 1 0,1 6-1 16,0-1 0-16,-6 9 0 15,1-4 0-15,-4 9 0 16,-10-14 0-16,0 0 0 16,9 0 0-16,-14 0 0 15,-4-4 0-15,9-1 0 16,5 5 1-16,-5-4-1 15,-14-1 1-15,-4-8-1 16,-1 3 0-16,1-3 0 16,4-6 1-16,-5-4-1 15,1-9 0-15,18 0 0 16,-19-1 0-16,-13 1 0 16,0-5 0-16,4 0 0 15,-4-4 0-15,-1 13 0 16,-8 5 0-16,-5-5 0 15,-5 1 1-15,-5-1-1 0,-4 0 1 16,5 1-1-16,-15-10 0 16,6-9 0-16,-6 0 1 15,1-5-1-15,-5 5 0 16,-5-1 0-16,-9 1 0 16,0 5 0-16,-4 4 0 15,-5 0 0-15,-5 9 0 16,0 1 0-16,-9-10 1 15,-9 4-1-15,0-8 1 16,-10-1-1-16,5-4 0 0,-9-9 0 16,-4 9 1-16,3-1-1 15,6 6 0-15,-10-1 0 16,5 5 0-16,0 0 0 16,4 10 0-16,-4 4 0 15,-14 4 1-15,10 10-2 16,-1 5 1-16,-9-1 0 15,9 5 0-15,-9 5 0 16,18 0 0-16,-18 4-1 16,10 5 1-16,4 0 0 15,4 5 1-15,5 4-2 16,-9 10 1-16,14-1-1 16,4 10 1-16,-4 13 0 15,18-8 0-15,-4 13-1 16,18 5 0-16,-9 9 1 15,14 0 0-15,-5 1 0 16,4 3 0-16,-3 1-1 16,-6-14 1-16,-4 0-1 0,0 5 1 15,-5-1-3-15,5 5 1 16,-14 5-8-16,0 18 0 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25.34338" units="1/cm"/>
          <inkml:channelProperty channel="Y" name="resolution" value="425.28058" units="1/cm"/>
          <inkml:channelProperty channel="F" name="resolution" value="0" units="1/dev"/>
          <inkml:channelProperty channel="T" name="resolution" value="1" units="1/dev"/>
        </inkml:channelProperties>
      </inkml:inkSource>
      <inkml:timestamp xml:id="ts0" timeString="2017-03-16T12:43:04.220"/>
    </inkml:context>
    <inkml:brush xml:id="br0">
      <inkml:brushProperty name="width" value="0.05292" units="cm"/>
      <inkml:brushProperty name="height" value="0.05292" units="cm"/>
      <inkml:brushProperty name="color" value="#000066"/>
    </inkml:brush>
  </inkml:definitions>
  <inkml:trace contextRef="#ctx0" brushRef="#br0">9974 2400 42 0,'0'0'21'0,"0"139"-22"0,0-90 22 16,0 27-21-16,9 5 0 15,-4 9 0-15,4-10 0 16,-5 10 0-16,1-32 0 15,-1-22 4-15,1-13 1 16,4-28-1-16,0-35 1 16,4-23-1-16,9-22 0 15,1 9 0-15,8-5 1 16,5-9-5-16,5 14 0 0,17-9 0 16,14 9 0-16,8 4 0 15,19 0 1-15,22 5-1 16,0 8 0-16,5 10-5 15,-1 0 1-15,-22 8-5 16,-13 10 1-16,-9 13-6 16,-23 5 1-16</inkml:trace>
  <inkml:trace contextRef="#ctx0" brushRef="#br0" timeOffset="540.8587">11463 2530 40 0,'-13'22'20'0,"17"1"-19"15,1-19 20-15,4 5-21 16,13 4 0-16,5 1 0 15,4-1 0-15,19-4 0 16,-19-4 0-16,32-14 0 16,9 0 0-16,-5-5-4 15,5 1 0-15,-10-23-5 16,1 14 1-16,0 13-1 16,-32-5 0-16</inkml:trace>
  <inkml:trace contextRef="#ctx0" brushRef="#br0" timeOffset="752.6265">11548 3113 43 0,'-4'-9'21'0,"80"4"-16"0,-40 10 44 0,9 8-49 16,22-8 1-16,9 8-19 15,14-13 1-15</inkml:trace>
  <inkml:trace contextRef="#ctx0" brushRef="#br0" timeOffset="1247.1455">13400 2440 42 0,'-31'27'21'0,"31"9"-22"0,5-32 22 16,3 10-21-16,-3 8 0 16,4 19 0-16,-5-1 0 15,10 18 0-15,-1 1 0 0,-8 12-1 16,4-12 1-16,9-10 0 15,-18 14 0-15,0-27 0 16,0-10 0-16,0-21 0 16,0-23 1-16,4-22 3 15,10-23 1-15,17-9-5 16,0-9 1-16,14 5-1 16,9-18 0-16,-9 9 0 15,13 0 0-15,-4-1-4 16,18 15 0-16,4 12 3 15,-9 14 1-15,10 28-5 16,-1-1 0-16,-9 13-4 16,-18-4 0-16</inkml:trace>
  <inkml:trace contextRef="#ctx0" brushRef="#br0" timeOffset="1652.402">14033 2875 41 0,'31'63'20'0,"54"-86"-26"0,-67 14 35 16,18-4-29-16,22-9 0 15,1-5 0-15,-1-9 0 16,-4-5-1-16,-5-3 1 15,1 3-1-15,3 1 1 0,-3-9-5 16,-10-5 1-16,-4 4-1 16,-9-8 1-16,0-14 0 15,-5 14 0-15,-8 4 4 16,-14 0 1-16,-14 14 3 16,1 4 0-16,-23 86 0 15,-14 12 1-15,-17 28-1 16,-5 22 1-16,5 36-4 15,13-13 0-15,18-5 3 16,14-14 0-16,31-13-4 16,22-31 0-16,28-23-1 15,8-31 1-15,32-22-6 16,17-23 1-16</inkml:trace>
  <inkml:trace contextRef="#ctx0" brushRef="#br0" timeOffset="2132.1864">16450 1875 25 0,'-45'-45'12'0,"-45"50"7"0,68-1 5 0,-14 14-24 16,-18 4 0-16,-22 14 0 16,0 18 0-16,-14 13 0 15,-9 5 0-15,23-5 0 16,22-8 0-16,5-14 0 16,22-1 1-16,27-17-1 15,14 9 0-15,21-22 0 16,33-5 0-16,8-9 0 15,14 0 1-15,-1 13-1 16,1 14 0-16,-14-5 0 16,-17 19 0-16,-28 17 0 15,-9-13 0-15,-58 45 0 16,-17-19 0-16,-37-3 0 16,-9-19 1-16,10-27-1 15,8-22 1-15,5-22-2 16,26-5 1-16,37-18-5 0,13 5 1 15,22 4-5-15,23 9 0 16,31 5 0-16,10 8 0 16</inkml:trace>
  <inkml:trace contextRef="#ctx0" brushRef="#br0" timeOffset="2611.2352">16728 2871 54 0,'0'0'27'0,"-23"228"-32"16,10-169 27-16,9 30-24 15,-5 37 1-15,-5 4-3 16,1-5 1-16,-1-12 4 15,-8-24 0-15,4-30 0 16,9-42 1-16,-5-34 0 16,14-51 1-16,9-17 0 15,-4-23 1-15,4-31-4 16,9-40 1-16,18 13-4 16,4-9 1-16,23 23-2 0,0 22 1 15,13 22 0-15,14 9 0 16,13 28 2-16,9 21 1 15,4 32 1-15,-13 9 0 16,-4 14-1-16,-18 13 1 16,-23 18-2-16,-31 0 0 15,-22 17 0-15,-37 10 0 16,-40-5 1-16,-17-4 0 16,-14-13 0-16,-10-19 1 15,19-8 0-15,5-14 1 16,17-9-6-16,32-5 1 0,40 1-7 15,13 4 1-15,50-5-2 16,-9-13 0-16</inkml:trace>
  <inkml:trace contextRef="#ctx0" brushRef="#br0" timeOffset="2942.9827">18145 2696 46 0,'-103'112'23'0,"31"81"-34"16,63-153 50-16,5 5-40 15,-1 4 1-15,5-8-3 16,14-15 0-16,13-12 2 16,8-14 1-16,15-23-3 15,12-17 0-15,1-18 0 0,5-18 1 16,-15-23 0-16,10 5 1 15,-18-5 1-15,-14-4 1 16,-22-5 1-16,-18 19 1 16,-22 17 1-16,-5 31 0 15,-4 37-1-15,-10 35 1 16,-12 23-3-16,8 22 0 16,4 19-9-16,1 3 1 15,27-8-6-15,-1-23 1 16</inkml:trace>
  <inkml:trace contextRef="#ctx0" brushRef="#br0" timeOffset="3348.0175">18930 1978 40 0,'27'-9'20'0,"-14"81"-20"15,-13-32 35-15,0 28-35 16,0 17 0-16,-9 13 3 15,-4 19 0-15,-10 18-6 16,-4-5 1-16,5-9 1 16,-9-18 0-16,-1-9 1 15,14-31 0-15,9-27 0 16,14-36 0-16,13-32 3 16,13-31 0-16,14-26 0 15,22-14 0-15,0-14-1 16,10-13 0-1,39 18-2-15,-26 49 1 16,-18 50 0-16,-14 44 1 16,-31 23 0-16,-9 36 0 15,-14 17-4-15,-13 10 0 16,-13-1-3-16,-5-12 1 16,5-24-2-16,-1-26 1 15,14-27-3-15,9-27 0 16,9-27-1-16,18-40 1 15,27-23-2-15,4-40 1 0</inkml:trace>
  <inkml:trace contextRef="#ctx0" brushRef="#br0" timeOffset="3753.3774">20513 2126 35 0,'18'-99'17'0,"0"10"-18"16,-18 66 33-16,-5 5-33 15,-13 14 1-15,-18 17 1 16,-22 32 1-16,-5 27-1 16,-8 31 0-16,3 0 1 15,10 14 0-15,9 4 1 16,8 5 1-16,19-23-2 0,22-18 1 15,18-18-2-15,9-18 1 16,18-17 0-16,13-23 1 16,14-14-2-16,-5-22 0 15,0 5 0-15,-9 4 1 16,-17 0-2-16,-23 9 1 16,-23 23-1-16,-31 22 0 15,-22 8-1-15,0 15 1 16,-14-1-1-16,0 0 1 31,9-22-10-31,23-27 1 0,22-22-5 16,41-28 0-16</inkml:trace>
  <inkml:trace contextRef="#ctx0" brushRef="#br0" timeOffset="4113.9167">20652 2906 49 0,'-36'41'24'0,"72"-82"-27"15,-23 19 42-15,19-5-39 16,8-9 0-16,9-9-3 16,14-4 0-16,4 4 2 15,14 0 1-15,0-4-3 16,13-5 0-16,-4 9-1 0,-1-4 1 15,-17 0 0-15,-14-5 0 16,-8 0 1-16,-23 0 1 16,-5 5 1-16,-26 9 1 15,-23 8 2-15,-9 10 1 16,-9 22 2-16,-22 40 0 16,-14 27-1-16,-9 19 1 15,14 21-2-15,13 32 1 16,9 9-8-16,14-13 0 15,22-14-10-15,23-22 0 16,26-50-3-16,5-40 1 0</inkml:trace>
  <inkml:trace contextRef="#ctx0" brushRef="#br0" timeOffset="75834.3411">6611 14571 25 0,'9'8'12'0,"27"-21"-5"0,-27 4 12 16,4 0-17-16,-4 0 0 31,-4-4 1-31,-5-1 0 16,-9-4-4-16,-14-9 0 15,5 0 2-15,-18-8 1 16,5-1-2-16,-14 0 0 15,0 0-1-15,-4 0 1 0,-5 5-1 16,5 13 1-16,0 13 0 16,-5 10 1-16,-5 22 0 15,1 26 1-15,-5 24-1 16,1 30 1-16,-1 23-1 16,5 14 0-16,8-10-1 15,23-4 1-15,14-26-1 16,22-28 1-16,4-22 0 15,19-32 0-15,8-22 1 16,14-36 0-16,13-31-1 16,9-23 0-16,-4-26-1 15,0-10 0-15,4 10-2 16,-13-6 1-16,-9-3-1 16,-9 4 1-16,-10 9-1 15,-17 13 1-15,5 5 0 16,-10 22 1-16,5 9-1 15,-9 14 0-15,0 13 0 16,-4 9 0-16,-1 14 0 16,-4 26 0-16,-9 37 1 0,-9 48 0 15,-18 32 0-15,0 36 0 16,1 27-2-16,8 4 1 16,13-17-3-16,10-32 1 15,22-41-3-15,22-35 1 16,18-36-5-16,14-32 1 15</inkml:trace>
  <inkml:trace contextRef="#ctx0" brushRef="#br0" timeOffset="76313.343">6983 14687 53 0,'-4'72'26'0,"62"27"-37"16,-45-82 56-16,5 1-47 15,9 5 0-15,9-14-4 16,5-9 1-16,3-18 4 0,10-14 1 16,4-8-6-1,-8-5 1-15,-1-4 0 0,5-5 1 16,-9 9 2-16,-9 5 0 16,-14-5 1-16,-4 5 1 15,-14-1 0-15,-17 19 1 16,-9 13 0-16,-19 18 1 15,-22 18-1-15,1 27 1 16,-6 17-1-16,10 28 1 16,4 4-1-16,18-4 1 0,27-5-1 15,27-18 1-15,36-22-2 16,31-23 0-16,32-26-5 16,18-32 0-16,26-18-6 15,0-27 0-15</inkml:trace>
  <inkml:trace contextRef="#ctx0" brushRef="#br0" timeOffset="76705.2424">9257 13427 52 0,'-50'-31'26'0,"24"22"-37"0,12 22 49 15,-13 14-40-15,-27 22 0 16,5 14 0-16,-5 18 0 15,-4 26 2-15,4 10 1 16,5 18-3-16,4 8 0 16,5 5 1-16,13 9 1 15,9 4-1-15,4-8 0 0,14-14 0 16,5-9 1-16,4-18-1 16,0-13 0-16,-5-19-5 15,-4-8 0-15,-4-27-5 16,-14-22 0-16</inkml:trace>
  <inkml:trace contextRef="#ctx0" brushRef="#br0" timeOffset="76869.7595">7642 15122 55 0,'104'54'27'0,"169"-36"-35"16,-188-32 53-16,41-8-45 15,35-9 1-15,10-19-18 16,8-17 1-16,-17 0 9 16,-28-9 0-16</inkml:trace>
  <inkml:trace contextRef="#ctx0" brushRef="#br0" timeOffset="77500.6431">11203 13445 18 0,'-31'40'9'0,"-14"-4"-6"0,36-27 2 15,-5 5-7-15,1 4 0 16,-14-10 3-16,-4 1 1 16,-10-4 0-16,-8 4 1 15,0 4 1-15,-10 5 1 0,-17 14 2 16,-14 26 0-16,-8 45 0 16,-5 41 1-16,4 31-2 15,23 40 1-15,26 9-3 16,37 9 1-16,26-9-7 15,37-26 1-15,30-37-11 16,24-35 1-16,-1-59-2 16,-9-54 1-16</inkml:trace>
  <inkml:trace contextRef="#ctx0" brushRef="#br0" timeOffset="80112.1098">10571 13853 35 0,'31'-40'17'0,"23"-10"-23"15,-32 37 34-15,10-1-28 16,8 5 0-16,14 0-1 16,4-4 0-16,5 4-1 15,9 0 1-15,-5 0-2 16,-4 5 1-16,-9 4 0 15,-14-5 0-15,-18 5 0 16,-22 5 0-16,-27-1 2 16,-17 5 0-16,-33 9 1 15,-12 9 0-15,-14 4 1 16,-5 1 0-16,0-1 0 16,19 0 1-16,12 1-1 15,28-14 0-15,18 0 0 16,35-9 1-16,32-9-3 0,22-14 1 15,50-13-1-15,18-9 1 16,22 1-1-16,-14 3 0 16,-8 1 0-16,-14 4 0 15,-36 13 0-15,-40 6 1 16,-32 12 0-16,-44 18 0 16,-45 14-1-16,-45 18 1 15,-9 18 0-15,-18 9 1 16,22-5-1-16,23 9 1 0,22-13-2 15,41-18 1-15,27-10-2 16,40-3 0-16,26-14-1 16,24-5 0-16,30-4-1 15,1-4 1-15,18-10 1 16,-5 5 0-16,-27 0 2 16,-13 0 1-16,-36 9 1 15,-41 9 0-15,-31 4-1 16,-40 9 1-16,-23-4-1 15,-4 9 0-15,-4-4-1 16,12-1 0-16,19-4-3 16,31 0 1-16,27-9-2 15,45-5 1-15,18-9-1 16,36-4 0-16,17 5 0 16,28-5 0-16,4 0 2 15,-9 0 0-15,-4 4 2 16,-32 1 1-16,-31 4 2 0,-32 13 0 15,-44 5 1-15,-41 13 0 16,-45-4 0-16,-13 0 1 16,5 0-1-16,4-9 0 15,13-5-3-15,14 0 0 16,22 5-2-16,41 0 0 16,26 5-4-16,27 3 1 15,23 10-4-15,18 0 1 16,9 4-3-16,4-13 0 0,-4-13-3 15,-10-6 1-15,-21 1-1 16,-14-45 1-16</inkml:trace>
  <inkml:trace contextRef="#ctx0" brushRef="#br0" timeOffset="80577.9734">12607 13866 54 0,'-32'-4'27'0,"32"58"-37"0,5-23 59 16,-1 23-49-16,1 22 0 0,4 9-1 15,13 23 1-15,14 13-3 16,13 14 1-16,5-10-3 16,9-13 1-16,-9-22-1 15,9-9 1-15,-1-41 1 16,15-22 0-16,-1-22 0 16,0-28 0-16,14-26-3 15,4-14 0-15,9-4-5 16,5-27 1-16</inkml:trace>
  <inkml:trace contextRef="#ctx0" brushRef="#br0" timeOffset="80758.0174">13145 14458 55 0,'-193'153'27'0,"-40"94"-31"16,183-198 55-16,1 14-52 15,4-10 1-15,14-8-11 0,4-9 0 16,18-13 2-16,27-19 0 16,9-13-7-16,27-36 1 15</inkml:trace>
  <inkml:trace contextRef="#ctx0" brushRef="#br0" timeOffset="81238.1627">14185 14499 41 0,'67'31'20'0,"72"95"-25"16,-103-90 39-16,9 22-34 16,0 23 1-16,-5 22-2 15,-13 13 1-15,-4 10-1 16,-19-1 0-16,-4 1 1 15,-4-23 0-15,-28-22 2 16,-8-18 1-16,0-23 1 16,-10-26 0-16,10-28 1 15,0-31 0-15,4-31-3 16,0-18 0-16,18-32-5 16,-5-35 0-16,23-5-3 15,14-5 1-15,13 19-1 16,22 13 0-16,14 18 4 15,4 31 1-15,23 27 4 16,13 32 1-16,5 27 1 0,8 26 1 16,1 14-1-16,-27 9 1 15,-5 13-3-15,-27 14 1 16,-22-5-3-16,-36 0 1 16,-40 1-1-16,-23-24 1 15,-36-21-1-15,-8-32 1 16,3-18-5-16,6-22 0 15,44-14-9-15,31-13 1 16,46-1-5-16,17 15 0 0</inkml:trace>
  <inkml:trace contextRef="#ctx0" brushRef="#br0" timeOffset="81674.4808">17324 13414 51 0,'-45'-9'25'0,"-13"31"-31"0,27-4 47 16,-10 18-41-16,-8 27 0 15,-27 35 0-15,-14 37 0 16,14 22 0-16,-5 40 0 16,9 27-2-16,28 5 0 15,84 45-9 1,36-77 1-16,27-54-4 16,36-66 1-16</inkml:trace>
  <inkml:trace contextRef="#ctx0" brushRef="#br0" timeOffset="83626.3729">17979 14315 42 0,'-22'4'21'0,"22"32"-26"16,4-22 37-16,1 8-32 16,-1 23 1-16,5 22-1 15,-9 32 1-15,0 18-1 16,0 8 0-16,0 28 0 15,0-1 1-15,0-13-1 16,0-13 1-16,0-28 2 16,0-22 0-16,0-22 1 15,-13-31 0-15,4-32 0 16,-5-27 1-16,1-31-2 16,-1-19 0-16,1-17-6 0,-1-31 1 15,5-5-4-15,9 4 1 16,5-8-1-16,13 22 1 15,-5 13 0-15,14 18 1 16,0 10 3-16,9 21 1 16,22 14 1-16,1 19 0 15,12 8 0-15,-3 22 1 16,-6 5-1-16,-3 13 0 16,-32 10-1-16,-27 4 1 0,-41 9-1 15,-35 8 0-15,-36 15 0 16,-18-6 1-16,4 1-2 15,14-13 1-15,36-15-7 16,22-8 1-16,59-18-6 16,53-13 1-16</inkml:trace>
  <inkml:trace contextRef="#ctx0" brushRef="#br0" timeOffset="84241.2599">18656 14467 38 0,'-76'54'19'0,"49"67"-21"15,27-94 31-15,0 14-29 0,0-1 0 16,0 0 0-16,5-4 0 15,-1-4 0-15,1-19 1 16,17-13 1-16,0-22 1 16,14-14 0-16,14-14 1 15,8-8-1-15,5 0 0 16,8 4 0-16,6 18 0 16,-1 9-1-16,-9 18 0 0,-4 0-1 15,-14 5 1-15,10 17-1 16,-1-4 1-16,-4-9-5 15,-5-9 1-15,-4-13-1 16,-5-28 0-16,-4-12-1 16,0-19 1-16,0-13-1 15,-5-14 1-15,5-4 3 16,4-5 0-16,5 1 1 16,-4-1 1-16,-5 10 0 15,4 26 1-15,-13 18-1 16,0 14 1-16,-14 31-1 15,-4 27 1-15,-4 31-3 16,-5 27 1-16,-5 28-1 16,5 53 1-16,0 22-2 15,5 14 1-15,-1 4-5 16,-4-17 1-16,9-23 1 16,-4-32 0-16,4-26 1 0,-1-27 0 15,-3-27-1-15,-5-32 0 16,-13-31-1-16,-23-27 0 15,-18-17-5-15,-31-15 1 16,-14-12-4-16,-22-28 0 16</inkml:trace>
  <inkml:trace contextRef="#ctx0" brushRef="#br0" timeOffset="84437.3284">18629 13952 44 0,'0'45'22'0,"139"-1"-24"0,-76-35 47 16,31 9-43-16,23-9 0 0,35-4 1 15,-44-1 0-15,71-17-6 16,-17-10 0-16,-10-4-4 16,-17 1 0-16,-28-10-6 15,-17-9 0-15,-27-5-2 16,-14-12 0-16,-17-10 0 31,-23 103 15-31,44-246 0 16,1 72 1-16,-9 35 7 15</inkml:trace>
  <inkml:trace contextRef="#ctx0" brushRef="#br0" timeOffset="84765.7103">20620 13494 60 0,'-44'211'30'0,"-6"49"-29"16,28-179 30-16,-10 18-31 16,1 13 1-16,0-9 0 15,4-23 0-15,9-3-1 0,0-23 0 16,18-23 2-16,18-22 0 15,9-36-1-15,22-27 1 16,14-36-1-16,9-17 1 31,17 13 0-31,-17 40 1 16,-14 54 0-16,-22 45 0 16,-9 31 0-16,-13 23 1 15,-1 31-3-15,-13-9 0 16,-18 4-6-1,9-44 0-15,9-45-6 16,5-45 0-16,8-31-7 16,18-37 1-16,19-35-1 15,13-36 0-15</inkml:trace>
  <inkml:trace contextRef="#ctx0" brushRef="#br0" timeOffset="85096.787">21504 13059 63 0,'58'63'31'0,"45"152"-39"0,-76-147 66 16,5 21-58-16,3 41 1 16,6 36 0-16,-5 14 0 15,-9 21-4-15,-27 1 0 16,-27 13 0-16,-14-22 0 16,-21-13-1-16,-33-5 0 15,1-10-4-15,13-25 0 16,19-37-3-16,39-41 0 15,37-39-4-15,35-59 1 0</inkml:trace>
  <inkml:trace contextRef="#ctx0" brushRef="#br0" timeOffset="85412.1282">22692 13988 85 0,'-22'4'42'0,"4"-8"-74"0,13-5 91 16,-4 0-80-16,0 4 1 15,0 5-16-15,1 5 0 16,8-5 45-16,0 9 1 16</inkml:trace>
  <inkml:trace contextRef="#ctx0" brushRef="#br0" timeOffset="85578.0937">22742 14831 98 0,'-18'-5'49'0,"9"19"-94"16,0-10 112-16,-14 5-95 15,1 9 0-15,-1-14-14 16,5-8 1-16</inkml:trace>
  <inkml:trace contextRef="#ctx0" brushRef="#br0" timeOffset="88549.9363">7001 16633 29 0,'5'-22'14'0,"8"9"-6"15,-8 4 15-15,8 4-22 16,0 1 0-16,1 8 1 16,8-4 0-16,1 5-3 15,8 8 1-15,9 14 2 16,5 13 1-16,0 14-1 15,9 18 1-15,-9 9-1 16,0 17 0-16,-5 10 0 16,-4-14 1-16,-5-18-1 15,-8-13 1-15,-1-23 0 0,-8-22 1 16,-14-18-1-16,-5-22 1 16,1-23-2-16,-1-13 1 15,1-14-2-15,-5-9 1 16,18-8-3-16,4 3 0 15,5 15-2-15,13 12 1 16,5 19 0-16,14 9 1 16,3 17-1-16,1 5 0 15,5 14-3-15,3-1 1 16,-8 10-5-16,4 4 0 0,1-10-5 16,-10-16 1-16</inkml:trace>
  <inkml:trace contextRef="#ctx0" brushRef="#br0" timeOffset="88985.2202">8230 17140 54 0,'9'-36'27'0,"58"-40"-38"16,-45 54 53-16,1-5-44 16,13 4 1-16,4 1-3 15,-4 4 1-15,0 9 3 16,-5 0 0-16,-8-4-4 0,-1 4 1 16,-4-14 0-16,5-4 0 15,-10-9 0-15,-4-4 1 16,-5 0 1-16,-4-1 0 15,-4 5 1-15,-10 9 1 16,-8 19 0-16,-5 12 1 16,-9 23 0-16,-4 22 0 15,4 14 1-15,5 13 0 16,13 5-1-16,0 9 1 0,18 4-3 16,22-22 1-16,14-14-1 15,13-27 0-15,19-13-3 16,12-27 1-16,6-18-5 15,-6-18 1-15,1-4-6 16,0-9 0-16</inkml:trace>
  <inkml:trace contextRef="#ctx0" brushRef="#br0" timeOffset="89316.1877">9320 15956 43 0,'9'-18'21'0,"49"18"-24"0,-45 9 36 15,10 14-33-15,-5 17 0 16,-9 27-1-16,-14 27 0 15,-8 23-2-15,-23 13 1 16,-9 9-3-16,0 14 0 16,5-14-1-16,8-32 0 15,14-13 1-15,5-35 1 16,8-28 1-16,14-26 0 0,18-19 0 16,9-17 0-16,0-14-3 15,-5-22 0-15</inkml:trace>
  <inkml:trace contextRef="#ctx0" brushRef="#br0" timeOffset="89526.6948">8633 16817 61 0,'18'9'30'0,"81"9"-44"15,-54-18 68-15,18 5-55 16,-1-5 1-16,15 0-12 16,3 0 1-16,10-9 3 15,-18-5 1-15,4-17-10 16,-9-14 1-16</inkml:trace>
  <inkml:trace contextRef="#ctx0" brushRef="#br0" timeOffset="90231.8304">9894 16692 43 0,'0'85'21'0,"0"-18"-28"0,0-49 40 16,0 5-34-16,0 8 0 0,0 0-2 16,9 5 1-16,-5-9 2 15,-4 0 0-15,0-5-1 16,0-4 1-16,5-9 0 15,-1-9 1-15,5-9 1 16,13-13 0-16,1-9 0 16,4-1 0-16,4 5-2 15,-4-4 1-15,4 8-3 16,1 1 1-16,-5 0-1 16,-9 4 1-16,-5 13 0 15,1 10 0-15,-10 4 1 16,-8 13 0-16,-1 9 1 15,-4 10 1-15,9-5-1 16,9 8 1-16,0-3-1 16,4-10 0-16,10-8 0 15,-1-14 0-15,14-9-1 16,5-14 1-16,3-4 0 16,1-13 0-16,5-10 0 15,-10 10 1-15,-13 0 0 0,4 13 0 16,-8 4 1-16,-10 14 0 15,1 14-1-15,-1 8 1 16,-4 5-2-16,0 4 0 16,0-4-1-16,-5-4 0 15,5 4-1-15,-4-18 1 16,-1-5 0-16,1-13 0 16,4-13 0-16,9-14 1 0,0-13 0 15,9 4 0 1,-5 4-1-16,9 6 0 0,1 17 0 15,-10 9 1-15,5 9 0 16,0 13 0-16,-5 14 0 16,5 0 1-16,-9 0-1 15,5 0 1-15,-5-5-3 16,4-4 1-16,-8-9-3 16,8-18 1-16,14-13-4 15,9-10 1-15,4-22-4 16,14-8 0-16,-14-6-4 15,5 15 0-15,4 17-1 16,-17 0 1-16</inkml:trace>
  <inkml:trace contextRef="#ctx0" brushRef="#br0" timeOffset="90667.3164">11894 16934 58 0,'-32'98'29'0,"14"10"-46"0,14-85 65 16,-5 3-50-16,4 1 1 0,1-9-2 15,4 0 0-15,0-18 3 16,9-22 1-16,9-14-4 16,4-18 1-16,10-13-1 15,8 0 1-15,5 4 0 16,0 5 0-16,4 13 2 16,-9 22 1-16,1 14 2 15,-1 18 0-15,0 9 0 16,1 9 0-16,-10 4 0 15,-4 1 1-15,-4-1-4 16,-15-4 1-16,-3-9-4 16,-5-4 1-16,0-14-5 15,9-14 0-15,4-8-6 16,10-1 1-16,8-4-2 16,1 0 0-16</inkml:trace>
  <inkml:trace contextRef="#ctx0" brushRef="#br0" timeOffset="91042.4633">13275 16019 62 0,'-18'-22'31'0,"22"26"-50"16,-4 5 68-16,-4 13-49 15,-10 28 1-15,1 26-2 16,0 27 1-16,-10 18-3 15,5 9 1-15,5 9-3 16,13 0 0-16,22-18-2 16,23-13 1-16,18-18-3 15,31-32 1-15,18-36-3 16,27-22 1-16,-9-35 0 16,23-6 0-16</inkml:trace>
  <inkml:trace contextRef="#ctx0" brushRef="#br0" timeOffset="91747.8905">14750 16530 52 0,'0'14'26'0,"36"8"-39"0,-22-4 57 16,4 0-44-16,13 18 0 15,-4 13-4-15,0-4 1 16,-5 4 2-16,-8 5 0 0,-14 0-2 15,0-9 0-15,0-5 1 16,-9-13 0-16,-5-13 3 16,14-19 1-16,0-22 1 15,9-13 1-15,5-27-2 16,13-14 1-16,13-13-3 16,-4 4 1-16,18 14-3 15,-5 17 0-15,0 15 0 16,-8 21 0-16,-1 19-1 15,-13 22 0-15,4 13-2 16,-13 14 0-16,-4 4-7 16,-1-17 1-16</inkml:trace>
  <inkml:trace contextRef="#ctx0" brushRef="#br0" timeOffset="92153.5981">15544 16947 48 0,'-13'77'24'0,"89"-15"-27"0,-49-62 42 16,18-9-42-16,-5-13 1 15,23-18-4-15,4-1 1 16,-4-22 4-16,0-4 1 15,-10-9-5-15,-17-9 0 0,0 4 1 16,-18 5 0-16,-5 4 3 16,-4 5 1-16,-18 13 2 15,5 14 1-15,-18 17 2 16,-10 28 1-16,-4 26-1 16,0 27 1-16,1 23-2 15,3 13 0-15,-4 18-2 16,0-9 0-16,23-4-4 15,-5-9 1-15,18-18-1 16,18-14 0-16,9-27-2 16,31-26 1-16,9-23-5 15,5-18 0-15,22-18-4 16,-17-18 0-16</inkml:trace>
  <inkml:trace contextRef="#ctx0" brushRef="#br0" timeOffset="92543.7025">17459 16418 43 0,'-5'-18'21'0,"-22"5"-23"0,18 13 37 15,5 18-36-15,-18 9 0 0,-5 8-1 16,4 6 0-16,-8-5 1 16,-1 9 1-16,19-5-2 15,0-4 0-15,-1-9 1 16,14-5 0-16,14-4 1 16,-1 4 0-16,0-4 1 15,10 5 0-15,-10-1 0 16,-4 14 1-16,-22 4 0 15,-32 10 0-15,-4 8-2 16,-32 5 1-16,-18-14-1 16,-4-8 1-16,0-15-3 15,27-26 0-15,13-17-6 16,23-19 0-16,26-18-4 16,28-22 1-16</inkml:trace>
  <inkml:trace contextRef="#ctx0" brushRef="#br0" timeOffset="93038.2679">17670 16615 37 0,'-27'32'18'0,"4"-10"-21"0,23-8 32 16,0 13-28-16,9 13 0 15,0 18 1-15,9 10 1 16,0 26-4-16,9 13 1 0,-5 14 1 16,14 5 1-16,-4-5-2 15,-14-13 1-15,-5-10-1 16,-13-17 1-16,-9-27 1 16,0-32 1-16,-4-31-1 15,-14-22 0-15,9-36 1 16,-14-36 0-16,15-36-3 15,-6-23 0-15,23-8-4 16,9-10 0-16,9 28 0 16,0 26 1-16,13 14 0 15,19 27 0-15,12 22 2 16,6 27 1-16,3 18 2 16,10 18 0-16,-5 23-2 15,-4 13 0-15,-14 0-1 16,-13 17 0-16,-31 10 0 15,-37 0 0-15,-8-5 1 16,-27-8 0-16,-19-10 1 16,1-13 0-16,13-14-1 0,1-17 0 15,8-10-5-15,18-13 0 16,18 9-6-16,9-8 0 16</inkml:trace>
  <inkml:trace contextRef="#ctx0" brushRef="#br0" timeOffset="93384.4794">18656 16458 60 0,'-45'99'30'0,"27"45"-44"15,23-113 59-15,-1-4-47 16,10 0 0-16,13-5-4 15,0-8 0-15,18-5 6 16,-5-5 0-16,5-22-5 16,9-13 0-16,-10-14 0 15,-8-13 1-15,-9-10 2 16,-22 1 1-16,-10-9 1 16,-8 0 0-16,-14 8 2 15,-9 19 0-15,-9 13 1 16,-4 23 1-16,-10 31-1 15,10 31 0-15,-5 23-4 16,5 13 1-16,4 5-10 16,23 4 0-16,-10-18-3 15,19-18 0-15</inkml:trace>
  <inkml:trace contextRef="#ctx0" brushRef="#br0" timeOffset="93820.8107">19378 16230 45 0,'18'58'22'0,"36"41"-30"0,-32-77 43 0,-4 10-36 15,9 12 1-15,-9-3-1 16,0 4 1-16,-4 8 0 15,-10-3 0-15,-4-10-1 16,0-9 1-16,-4-4 1 16,-1-9 0-16,1-4 0 15,4-23 1-15,4-23 0 16,1-12 0-16,4-24-2 16,8-12 0-16,1-6-2 15,9 1 0-15,-4 18 0 16,-1 13 1-16,-4 18 1 15,5 18 0-15,-6 27 3 16,6 14 0-16,-5 17 0 16,4 9 0-16,1 10-3 0,-10-6 0 15,-8 6-5 1,-5-5 1-16,-5-14-3 0,1 0 0 16,4-22-5-16,13-9 0 15,-13-22 1-15,9-19 0 16</inkml:trace>
  <inkml:trace contextRef="#ctx0" brushRef="#br0" timeOffset="94210.0591">20508 15907 59 0,'-62'45'29'0,"-42"44"-51"15,73-62 65-15,4 9-49 16,-4 0 1-16,4 0-3 16,9 0 1-16,9-14 10 15,13-4 1-15,14-4-6 16,18-5 0-16,13-5 4 15,10-4 0-15,-5 0 1 16,-5 0 1-16,-4 5-1 16,-14 8 0-16,-26 5-2 15,-23 13 1-15,-27 1-3 0,-22 13 0 16,-10-1-1 0,-3-8 0-16,-1 0-2 0,9-9 0 15,18-4-4-15,10-10 0 16,21-9-4-16,19-17 0 15</inkml:trace>
  <inkml:trace contextRef="#ctx0" brushRef="#br0" timeOffset="94675.9428">20912 16378 58 0,'-27'89'29'0,"54"24"-39"15,-9-95 59-15,0-1-50 16,13 1 0-16,10-18-1 15,3-9 0-15,1-17 1 16,5-15 0-16,-1-8-3 16,-9-9 0-16,1-10 0 15,3 1 0-15,-17-5 0 16,5-4 0-16,-14 13 2 0,-9 18 1 16,-9 14 3-16,-18 22 0 15,0 22 1-15,-18 32 1 16,-18 18-1-16,-4 27 1 15,-1 8-1-15,1 6 0 16,9-6-4-16,4-4 1 16,14-17-4-16,13-15 1 15,13-17-2-15,14-22 0 0,27-14-5 16,13-9 1-16,14-18-4 16,4-23 1-16</inkml:trace>
  <inkml:trace contextRef="#ctx0" brushRef="#br0" timeOffset="94916.9371">21894 16858 88 0,'-9'35'44'0,"27"-21"-91"15,-18-14 96-15,0 0-74 16,0-14 0-16,0-21-8 0,-9-33 0 16</inkml:trace>
  <inkml:trace contextRef="#ctx0" brushRef="#br0" timeOffset="95546.626">22836 16310 12 0,'-23'-8'6'0,"5"16"-11"16,14-12-5-16</inkml:trace>
  <inkml:trace contextRef="#ctx0" brushRef="#br0" timeOffset="95846.7782">22190 15938 25 0,'-49'-62'12'0,"26"8"-14"16,23 40 25-16,0 14-20 16,5-9 0-16,13 9 3 15,0 14 1-15,13-1-7 16,5 19 0-16,13 12 7 0,1-3 0 15,8 13-2-15,9 4 1 16,5 0-2-16,0 0 0 16,-5 14-2-16,-9-5 0 15,9-13-2-15,-13 0 0 16,-4-5-2-16,-6-8 0 16,6-10-1-16,-5-8 0 0,-1-19-3 15,1-17 1-15,0-23-6 16,0-14 1-16,4-17-2 15,-13-23 0-15</inkml:trace>
  <inkml:trace contextRef="#ctx0" brushRef="#br0" timeOffset="96012.4276">22728 16293 60 0,'-125'130'30'0,"44"13"-40"16,63-111 64-16,-9 8-55 15,9-13 1-15,0-9-6 16,18-5 1-16,18-26-2 16,4-14 1-16,28-27-11 15,17-18 1-15</inkml:trace>
  <inkml:trace contextRef="#ctx0" brushRef="#br0" timeOffset="96447.8639">23580 16145 64 0,'18'94'32'0,"0"67"-43"0,-18-111 59 16,5 17-48-16,3 14 0 15,-3 22-1-15,-5-9 0 16,0 4 0-16,-5 1 1 16,-8-5-2-16,0-17 1 15,-1-10 1-15,-8-18 0 0,4-17 0 16,-5-19 1-1,-4-31 0-15,1-22 1 0,-6-28-1 16,10-26 1-16,8-27-3 16,5-22 1-16,5-19-4 15,13-4 1-15,18 14-1 16,-5 17 1-16,18 23 0 16,-4 22 1-16,5 19 0 15,4 30 1-15,-1 28 2 16,10 22 0-16,-4 22 0 15,-6 19 1-15,-3 17-2 16,-14 9 0-16,-18 5-1 16,-18 4 1-16,-27-13-1 15,-18-9 1-15,-9-14-1 16,-4-22 1-16,4-27-4 16,5-32 1-16,17-17-8 15,28-18 0-15,22 0-3 16,13-23 1-16</inkml:trace>
  <inkml:trace contextRef="#ctx0" brushRef="#br0" timeOffset="97302.8108">24024 16091 58 0,'-18'-5'29'0,"23"-8"-44"0,-1 13 59 15,1 0-45-15,-1 18 0 0,-4 22 0 16,-4 18 1-16,-10 32 0 16,-8 9 0-16,4-1-1 15,-14-8 1-15,1-5 0 16,9-17 0-16,-1-19 1 16,19-22 0-16,8-23-1 15,19-26 1-15,17-27-1 16,9-28 0-16,14-21 0 15,9-10 0-15,18-18-2 16,-10-8 1-16,-8 17-1 16,0 19 1-16,-14 21 2 15,-13 42 1-15,-23 26 0 16,-8 40 0-16,-23 23 0 16,-5 31 1-16,-4 14-2 15,-13 13 0-15,-5 4-5 16,5-8 0-16,-1-18-1 0,14-23 1 15,5-13 3-15,13-32 0 16,13-26 2-16,14-23 1 16,5-31 2-16,8-23 1 15,18-18-3-15,-4-26 1 16,9-41-7-16,-5-9 0 16,10-5-2-16,-15 10 1 31,-8 13 3-31,-9 36 0 0,-9 40 2 15,-14 36 0-15,-4 32 3 16,-9 31 0-16,-4 22 1 16,-1 27 0-16,1 37-4 15,-1 12 1-15,1 14-1 16,4 18 0-16,0-4 0 16,4 4 0-16,1-9-1 15,-1-14 1-15,5-17-1 16,9-23 1-16,-4-13-1 15,4-23 0-15,-5-22-1 16,-13-27 0-16,-9-27-1 16,-13-45 0-16,-10-8-1 15,-17-19 0-15,-9-13 0 16,-9 9 1-16,-1 13 2 16,14 36 0-16,5 23 4 15,9 40 1-15,8 40 2 16,23 27 0-16,14 23-1 15,22 4 1-15,13-9-3 16,14-8 0-16,0-24-6 0,9-12 0 16,8-46-5-16,-3-13 0 15,-1-18-2-15,-13-31 1 16,-10-9 0-16,-8-14 0 16,-9-4-2-16,-18-14 0 15</inkml:trace>
  <inkml:trace contextRef="#ctx0" brushRef="#br0" timeOffset="97498.6917">24127 15467 100 0,'189'50'50'0,"84"13"-109"16,-197-55 114-16,19 6-86 16,-10-19 1-16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425.34338" units="1/cm"/>
          <inkml:channelProperty channel="Y" name="resolution" value="425.28058" units="1/cm"/>
          <inkml:channelProperty channel="T" name="resolution" value="1" units="1/dev"/>
        </inkml:channelProperties>
      </inkml:inkSource>
      <inkml:timestamp xml:id="ts0" timeString="2017-03-16T12:49:45.625"/>
    </inkml:context>
    <inkml:brush xml:id="br0">
      <inkml:brushProperty name="width" value="0.05292" units="cm"/>
      <inkml:brushProperty name="height" value="0.05292" units="cm"/>
      <inkml:brushProperty name="color" value="#000066"/>
    </inkml:brush>
    <inkml:context xml:id="ctx1">
      <inkml:inkSource xml:id="inkSrc1">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25.34338" units="1/cm"/>
          <inkml:channelProperty channel="Y" name="resolution" value="425.28058" units="1/cm"/>
          <inkml:channelProperty channel="F" name="resolution" value="0" units="1/dev"/>
          <inkml:channelProperty channel="T" name="resolution" value="1" units="1/dev"/>
        </inkml:channelProperties>
      </inkml:inkSource>
      <inkml:timestamp xml:id="ts1" timeString="2017-03-16T12:49:46.873"/>
    </inkml:context>
    <inkml:context xml:id="ctx2">
      <inkml:inkSource xml:id="inkSrc14">
        <inkml:traceFormat>
          <inkml:channel name="X" type="integer" max="4107" units="cm"/>
          <inkml:channel name="Y" type="integer" max="1260" units="cm"/>
          <inkml:channel name="T" type="integer" max="2.14748E9" units="dev"/>
        </inkml:traceFormat>
        <inkml:channelProperties>
          <inkml:channelProperty channel="X" name="resolution" value="182.53334" units="1/cm"/>
          <inkml:channelProperty channel="Y" name="resolution" value="74.55621" units="1/cm"/>
          <inkml:channelProperty channel="T" name="resolution" value="1" units="1/dev"/>
        </inkml:channelProperties>
      </inkml:inkSource>
      <inkml:timestamp xml:id="ts2" timeString="2017-03-16T12:52:20.869"/>
    </inkml:context>
  </inkml:definitions>
  <inkml:trace contextRef="#ctx0" brushRef="#br0">20686 7808 0,'0'0'15,"0"0"1,0 0 0</inkml:trace>
  <inkml:trace contextRef="#ctx1" brushRef="#br0">12159 2028 27 0,'-14'-10'13'0,"9"1"-2"16,5 0 14-16,0 0-25 15,-4-5 1-15,-1-5 0 16,0-4 1-16,1 0-3 16,-1 4 1-16,-4 6 1 15,4-1 0-15,-4 4 0 16,0 1 0-16,-10 5 0 16,1 8 0-16,-5 10 0 15,4 5 1-15,-13-1 1 0,8 5 1 16,-8-4-1-16,4-1 0 15,5-4 0-15,5 0 0 16,8 0-1-16,6-5 1 16,4 0-3-16,9 5 1 15,14 5 0-15,-9-1 0 16,14 6 0-16,4 3 0 16,10 1 0-16,13-5 0 15,1 10 0-15,-1-6 1 16,1-4-2-16,-10 1 1 15,0-1-1-15,-13 0 1 0,-15 0 0 16,-13 0 0-16,-19 0-1 16,-23 0 1-16,-14-4-1 15,-18 0 1-15,-10-10-3 16,1-5 1-16,-6-8-4 16,10-1 0-16,5 10-1 15,13-1 1-15,5 10-1 16,28 5 1-16,14-5 1 15,18 4 0-15,24 1 3 16,13-5 0-16,0-10-3 16,10-4 1-16,8 0-5 15,6-9 0-15,-5-5-2 16,-10-4 1-16</inkml:trace>
  <inkml:trace contextRef="#ctx1" brushRef="#br0" timeOffset="390.0055">13135 1912 26 0,'-9'-42'13'0,"-38"15"-7"0,34 17 23 0,-1 10-29 16,-5-4 0-16,-9 4 0 15,5 0 1-15,-5 0-1 16,1 14 1-16,4 18 1 16,-10 14 0-16,5 24 2 15,1 18 1-15,4-5 0 16,-1 0 0-16,15-9-1 15,5-9 1-15,4-14-1 16,4-9 0-16,10-10-3 16,14-9 1-16,9-23-3 15,14-14 1-15,-14-9-8 16,4-5 0-16,1-4-7 16,-19-14 1-16</inkml:trace>
  <inkml:trace contextRef="#ctx1" brushRef="#br0" timeOffset="780.2737">13301 2097 42 0,'28'56'21'0,"0"78"-23"0,-19-102 33 16,0 15-26-16,-9 8 1 0,0-9 1 16,0-4 0-16,0-5-10 15,0-5 1-15,-4-13 6 16,-10-14 1-16,14-5-3 16,-5-19 0-16,5-18-2 15,5-18 1-15,9-29-3 16,-5 1 1-16,5 0-4 15,23 9 1-15,-14 18-1 16,-4 19 0-16,4 14 3 16,-19 14 1-16,6 9 1 15,-1 13 0-15,5 6-1 16,-10 13 0-16,1 1-5 16,0-5 1-16,9 4-8 15,4-18 0-15</inkml:trace>
  <inkml:trace contextRef="#ctx1" brushRef="#br0" timeOffset="1246.5154">13963 1940 39 0,'-18'18'19'0,"8"-18"-24"0,10 0 32 15,0 5-27-15,-4-5 0 16,4 5 1-16,0-1 0 0,-14 15-1 16,5 18 1-16,-5 18 2 15,0 5 1-15,5 5 0 16,-10-5 1-16,10-4-1 16,4-5 0-16,-4-10 0 15,9-3 0-15,0-20-3 16,9-13 1-16,5-15-1 15,9-17 0-15,5-10-2 16,0-19 1-16,-10-4-5 16,5-5 1-16,5 0-1 15,-5 14 0-15,0 19 1 16,-13 18 0-16,-10 19 4 16,0 32 1-16,-5 23 3 15,0 14 1-15,1-5-1 16,4-13 1-16,0 13-1 15,0-4 0-15,0-14-4 16,0-9 0-16,14-19-5 0,9-14 0 16,4-18-5-16,20-14 0 15,-15-28-5-15,1-23 1 16</inkml:trace>
  <inkml:trace contextRef="#ctx1" brushRef="#br0" timeOffset="1651.3466">14389 2250 57 0,'-19'162'28'0,"-9"4"-38"0,24-119 55 16,-10 18-45-16,-5 13 1 0,15 10-1 15,-5 0 1-15,9 5-1 16,0-1 0-16,9-4 1 16,0-5 0-16,5-8-1 15,0-11 1-15,-10-13 3 16,6-9 0-16,4-37 0 15,-1-19 0-15,-13-28 0 16,0-27 1-16,0-47-1 16,-9-14 0-16,9-9-7 15,9-9 1-15,-4 9-2 16,9 5 0-16,18 23-1 16,1 23 1-1,41 28 0 1,-19 23 1-16,1 28 3 15,4 13 1-15,-18 15 0 0,-5 9 0 16,-19 4-1-16,-18 5 1 16,-5 0-2-16,-22 0 0 15,-10-9-4-15,-19 0 0 16,10-19-6-16,4-4 0 16,15-5-5-16,13-14 0 15</inkml:trace>
  <inkml:trace contextRef="#ctx1" brushRef="#br0" timeOffset="2056.0702">15134 2241 45 0,'-33'23'22'0,"-27"14"-22"15,55-23 38-15,-8 4-38 16,-1 1 1-16,14-1 0 15,0 1 1-15,14-1-2 16,4-9 0-16,19-18 0 16,-14-5 1-16,19-9-3 15,-5-14 0-15,4-9-1 16,-3-5 0-16,3 0 0 16,-13 9 1-16,-5 10 2 15,5 9 1-15,-14 14 3 16,9 32 0-16,-5 32 3 15,5 19 1-15,-4 10-1 16,13 4 1-16,-4 9-3 0,-9 9 1 16,4 5-2-1,-14-4 0-15,-4-15-3 0,-10-13 0 16,-4-23-3-16,-14-15 0 16,4-27-7-16,-4-28 1 15,9-27-7-15,5-24 0 16,9-5-4-16,0-8 0 15</inkml:trace>
  <inkml:trace contextRef="#ctx1" brushRef="#br0" timeOffset="2942.9446">16832 2236 39 0,'-5'5'19'16,"5"-24"-17"-16,0 10 32 0,-9-10-31 15,4-8 0-15,-4 3 1 16,9-3 1-16,-14-1-7 15,9-5 0-15,-9-4 4 16,-4 10 0-16,-1 4-3 16,-4 9 1-16,-14 18 0 15,5 15 0-15,-5 22 2 16,9 29 0-16,0 4 0 16,5 5 1-16,9-5 1 15,14-5 0-15,0-18 0 16,28-9 1-16,-5-5-2 15,14-14 1-15,5-14-1 16,-1-23 0-16,10-14-3 16,0-9 1-16,-9-14-5 0,9-13 1 15,-10-6-2-15,-4 5 0 16,-18 10-2-16,4 23 1 16,-9 18 4-16,-5 32 0 15,-9 42 3-15,-9 19 1 16,9 9 3-16,-9 23 0 15,9 19 1-15,9 18 0 16,-9-5-2-16,9-18 1 16,-4 0-2-16,4-9 1 15,-9-24-2-15,0-18 1 16,-9-18-2-16,4-10 0 0,-4-36-4 16,-5-24 1-16,-9-37-8 15,4-33 0-15,-4-31-6 16,9-1 0-16,19 14-4 15,4 10 0-15</inkml:trace>
  <inkml:trace contextRef="#ctx1" brushRef="#br0" timeOffset="3782.6549">17502 2560 49 0,'-27'74'24'0,"13"-51"-25"0,23-23 45 16,-4 0-41-16,22 0 0 15,-3-9 1-15,3-19 0 16,10-4-6-16,5-5 1 16,0-10 2-16,4-13 1 15,-14-9-5-15,5-1 1 16,-23 6-3-16,0-6 1 16,-14 15-1-16,-5 13 0 0,-8 23 1 15,-11 19 1-15,1 38 3 16,-5 22 1-16,10 18 3 15,-14 10 0-15,-1 0 1 16,10 0 1-16,9-9-1 16,5 0 0-16,9-15-1 15,14-13 0-15,9-14-1 16,14-23 1-16,5-9-2 16,13-19 0-16,10-23-4 15,0-9 1-15,-1-24-5 16,-8-18 1-16,-10-27-5 15,-4-10 1-15,-14 9-1 16,-1 19 0-16,-3 32 5 16,-20 23 1-16,10 33 5 15,-28 32 0-15,14 37 5 16,-14 19 1-16,0 23 1 16,1-10 0-16,8 6-1 0,5-6 1 15,5 15-3-15,8-15 0 16,11-4-2-16,3-28 1 15,1-18-1-15,9-28 0 16,0-33-1-16,-5-22 1 16,15-20-3-16,-1-27 0 15,5-41-3-15,-9-15 1 16,8 6-3-16,-8 31 1 16,-5 28 0-16,-14 42 0 15,0 42 4-15,-13 46 0 0,-6 32 3 16,-4 5 1-16,0 19 1 15,0 4 0-15,0 9-1 16,0-14 1-16,5-13-3 16,13-19 1-16,1-23-6 15,9-23 1-15,13-28-7 16,10-42 0-16,5-18-7 16,32-33 1-16,4-36-6 15,1-10 0-15</inkml:trace>
  <inkml:trace contextRef="#ctx1" brushRef="#br0" timeOffset="4218.2098">19802 2065 54 0,'-60'4'27'0,"-24"47"-33"0,61-41 50 16,-14 13-44-16,0 4 1 15,0 1 1-15,9-5 0 16,5-4-2-16,19-1 0 0,18 1 1 15,18-1 1-15,14 1-1 16,28-1 1-16,0 6-1 16,5-1 1-16,0 0-1 15,-10 9 0-15,-13 1 0 16,-29-6 1-16,-13 10 0 16,-28 10 1-16,-27-1-3 15,-15 0 0-15,-18-9-3 16,0-4 1-16,0-15-6 15,14-13 0-15,9-14-6 16,19-10 1-16,27-9-4 16,5-13 0-16</inkml:trace>
  <inkml:trace contextRef="#ctx1" brushRef="#br0" timeOffset="4683.8648">20454 2338 59 0,'-14'32'29'0,"0"38"-35"0,14-43 57 16,5 6-50-16,0 18 1 15,9 14 1-15,-5 9 0 16,0 13-4-16,0 1 1 16,5-4 2-16,-5-1 1 15,1-9-1-15,-6-9 0 0,1-19-1 16,-5-13 0-16,0-20-2 15,-5-17 1-15,1-19-3 16,-1-37 1-16,-4-24-3 16,4-22 1-16,-4-24-3 15,4-23 0-15,10 1 1 16,9 27 0-16,0 28 3 16,9 22 0-16,0 25 3 15,9 13 0-15,10 32 4 16,4 14 0-16,-4 19 0 15,4 4 1 1,14 29-2 0,-18 8 1-16,-19-9-2 15,-18-18 0-15,-15-5-2 16,-17-5 1-16,-15-9-4 16,-13-13 1-16,-1-20-6 0,-4-13 0 15,4-5-5-15,19-9 1 16,10-4-4-16,22-1 0 15</inkml:trace>
  <inkml:trace contextRef="#ctx1" brushRef="#br0" timeOffset="5089.7059">21565 2254 55 0,'-10'5'27'0,"15"32"-27"0,-5-23 56 0,0 18-52 16,5 15 0-16,8 8 1 16,-3 1 0-16,4 4-7 15,-1 0 1-15,-3-4 3 16,-6-15 1-16,6-8-4 16,-6-15 1-16,-4-18-4 15,5-23 0-15,4-14-3 16,-4-23 0-16,-5-28-3 15,0-32 1-15,0-15-4 16,4 1 0-16,1 5-2 16,0 27 0-16,-5 23 11 15,-5 24 0-15,-4 22 8 16,-14 24 0-16,-1 9 6 16,-3 14 1-16,-1 0 6 15,9 4 1-15,10 1-9 16,0-1 0-16,23-4-9 0,9-9 0 15,9-10-12-15,19 5 1 16,19-23-7-16,-15-14 0 16</inkml:trace>
  <inkml:trace contextRef="#ctx1" brushRef="#br0" timeOffset="5644.217">22346 2069 45 0,'-41'28'22'0,"-42"92"-21"15,64-83 37-15,-9 14-36 16,-4 19 0-16,9-10 1 16,-5 0 0-16,23 0-4 15,1-13 0-15,22 4 3 16,10-19 1-16,14-18-1 16,4-19 0-16,5-13 0 15,4-24 0-15,-8-18-2 16,-10-14 0-16,-10-23-2 0,1-14 0 15,-9-10-4-15,-1-8 0 16,-9-20-3-16,-4 1 0 16,-5 28 2-16,0 27 0 15,-5 29 4-15,-4 36 1 16,-9 46 5-16,-6 29 1 16,-3 27 4-16,4 28 0 15,-1 41-1-15,15 1 0 16,5 4-2-16,8-10 1 15,15-13-4-15,4-18 0 0,9-24-2 16,1-9 0-16,8-32-4 16,1-24 0-16,9-31-4 15,-10-11 1-15,1-31-6 16,0-24 0-16,-19-32-2 16,-5-18 0-16</inkml:trace>
  <inkml:trace contextRef="#ctx1" brushRef="#br0" timeOffset="6365.4145">22555 2588 42 0,'-14'55'21'0,"28"-50"-24"16,-5-5 41-16,14-5-34 15,5 5 1-15,4 0 2 16,10-4 0-16,9-15-9 0,-5 1 0 15,0-10 6-15,5 5 0 16,0 4-3-16,5 1 0 16,-15-5-1-16,1-1 0 15,-14-3-1-15,4-10 0 16,-9-5-1-16,-9-4 0 16,-5-10 0-16,-4 5 0 15,-5 0 0-15,-5 14 0 16,1 14 1-16,-1 14 0 15,-4 23 2-15,-5 23 0 16,5 23 0-16,4 0 0 16,0 10 1-16,5-1 1 0,0-4-1 15,5 0 0-15,4-10 0 16,10 1 0-16,-5-19 1 16,9-10 1-16,-5-13-1 15,5-14 0-15,1-18-3 16,8-5 1-16,5-19-3 15,5-23 1-15,-1-9-4 16,5-14 1-16,-4 14-2 16,0 14 1-16,-1 18 3 15,-13 19 0-15,-9 32 3 16,-10 28 0-16,-4 14 2 16,4 14 0-16,-9 0 1 15,0 4 1-15,0 5-1 16,4 5 0-16,1-9-2 0,0-10 1 15,4-19-1 1,0-17 1-16,10-20-2 0,-1-18 1 16,10-23-1-16,4-18 1 15,15-24-2-15,-1-37 1 16,0-4-1-16,0 18 0 16,1 14 0-16,-6 19 0 15,-4 27 0-15,-4 19 1 16,-1 14-1-16,-9 4 1 15,10 14-3-15,-1 1 0 16,5-1-4-16,5-9 0 0,-1 0-8 16,-13-14 0-16,28-14-5 15,-1-18 0-15</inkml:trace>
  <inkml:trace contextRef="#ctx2" brushRef="#br0">25206 1111 0,'-722'-611'0</inkml:trace>
  <inkml:trace contextRef="#ctx2" brushRef="#br0" timeOffset="272.1237">24484 500 0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425.34338" units="1/cm"/>
          <inkml:channelProperty channel="Y" name="resolution" value="425.28058" units="1/cm"/>
          <inkml:channelProperty channel="T" name="resolution" value="1" units="1/dev"/>
        </inkml:channelProperties>
      </inkml:inkSource>
      <inkml:timestamp xml:id="ts0" timeString="2017-03-16T12:56:19.266"/>
    </inkml:context>
    <inkml:brush xml:id="br0">
      <inkml:brushProperty name="width" value="0.05292" units="cm"/>
      <inkml:brushProperty name="height" value="0.05292" units="cm"/>
      <inkml:brushProperty name="color" value="#000066"/>
    </inkml:brush>
    <inkml:context xml:id="ctx1">
      <inkml:inkSource xml:id="inkSrc1">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25.34338" units="1/cm"/>
          <inkml:channelProperty channel="Y" name="resolution" value="425.28058" units="1/cm"/>
          <inkml:channelProperty channel="F" name="resolution" value="0" units="1/dev"/>
          <inkml:channelProperty channel="T" name="resolution" value="1" units="1/dev"/>
        </inkml:channelProperties>
      </inkml:inkSource>
      <inkml:timestamp xml:id="ts1" timeString="2017-03-16T12:56:21.054"/>
    </inkml:context>
  </inkml:definitions>
  <inkml:trace contextRef="#ctx0" brushRef="#br0">11978 7387 0,'0'0'16,"0"0"0,0 0-1</inkml:trace>
  <inkml:trace contextRef="#ctx1" brushRef="#br0">939 3550 21 0,'-4'19'10'0,"8"-1"-6"16,-4-18 10-16,0 0-13 15,5 0 0-15,-1-4 1 16,10-1 1-16,-9-4-3 15,0 0 1-15,-1-1 2 0,1 1 0 16,-1 0-1-16,-4 0 1 16,0 9-1-16,0 0 1 15,0 0-1-15,0 0 0 16,0 0 0-16,0 0 0 16,0 0-1-16,0-5 1 15,14 0 0-15,-9-8 0 16,-5-1-1-16,5 4 1 15,-5 1-1-15,-5 0 0 0,0 0 0 16,-9-5 0-16,1 0-1 16,-11 9 0-16,1 1-1 15,-9 4 1-15,-5 9 0 16,-5 0 0-16,10 0 0 16,4 5 1-16,-4 5-1 15,18-1 1-15,0-4 0 16,5 9 1-16,9-9-1 15,9 0 1-15,14-5-1 16,-4 1 1-16,22-1-1 16,-4 0 1-16,10 0-1 15,-15 5 0-15,10 0 0 16,-15 9 0-16,-8 19 0 16,-19 4 0-16,-9 14 0 15,-15 1 0-15,-8 8 0 16,-10 0 0-16,-8-13 0 15,3-10 0-15,6-13 0 16,17-29 0-16,1-18 0 0,14-23 0 16,4-14-2-16,10-18 1 15,14 0-2-15,4 8 1 16,14 6-4-16,-14 9 1 16,5 9-3-16,-5 9 1 15,-9 14-6-15,0 5 1 16,-14 9-3-16,0-5 1 15</inkml:trace>
  <inkml:trace contextRef="#ctx1" brushRef="#br0" timeOffset="316.2879">888 3333 44 0,'-9'42'22'0,"-5"27"-29"16,10-51 44-16,-1 20-37 16,0 8 1-16,1 14 1 15,-6 14 1-15,6 5-4 16,-5-1 1-16,-1-4-1 16,10 5 1-16,0-14-2 15,19-14 1-15,-10 4-2 16,0 1 1-16,5-5-2 15,0-10 0-15,-5-4 1 16,-4-18 1-16,9-14-2 0,-5-19 1 16,-4-19-3-16,-1-18 1 15,1-23-4-15,4-18 0 16</inkml:trace>
  <inkml:trace contextRef="#ctx1" brushRef="#br0" timeOffset="509.894">1171 3328 44 0,'-19'42'22'0,"-23"23"-24"0,33-47 43 16,-5 15-40-16,-9 13 1 0,14 9 0 15,0 15 1-15,-5 4-4 16,4 9 1-16,10 1 1 16,0-1 1-16,10-14-2 15,8-13 1-15,-4-10-6 16,14-14 0-16,-5-13-9 15,-9-38 0-15</inkml:trace>
  <inkml:trace contextRef="#ctx1" brushRef="#br0" timeOffset="1486.5588">1064 4883 41 0,'0'-18'20'0,"-23"-1"-18"0,14 15 28 16,-1-1-29-16,1 0 0 16,-5 5 3-16,-9 5 1 15,-5 9-5-15,5 4 1 16,-9 6 2-16,0 8 0 0,4-4 0 16,-5 4 0-16,6-9-2 15,4 0 0-15,-5 1-1 16,23-6 0-16,0 1 0 15,1-5 1-15,18 4-1 16,14 1 0-16,4-6 0 16,0 1 1-16,15 0 0 15,-6 0 0-15,1 0-1 16,-5 4 1-16,-5 1 0 16,-23 9 1-16,-13 9-1 15,-29 9 0-15,-4 10 0 16,-18 4 1-16,-1 5-1 15,-4-15 1-15,0-8-3 16,0-19 1-16,14-4-1 16,9-19 0-16,23-14-2 15,14-5 1-15,4-18-1 0,24-4 0 16,9-6-2-16,19 6 1 16,-5-1-5-16,9 10 1 15,-14 4-6-15,0 0 0 16</inkml:trace>
  <inkml:trace contextRef="#ctx1" brushRef="#br0" timeOffset="1876.0844">967 4657 45 0,'0'41'22'0,"0"70"-20"16,0-69 37-16,5 9-37 15,-5 14 0-15,0 13 0 16,-5 20 1-16,0 8-4 16,-9 14 1-16,1-13 2 15,-1-10 0-15,-5-18-2 16,5-15 0-16,0-13-2 0,1-23 0 16,8-14-3-16,5-28 0 15,5-18-5-15,13-52 0 16,-9-13-5-16,10-9 1 15</inkml:trace>
  <inkml:trace contextRef="#ctx1" brushRef="#br0" timeOffset="2130.7257">1217 4809 40 0,'-9'5'20'0,"-1"32"-20"0,10-23 36 0,0 14-33 16,-4 13 1-16,-6 19 1 16,1 14 0-16,5 24-6 15,-1 4 0-15,-4-5 5 16,9-9 0-16,0-14-2 16,0-23 1-16,9-24-6 15,-4-22 1-15,4-37-11 16,5-38 1-16,-14-36-4 15,-5-38 1-15</inkml:trace>
  <inkml:trace contextRef="#ctx1" brushRef="#br0" timeOffset="36477.9283">13366 4060 36 0,'5'55'18'0,"27"56"-13"16,-18-97 19-16,0 5-23 15,14-6 0-15,-5 1 2 16,5-14 0-16,18-4-4 16,14-19 1-16,5-14 3 0,0-14 0 15,-10-5-1-15,10-27 1 16,-10 4-4-16,1-13 0 15,-19 8-2-15,-5 1 1 16,-13-5-5-16,-10 5 0 16,-9 4 0-16,-14 28 1 15,10 23 5-15,-6 24 1 16,6 22 2-16,-1 24 1 16,5 23 5-16,0 32 0 15,0 5-1-15,9 4 1 16,19 1-3-16,0-24 1 0,0-9-2 15,23-19 1-15,-14-18-3 16,18-9 0-16,10-28 0 16,13-28 0-16,1-27-3 15,14-19 1-15,-10-19-6 16,5 1 0-16,-10 13-5 16,-22 10 1-16,0 22-7 15,-10 29 1-15</inkml:trace>
  <inkml:trace contextRef="#ctx1" brushRef="#br0" timeOffset="44801.0129">13496 4379 24 0,'-33'28'12'0,"6"18"-7"16,27-37 12-16,0 5-14 15,0 0 0-15,4-5 2 16,10-4 0-16,0-1-6 15,0-4 0-15,14-9 5 16,-1-14 0-16,15-9-2 16,9-5 1-16,4-14-2 15,10-5 1-15,-5-4-1 16,1-5 0-16,-1 5-1 16,4-5 1-16,-22-4-1 15,-5-5 0-15,-9 0 0 16,-10 0 1-16,-8 9-1 15,-10-5 1-15,-5-4-1 16,-18-4 0-16,9 8-1 0,-9 10 1 16,9 5-2-16,5 13 1 15,4 10-1-15,-9 18 0 16,0 18 0-16,5 24 0 16,4 18 1-16,-13-9 1 15,-1 88 0-15,-8 28 0 16,13 4 2-16,-14-8 0 15,14-6-1-15,5-18 1 16,9-14 0-16,5-18 0 16,8-15 0-16,11-31 1 15,3-29-1-15,20-23 1 0,8-27-1 16,10-33 1-16,-10-37-1 16,-4-23 0-16,0-13-1 15,0-1 0-15,5 5-1 16,-15 9 0-16,-4 23-3 15,-9 23 1-15,-5 37-1 16,-18 33 0-16,-5 28 1 16,0 46 0-16,0 59 1 15,-5 20 1-15,5 18 2 16,5 5 0-16,9-5 1 16,13-14 0-16,6-23 0 15,8-33 0-15,10-27-1 16,28-33 0-16,4-32 0 15,-4-41 0-15,9-29-4 16,-5-18 0-16,5-32-9 16,-19-33 1-16,-4 5-5 0,-14 19 0 15</inkml:trace>
  <inkml:trace contextRef="#ctx1" brushRef="#br0" timeOffset="45205.7147">14856 3277 25 0,'-51'-4'12'0,"37"18"-2"16,10-1 14-16,-10 20-21 15,0 32 1-15,0 37 1 16,-18 50 1-16,-10 24-7 15,0 18 1-15,1 6 4 16,-6 3 1-16,15-22-2 16,-5-19 0-16,-5-33-3 15,10-32 0-15,13-36-10 0,-4-43 1 16,23-36-4-16,23-38 0 16</inkml:trace>
  <inkml:trace contextRef="#ctx1" brushRef="#br0" timeOffset="45821.1502">15342 3847 36 0,'-28'55'18'0,"19"1"-19"15,9-42 30-15,0 4-28 16,0 14 1-16,-5 19-1 15,5 0 1-15,0 28-3 16,14 9 1-16,0 32 1 16,0 14 1-16,0-4-1 15,0 0 0-15,-5-5 0 0,-9-14 0 16,0-9 1-16,0-28 0 16,-14-14 1-16,0-37 0 15,-9-18-1-15,-5-33 1 16,14-37-1-16,-13-32 1 15,3-33-3-15,10-32 0 16,1-18-3-16,13-19 1 16,0 4-2-16,18 29 1 15,15 27-1-15,8 32 0 16,1 29 1-16,9 22 0 16,0 28 2-16,-10 24 0 0,-4 13 1 15,-4 33 0-15,-10 18 1 16,-14 19 1-16,-18 18 0 15,-19 0 0-15,-14 5-2 16,-9-14 1-16,1-5-3 16,-1-9 1-16,23-37-6 15,-9-18 1-15,18-24-6 16,6-23 0-16</inkml:trace>
  <inkml:trace contextRef="#ctx1" brushRef="#br0" timeOffset="46226.4396">15962 3861 28 0,'-42'106'14'0,"0"28"-7"0,33-97 20 15,-5 19-26-15,10 4 1 16,-6-5 1-16,10 1 0 15,10-10-4-15,8-9 1 16,-9-9 2-16,5-14 1 16,14-14-1-16,-14-23 1 15,14-10-2-15,0-31 0 16,-5-10-3-16,0-10 0 16,-19-18-2-16,-4 5 1 15,-4 9-2-15,-5 24 0 0,4 22 0 16,-4 23 0-16,-5 38 2 15,0 27 0-15,0 24 1 16,0 8 1-16,14 1 0 16,-9 4 1-16,18-9-2 15,-9-14 1-15,14-18-3 16,0-9 1-16,9-15-4 16,5-36 1-16,0-6-1 15,-1-22 1-15</inkml:trace>
  <inkml:trace contextRef="#ctx1" brushRef="#br0" timeOffset="46511.6413">16304 3634 22 0,'0'14'11'0,"23"78"-5"15,-23-55 24-15,14 14-27 16,-5 9 1-16,-4 14 2 0,9-14 0 16,0 5-8-16,-5-5 1 15,-4-4 6-15,9-14 0 16,-5-5-1-16,-9-14 0 15,0-14-2-15,0-9 1 16,0-9-1-16,0 9 0 16,0-14-1-16,0-9 0 15,0-10-2-15,0-8 1 16,9-6 0-16,-4-8 0 16,9-15 0-16,-1 1 0 15,1-10-4-15,9 5 1 0,1 5-6 16,3 13 1-16,1 15-6 15,14 8 0-15</inkml:trace>
  <inkml:trace contextRef="#ctx1" brushRef="#br0" timeOffset="46841.8747">17035 3092 39 0,'-14'139'19'0,"-18"42"-17"16,27-112 32-16,-4 37-30 0,4 15 1 15,-9 4 0-15,-9 4 1 16,14-8-8-16,4-24 0 15,5-9 5-15,14-19 0 16,9-13-1-16,-4-28 0 16,18-15-4-16,0-26 1 15,5-15-5-15,-1-28 0 16,19-18-6-16,-13-9 0 16,4-10-4-16,-10 5 1 15</inkml:trace>
  <inkml:trace contextRef="#ctx1" brushRef="#br0" timeOffset="47038.0586">16304 3939 60 0,'51'-23'30'0,"171"-51"-38"15,-157 42 64-15,32-15-54 16,19-4 0-16,27 5-14 15,-9 9 0-15,-13 5 2 16,3 13 0-16,-26 15-7 16,-10 4 0-16</inkml:trace>
  <inkml:trace contextRef="#ctx1" brushRef="#br0" timeOffset="47653.451">18715 3254 30 0,'-14'-18'15'0,"23"36"-11"0,0-13 25 15,-4 13-28-15,4 15 1 16,10 13 1-16,-6 23 1 16,15 38-4-16,-9 18 0 15,-1 18 3-15,5 1 1 16,-4-1-1-16,-14-18 1 16,-5-4-1-16,0-24 0 15,-5-28 0-15,0-27 0 16,-9-33-7-16,0-23 1 0,-9-23-5 15,9-18 0-15,-9-33-6 16,9-23 0-16</inkml:trace>
  <inkml:trace contextRef="#ctx1" brushRef="#br0" timeOffset="47998.6957">18474 3421 34 0,'-23'9'17'0,"9"-9"-15"15,28-5 26-15,0-13-26 16,9-10 1-16,28 0 1 16,14-9 1-16,18 0-7 15,19 0 1-15,-1-4 4 16,20-6 1-16,13 6-2 16,-14 13 1-16,14 19-2 15,-9 18 1-15,-18 14 0 0,-29 14 1 16,-41 23-1-16,-51 5 0 15,-27 9 0-15,-33 5 0 16,-19 18 0-16,-9-18 0 16,-13-10-1-16,-6-18 1 15,24-23-4-15,9-14 1 16,24-10-4-16,36-13 0 16,14-5-2-16,42-4 0 15,27-1-6-15,24-4 1 16,32 0-2-16,-14 4 0 15</inkml:trace>
  <inkml:trace contextRef="#ctx1" brushRef="#br0" timeOffset="48629.5263">20473 3310 26 0,'-5'-14'13'0,"-9"-28"-8"15,14 28 20-15,-4 0-23 0,-10-9 0 16,-5-4 3-16,-9-1 0 16,-9 0-4-16,-4 5 0 15,-1 9 4-15,-4 19 0 16,9 13-2-16,-5 10 1 16,-4 9-1-16,0 18 0 15,4-8-3-15,0 8 0 16,5 5 0-16,5 1 1 15,18-10 0-15,9 9 0 0,15-5-1 16,8-9 1 0,5 1 0-16,10-15 0 0,8-4 0 15,15 0 1-15,13-1-1 16,5-3 0-16,5 8 0 16,-10 0 0-16,-4 10 0 15,-23 0 1-15,-28 4 0 16,-19 0 0-16,-37 10 0 15,-27-1 1-15,-5 1 0 16,-28-14 1-16,-4-10-4 16,-5-18 1-16,0-10-4 15,18-13 1-15,15-5-4 16,17-4 0-16,38-5-2 16,23 0 1-16,23-1-1 15,33 1 0-15,18 5-3 16,14 4 1-16,14 5-2 15,-5 4 1-15</inkml:trace>
  <inkml:trace contextRef="#ctx1" brushRef="#br0" timeOffset="54365.2502">20843 3402 20 0,'-5'5'10'0,"-4"-47"-6"0,9 28 11 16,0 1-13-16,-5-1 0 15,-4 0 1-15,9 0 0 16,0-5-3-16,9 1 1 0,-4 4 2 16,0-9 0-16,4 0 0 15,-5 4 0-15,6 5-1 16,-1 5 1-16,-4 4-1 16,4 15 0-16,0 8 0 15,-4 24 1-15,-1 13 0 16,-4 29 1-16,10 27-1 15,-1 14 1-15,0 0-1 16,0-5 0-16,5 5-1 16,-5-19 1-16,1-8-2 15,-6-24 1-15,1-14-2 16,-5-14 1-16,-5-13-6 16,-4-15 0-16,-5-13-7 15,0-15 0-15,14-13-3 16,14-9 1-16</inkml:trace>
  <inkml:trace contextRef="#ctx1" brushRef="#br0" timeOffset="54890.4975">21597 3685 29 0,'-23'9'14'0,"14"5"-9"0,18-10 24 16,-5 1-28 0,6 4 1-16,4-9 0 0,-1-4 1 15,1-1-4 1,0 0 0-16,14-4 2 0,0 0 0 16,-1-5-3-16,15 0 1 15,0-4-3-15,4-1 0 16,5 1-4-16,-9 4 0 15,-15 4-3-15,1 1 1 16</inkml:trace>
  <inkml:trace contextRef="#ctx1" brushRef="#br0" timeOffset="55086.4038">21602 4083 35 0,'27'18'17'0,"20"-27"-22"16,-34 9 34-16,15 0-29 16,5-9 1-16,-1-1-6 15,0 1 1-15,1 0 0 16,-1 0 1-16,-4-5-6 16,-10-14 0-16</inkml:trace>
  <inkml:trace contextRef="#ctx1" brushRef="#br0" timeOffset="55640.2794">22638 2597 22 0,'-9'5'11'0,"4"-24"-8"15,5 19 16-15,0-14-15 16,0 5 0-16,0 9 2 15,0-9 0-15,0 13-8 16,0 6 1-16,0 3 4 16,0 20 1-16,5 22-2 15,-1 1 1-15,1 18-2 16,0 5 0-16,-1-5 0 0,5-14 1 16,-9-5-2-16,0-8 0 15,0-15-2-15,5-18 0 16,0-14-5-16,4-23 0 15,5-19-4-15,4-18 0 16</inkml:trace>
  <inkml:trace contextRef="#ctx1" brushRef="#br0" timeOffset="55836.315">22888 2514 29 0,'-5'14'14'0,"14"9"-10"15,-4-14 23-15,4 9-27 16,-4-4 1-16,0 14 0 16,-1 18 0-16,-4 5-6 15,5 0 1-15,-5 19-4 16,0-10 0-16,-5-19-2 16,10-3 1-16</inkml:trace>
  <inkml:trace contextRef="#ctx1" brushRef="#br0" timeOffset="56465.9227">23647 3018 26 0,'-19'-14'13'0,"-9"-13"-15"15,24 17 27-15,-10 1-24 16,-9 4 0-16,-1 5 1 16,-3 5 0-16,-6 14-2 15,10 8 0-15,0 10 2 16,5-4 1-16,-1 8 0 15,5 10 0-15,5 0-1 16,9-5 1-16,5-4-1 16,13-14 0-16,10 0-1 15,4-5 1-15,10-14-1 16,-1 5 0-16,-4 0 0 16,-4-10 0-16,-10 1 0 0,-14 0 1 15,-18 4-2-15,-19 5 0 16,-23 4 0-16,-4 6 0 15,-1-1-1-15,1-9 0 16,-5-5-2-16,0-5 0 16,13-4-2-16,6-9 1 15,13-5-3-15,14 0 0 16,14-13-3-16,14 3 0 16,23-13 0-16,5-13 1 0</inkml:trace>
  <inkml:trace contextRef="#ctx1" brushRef="#br0" timeOffset="56781.6239">23461 2491 23 0,'-9'-14'11'0,"9"32"-10"15,0-4 22-15,0 9-20 16,-4 10 0-16,-6 22 2 15,6 33 0-15,-1 19-6 16,0 13 0-16,1 0 4 16,-1 5 1-16,1-14-2 15,4 0 0-15,0-13-1 16,4-6 1-16,1-27-2 16,-1-14 1-16,-4-14-3 0,5-28 0 15,-5-18-4-15,0-14 1 16,0-19-6-16,0-9 0 15,9-28 0-15,1-18 0 16</inkml:trace>
  <inkml:trace contextRef="#ctx1" brushRef="#br0" timeOffset="57006.1114">23554 2643 23 0,'-5'-4'11'0,"10"18"-11"0,0-5 24 0,-1 14-20 15,5 19 0-15,1 27 2 16,-6-18 1-16,1 79-9 16,0 13 0-16,-5 0 5 15,4 15 1-15,-4-5-3 16,5-24 1-16,-5-18-2 16,9-23 1-16,0-32-2 15,5-33 0-15,5-37-5 16,-5-42 0-16,4-18-5 15,-4-32 1-15</inkml:trace>
  <inkml:trace contextRef="#ctx1" brushRef="#br0" timeOffset="58418.4568">24623 2079 21 0,'-19'-10'10'0,"19"6"-6"0,0 13 13 16,0 0-15-16,0 10 0 15,9 22 4-15,-4 1 0 16,4 9-6-16,1 0 0 16,-6 9 4-16,-4 0 0 15,5-13-1-15,-5-6 1 16,0-4-3-16,9-9 1 15,0-10-3-15,1-4 0 0,4-14-6 16,9-9 1-16,-9-9-5 16,9-24 1-16</inkml:trace>
  <inkml:trace contextRef="#ctx1" brushRef="#br0" timeOffset="58644.345">24933 2014 36 0,'-5'14'18'0,"10"0"-20"15,-1-10 31-15,6 24-28 16,-6 14 0-16,5 18 1 16,1 5 1-16,-1 4-4 15,5-4 0-15,-5 0 2 16,-4-5 0-16,-1-9-5 15,1-24 0-15,0-13-7 0,13-18 0 16</inkml:trace>
  <inkml:trace contextRef="#ctx1" brushRef="#br0" timeOffset="102335.6481">13292 6360 20 0,'-18'0'10'0,"36"4"-2"16,-18 6 10-16,9 4-13 15,1 9 0-15,4 0 4 16,-1-5 0-16,6 5-10 15,-1 1 0-15,1-1 8 16,4-5 0-16,0-8-2 16,5-6 0-16,0-4-2 15,-10-9 1-15,10-5-3 0,-5-14 1 16,14-9-1-16,-9-18 1 16,9-1-1-16,-19 1 0 15,10-6-1 1,-9-3 0-16,-1 13-1 0,-9 0 1 15,-9 5-2-15,-9 4 1 16,-9 9-3-16,-1 15 1 16,-9 18 0-16,10 23 0 15,-24 28 2-15,5 32 0 16,5 24 1-16,-5 13 1 0,14-4 2 16,-10 0 0-16,24-10 0 15,14-13 1-15,18-15-1 16,5-18 0-16,9-23-1 15,23-23 1-15,18-23-1 16,10-19 0-16,10-4-4 16,-1-5 1-16,-9-19-8 15,-10-4 1-15,-4 9-8 16,-18 5 1-16,-5 4-2 16,-10 5 0-16</inkml:trace>
  <inkml:trace contextRef="#ctx1" brushRef="#br0" timeOffset="102906.5039">14398 6165 30 0,'18'14'15'0,"1"56"-14"0,-19-43 29 16,0 15-29-16,-5 18 1 0,5 10 1 15,-14-10 0-15,5 5-3 16,-5-1 0-16,5-13 2 15,4-14 1-15,5-9 0 16,-9-14 1-16,5-14-2 16,4 0 1-16,4-28-1 15,5-13 0-15,5-15-2 16,14-23 1-16,9 1-3 16,14 8 1-16,0 10 1 15,9 9 0-15,0 10 1 16,5 17 0-16,-10 11 1 15,-4 22 0-15,-4 14 1 16,-10 19 0-16,-10 4-1 16,-3 14 0-16,-15-4-1 15,-5 4 0-15,-4-5-2 16,0 5 1-16,10-4-2 16,4 0 0-16,4-10-2 0,5-9 0 15,14-9-2-15,-4-24 1 16,13-22-3-16,-5-19 0 15,-3-19-4-15,-6-13 0 16,-9-15 1-16,0-27 0 16</inkml:trace>
  <inkml:trace contextRef="#ctx1" brushRef="#br0" timeOffset="103282.607">15351 5999 30 0,'5'-5'15'0,"18"14"-12"16,-23 1 29-16,14 13-29 16,-14 14 0-16,14 28 3 15,-1 23 1-15,-3 13-8 16,-6 1 1-16,10 9 5 15,-5 0 0-15,5-13-1 16,-9-20 1-16,18-18-1 16,-9-27 1-16,9-29 0 15,-4-41 1-15,32-27-2 16,13-34 1-16,1-40-1 16,0-11 0-16,13-13-7 15,1 14 0-15,-9 42-5 0,-6 27 1 16,-22 38-6-16,-5 41 1 15,-23 23-7-15,-5 14 0 16,-9 9 4-16,-9 10 0 16</inkml:trace>
  <inkml:trace contextRef="#ctx1" brushRef="#br0" timeOffset="104754.8365">14574 7600 25 0,'-9'-14'12'0,"-5"5"-6"0,14 9 12 15,-14-9-16-15,0 0 1 16,-9-5 0-16,-5 4 1 15,5 10-5-15,-10 5 0 0,-13 9 3 16,-9 18 1-16,-1 15-2 16,5 17 1-16,10 15-1 15,-6-5 1-15,20-9-1 16,13-10 0-16,14-13 1 16,23-10 0-16,14-13 1 15,9-10 0-15,14-9 0 16,5-9 1-16,18 4-1 15,1 10 0-15,-10 9-1 16,-10 9 0-16,-22 23-1 16,-19 1 0-16,-37 13 0 15,-23 14 0-15,-27 4 0 16,-6-13 0-16,-9-5-2 16,-13-18 1-16,-1-19-6 15,15-14 1-15,4-18-5 16,9-19 1-16,23-9-6 0,28 0 1 15</inkml:trace>
  <inkml:trace contextRef="#ctx1" brushRef="#br0" timeOffset="105219.5461">14685 8072 36 0,'-19'56'18'0,"24"18"-20"0,4-56 30 0,5 10-27 16,14-5 1-16,-5 0 0 16,19-13 1-16,-5-6-4 15,18-13 1-15,-4-14 2 16,-5 0 1-16,1-10-2 15,-6-4 1-15,-4-14-2 16,-9-9 1-16,-14-5-2 16,9-4 0-16,-18 0 0 15,-5 8 0-15,0 15-1 16,0 14 1-16,-24 22-1 16,11 38 1-16,-6 46 1 15,-9 42 0-15,-4 4 0 16,13 15 0-16,6-6 0 0,13-4 0 15,13-18 1-15,15-29 1 16,0-18-1-16,9-32 0 16,14-42-1-16,4-23 1 15,10-23-5-15,5-32 1 16,8-33-9-16,10-33 1 16,-18-8-1-16,-6-33 1 15</inkml:trace>
  <inkml:trace contextRef="#ctx1" brushRef="#br0" timeOffset="105520.1733">16050 7295 30 0,'-14'41'15'0,"0"-59"-9"16,14 18 30-16,0-9-34 15,0 9 1-15,0 0 3 16,14 0 0-16,-10 18-7 15,-4 28 1-15,10 19 4 16,4 42 0-16,-1 22-1 16,-8 10 0-16,4 0-4 15,-9-5 1-15,10-14-3 16,-6-8 0-16,-4-11-1 16,14-27 1-16,-14-27-3 15,9-29 1-15,5-27-2 16,-9-28 0-16,9-19-3 15,-5-27 1-15,-9-33-2 0,0-13 1 16</inkml:trace>
  <inkml:trace contextRef="#ctx1" brushRef="#br0" timeOffset="105669.9267">15592 7845 38 0,'-28'107'19'0,"56"-1"-19"0,-14-96 40 16,23-1-36-16,18-9 1 15,10-9 1-15,13-15 0 16,10-13-19-16,10-9 1 16,17-9 0-16,-4-6 1 0</inkml:trace>
  <inkml:trace contextRef="#ctx1" brushRef="#br0" timeOffset="146669.1581">13713 5504 11 0,'5'-51'5'0,"9"27"4"0,0 6 6 15,-14-1-14-15,0 1 0 16,0-1 1-16,0 6 1 15,0-1-4-15,0 4 0 16,0 10 2-16,4 0 0 0,10 0-1 16,9 5 1-16,5-5-1 15,14-5 0-15,9-4 0 16,13-5 0-16,10 0 0 16,-18-4 0-16,41-10 0 15,9 0 0-15,10 5 0 16,14 9 1-16,4 0 0 15,18 5 0-15,6-5 0 16,-6 10 0-16,29 4 0 16,4 0 0-16,9 0-1 15,5 4 0-15,14-4-1 16,9-4 1-16,14-10-1 16,5-19 1-16,9-8 0 15,-15 4 0-15,29 4 1 16,-14-8 0-16,0 4 1 15,14 9 1-15,-15 0-1 16,1 0 1-16,9 19 0 0,-4-5 0 16,4 5-1-16,5 9 0 15,-5 9-2-15,0-23 1 16,14-4-1-16,-14-15 1 16,14-13-1-16,4 0 1 15,-4-10-1-15,5-9 0 16,4 15 0-16,-27 3 1 15,-19-4-2-15,-19 19 0 0,-37 23-4 16,-27 13 0-16,-37 29-5 16,-70 32 1-16</inkml:trace>
  <inkml:trace contextRef="#ctx1" brushRef="#br0" timeOffset="164956.172">3262 4356 7 0,'4'-23'3'0,"-8"4"0"16,4 10 3-16,-5 9-6 15,0-9 1-15,-8 9 0 16,3-5 0-16,1 5-1 16,-5 0 0-16,0 0 1 15,0 0 0-15,1 0-1 16,-6-5 1-16,1-4 0 15,-6 0 1-15,1-5-1 16,-4 0 1-16,-10 0 0 16,-5 0 0-16,0 5-1 15,-4 4 1-15,-10 5-2 0,6 0 1 16,3 14-1-16,1 0 0 16,0 5 0-16,0 4 0 15,-1 9 0-15,1 5 0 16,4 5 0-16,1 13 0 15,-1 6 0-15,5 8 0 16,5 0 0-16,-5 1 0 16,4 4 0-16,10 0 0 15,-5-9 1-15,10 4 0 0,4 5-1 16,14-4 1-16,9 8-1 16,0 15 1-16,10-14-1 15,9-5 1-15,9 0-1 16,9 0 1-16,10-9-1 15,4-1 1-15,9-13-1 16,10-9 1-16,-1-14 0 16,1-14 0-16,-5-24-1 15,5-17 1-15,-10-10-1 16,1-19 1-16,-6-18 0 16,-13-5 0-16,-9-13-1 15,-10-1 0-15,-18-18 1 16,-14-5 0-16,-14-4-1 15,-18 4 1-15,-1 19-1 16,-13 5 0-16,-19 22 0 16,1 15 0-16,-6 22-2 15,-4 19 1-15,14 33-2 0,9 22 1 16,14 15-5-16,14-5 1 16</inkml:trace>
  <inkml:trace contextRef="#ctx1" brushRef="#br0" timeOffset="165646.0336">3266 4661 17 0,'14'-51'8'0,"42"51"-8"0,-42-9 11 0,9 0-11 15,5-5 0-15,9-5-1 16,9-8 1-16,14-1 0 15,5-14 0-15,0-9 0 16,13-27 1-16,19-10 1 16,33-33 0-16,18 6 0 15,14-10 1-15,18 18-1 16,19-4 0-16,-4 19 0 16,3-1 0-16,-3 14-2 15,-10 15 1-15,0 8-5 16,-23 0 1-16,-5-4-4 15,0-5 1 1</inkml:trace>
  <inkml:trace contextRef="#ctx1" brushRef="#br0" timeOffset="166502.3584">5538 3546 16 0,'9'0'8'0,"56"-23"-5"16,-33 0 11-16,15 9-14 15,22-19 1-15,24-18-1 16,-1-13 1-16,24-29-2 16,13 0 1-16,29-18 0 15,8 9 1-15,15-13-1 16,8-1 0-16,24-14 0 15,5 1 0-15,18-10 0 16,23 5 1-16,-5-5-1 16,-4-5 0-16,4-4 0 15,-13 10 1-15,-5 8-1 16,-19 19 1-16,1 0-1 16,-19 23 1-16,-37 18-2 15,-28 24 1-15,-18 18-3 0,-24 24 0 16,-13 4-3-16,-24 14 0 15</inkml:trace>
  <inkml:trace contextRef="#ctx1" brushRef="#br0" timeOffset="167328.8786">12589 380 20 0,'-46'-32'10'0,"-14"13"-14"15,46 15 17-15,-14-1-13 0,0 5 0 16,-9 0-1-16,-5 0 0 15,-4 5 1-15,5-5 0 16,-1 0-1-16,10 0 1 16,4 0 0-16,14 0 0 15,9 4 1-15,10 5 0 16,9 5 0-16,14 9 1 16,9 24 0-16,0 8 0 15,13 1-1-15</inkml:trace>
  <inkml:trace contextRef="#ctx1" brushRef="#br0" timeOffset="169729.5924">12524 565 22 0,'-4'-9'11'0,"17"-42"-5"0,-3 32 11 0,-1 6-14 16,-4-6 0-1,-1 1 3-15,1-6 0 0,-5 11-7 16,-5-1 0-16,1 0 5 16,-6 5 1-16,-4-1-2 15,-9 1 1-15,5-5-2 16,-5 0 0-16,-5 0-1 15,9-4 1-15,-8 4-2 16,4 0 1-16,-10 9 0 16,-4 10 1-16,-5 9 0 15,1 9 1-15,4 0 0 16,0 19 0-16,9 4 0 16,-4 10 0-16,4-10-1 15,14-4 1-15,9-5 0 16,10 0 0-16,14-14 0 15,13-5 0-15,10-4 0 16,8 5 1-16,20 4-1 16,4-5 1-16,-5 10-2 0,10 9 1 15,-10 5-2-15,-18 9 1 16,-9 4 0-16,-10-4 0 16,-27 9-1-16,-24 1 1 15,-32-11-1-15,-9-17 1 16,-18-19-1-16,-6-10 1 15,1-22-2-15,4-15 1 16,19-4-5-16,0 5 0 16,19-5-1-16,13 9 0 15,5 14-1-15,9 10 1 0,9 4-5 16,14 9 1-16,10 14-4 16,18 5 0-16,9-5-3 15,-4-9 0-15</inkml:trace>
  <inkml:trace contextRef="#ctx1" brushRef="#br0" timeOffset="170120.8118">13047 167 25 0,'-23'-14'12'0,"41"-4"-3"16,-8 4 16-16,-1 0-22 16,9 5 1-16,-4-1 4 0,0 10 0 15,5 5-8-15,-5 9 1 16,4 0 7-16,-9 18 0 16,1 19-2-16,-6 14 1 15,-8 23-3-15,-1 14 0 16,-9 4-2-16,-4-13 0 15,4-1-2-15,-5 1 1 16,10-5 0-16,4-19 0 16,5-18 0-16,5-9 0 0,4-10-2 15,10-13 1 1,8-10-3-16,-3-18 1 0,8-19-5 16,5-4 0-16,-14-19-5 15,0-14 0-15,-14-5-5 16,-13 1 1-16</inkml:trace>
  <inkml:trace contextRef="#ctx1" brushRef="#br0" timeOffset="170300.5282">12922 783 48 0,'37'-10'24'0,"51"-17"-24"16,-56 17 43-16,24-22-42 15,18 4 0-15,0-4-1 16,-14 4 0-16,0-4-9 16,-4 4 1-16,-5 9-6 15,-10 10 0-15</inkml:trace>
  <inkml:trace contextRef="#ctx1" brushRef="#br0" timeOffset="170824.9622">13894 676 28 0,'-19'-41'14'0,"15"-1"-7"0,4 28 14 0,-5-9-22 15,-9-5 1-15,0 10-1 16,-9 13 1-16,0 14 0 15,-5 19 1-15,10 9 1 16,-10 9 1-16,0 15 1 16,5 8 1-16,9-9 1 15,-4 0 1-15,13-4-1 16,0-10 1-16,10-9-2 16,4-9 1-16,19-10-2 15,-5-18 0-15,19-13-2 16,-1-1 1-16,10-19-1 15,-9-22 0-15,0-10-2 16,-15-32 1-16,1 0-4 16,-14-15 0-16,4 11-3 15,-18-15 0-15,0 28-2 0,0 23 1 16,0 24 2-16,0 41 1 16,-13 23 4-16,3 46 0 15,1 28 3-15,-5 24 0 16,10-10 1-16,4 4 0 15,4 1-2-15,10-14 1 16,0-19-3-16,18-13 1 16,1-19-5-16,18-28 1 15,9-33-7-15,-5-22 1 16,10-14-6-16,4-33 1 0</inkml:trace>
  <inkml:trace contextRef="#ctx1" brushRef="#br0" timeOffset="171652.0395">14458 931 38 0,'-60'102'19'0,"41"-10"-20"16,10-73 31-16,9-1-28 16,0-4 1-16,9-9 2 15,5-15 0-15,14-13-7 16,9-9 1-16,0-10 4 15,5-9 0-15,9-4-2 16,-10-1 0-16,-13 5-4 16,-5 5 1-16,-18 4-1 15,-5 10 0-15,-14 14-1 0,-14 13 0 16,0 10 0 0,1 8 0-16,-10 11 1 0,9 3 1 15,0 6 1-15,5-5 0 16,23-10-1-16,0 1 0 15,23-15-1-15,5-13 1 16,9-5 0-16,9-4 1 16,19 8 1-16,9 10 1 15,-19 23 2-15,-4 10 0 16,-9-1 2-16,-19 14 0 0,-9 5 1 16,-9 0 0-16,-5-4-2 15,-5 8 1-15,5-13-1 16,-9-24 0-16,9-13-1 15,9-19 1-15,5-18-5 16,14-10 0-16,9-32-4 16,-5-5 0-16,14-36-2 15,-4 8 0-15,9 24 1 16,-10 23 0-16,-3 18 5 16,-11 33 1-16,-8 32 3 15,-10 28 0-15,-9 27 2 16,-9-4 1-16,4 24-2 15,-9-15 0-15,0 5-2 16,14-9 1-16,-9-10 0 16,9-23 0-16,9-27-1 15,5-28 1-15,5-19-1 16,18-32 1-16,0-28-4 0,4-33 1 16,1-50-7-16,9-19 0 15,0-18-3-15,0 18 1 16,4 38 2-16,-18 40 0 15,-4 62 6 1,-15 54 0-16,-13 52 8 0,-19 41 0 16,-9 42 2-16,9 32 1 15,0 5-3-15,0 4 0 16,10-8-4-16,-6-20 1 0,1-22-3 16,9-28 0-16,9-28-2 15,14-42 0-15,-4-36-5 16,9-38 0-16,-5-46-7 15,0-42 1-15,-9-45-4 16,-14-43 0-16</inkml:trace>
  <inkml:trace contextRef="#ctx1" brushRef="#br0" timeOffset="171816.3608">15134 510 54 0,'-79'226'27'0,"47"-77"-31"16,45-126 54-16,15 0-46 15,0-14 1-15,37-18 0 16,27-24 1-16,38-31-17 16,13-15 1-16,19-18-5 15,-5 9 0-15,24-9-3 0,-19 4 0 16</inkml:trace>
  <inkml:trace contextRef="#ctx1" brushRef="#br0" timeOffset="172387.7261">16392 533 29 0,'-23'-19'14'0,"32"52"-9"16,-4-24 24-16,-5 19-25 15,9 9 0-15,-4 14 4 16,9 18 1-16,4-9-11 16,-4 5 1-16,4 4 6 0,-4-4 1 15,0-18-3 1,-5-10 1-16,-9-10-2 0,-9-22 0 15,5-24 0-15,-6-4 0 16,6-23-1-16,-6-14 0 16,10-19-2-16,0-9 0 15,0 14-1-15,14 9 0 16,14 24 0-16,9 27 0 16,0 14 0-16,5 18 1 0,-1 15-4 15,-4 4 0-15,-9 4-6 16,9 10 0-16,5-9-3 15,-5-14 0-15</inkml:trace>
  <inkml:trace contextRef="#ctx1" brushRef="#br0" timeOffset="172777.6642">16818 1116 54 0,'-5'83'27'0,"33"-50"-37"16,-14-33 56-16,9 4-45 15,-5-4 0-15,29-9 1 16,-1-9 0-16,5-10-3 16,0-9 1-16,4 4-1 0,10-13 1 15,0-10-4-15,-10-4 0 16,-18-4-4-16,-23-15 1 15,0 9-2-15,-14 1 1 16,-14 32 1-16,-14 28 1 16,1 32 4-16,-15 32 1 15,-9 19 3-15,0 28 1 16,0 9 1-16,24 5 0 16,3-9 0-16,24-10 0 15,0-9-4-15,24-24 1 16,31-22-5-16,-4-23 1 0,23-24-5 15,-5-23 1-15,10-23-4 16,4-27 0-16</inkml:trace>
  <inkml:trace contextRef="#ctx1" brushRef="#br0" timeOffset="173182.52">17826 769 39 0,'-60'111'19'0,"-9"0"-25"16,59-83 38-16,-3 13-30 15,13-4 1-15,0 0 0 16,18-4 1-16,10-15-4 16,13-4 1-16,1-14 3 0,23-18 1 15,-10-19-2-15,19-10 0 16,-18-22-1-16,9-14 0 15,-14-19-6-15,-10-5 0 16,-13-13-5-16,-5-10 1 16,-9-4-2-16,0 19 0 15,-14 22 2-15,-5 37 1 16,-13 33 6-16,-15 46 1 16,6 33 5-16,-10 41 1 15,0 24 1-15,0 22 0 0,23 0-2 16,0-13 1-1,9 9-4-15,10-14 0 0,18-19-4 16,5-13 0-16,0-33-4 16,13-18 0-16,5-33-6 15,10-28 0-15</inkml:trace>
  <inkml:trace contextRef="#ctx1" brushRef="#br0" timeOffset="173378.5208">18682 783 43 0,'-37'189'21'0,"-4"-22"-15"16,31-111 38-16,10 13-43 15,-14 5 1-15,14-14 0 16,0-13 1-16,0-15-6 16,14-23 1-16,0-27-4 0,14-38 1 15,4-32-8-15,1-27 1 16,-1-47-3-16,28-42 0 15</inkml:trace>
  <inkml:trace contextRef="#ctx1" brushRef="#br0" timeOffset="174549.2195">19085 801 45 0,'9'42'22'0,"23"41"-16"16,-18-64 32-16,-5 18-37 15,5 4 0-15,-9 6 1 16,4 4 0-16,-4-1-3 16,-1-3 1-16,10-10 2 15,-14-14 0-15,10-14 0 16,-6-23 0-16,1-13-1 16,4-24 1-16,10-14 0 15,-1-18 0-15,19-5-3 16,0-10 0-16,-4 15-3 0,8 18 0 15,-4 28-4-15,-14 19 1 16,0 8-7-16,-4 24 0 16,-5 14-1-16,4 0 0 15</inkml:trace>
  <inkml:trace contextRef="#ctx1" brushRef="#br0" timeOffset="174969.6658">19732 894 40 0,'-23'46'20'0,"14"19"-14"16,18-47 39-16,-4 6-42 15,9-1 1-15,4 0 1 16,1-9 1-16,9-5-7 15,4-14 0-15,0-9 4 16,10-4 1-16,-10-5-4 16,1-24 0-16,-5-3-4 15,-10-11 1-15,-4-8-4 16,0-24 0-16,-10 29-1 16,-4 8 1-16,-4 28 0 15,-10 33 1-15,-14 27 4 16,-18 33 1-16,-14 9 2 15,0 23 1-15,4 14 1 0,14 5 0 16,10-9-1-16,14-15 1 16,13-13-4-16,10-24 1 31,73-59-9-31,-4-33 1 16,14-14-5-16,9-23 1 15</inkml:trace>
  <inkml:trace contextRef="#ctx1" brushRef="#br0" timeOffset="175675.4649">20371 954 46 0,'-88'194'23'0,"23"19"-27"0,61-171 44 0,-1 13-39 16,5-4 1-16,9-4 1 15,24-24 1-15,13-23-5 16,23-23 1-16,15-33 1 15,3-23 0-15,15-18-4 16,9-37 1-16,10-42-6 16,-10-23 0-16,14-14-6 15,-10-32 0-15,-8 18-1 16,-19 23 1-16,-28 52 10 31,-46 31 4-31,-42 228 4 16,-9-56 1-16,-14 27 6 15,-14 43 1-15,14 36 1 16,5 14 0-16,14 5-9 16,13-14 0-16,5 0-3 15,14-14 1-15,9-27-1 0,1-19 1 16,4-33-2-16,9-27 1 16,-5-38-3-16,1-36 1 15,-10-28-5-15,-14-42 1 16,-22-28-7-16,-15-32 0 15,-4 14-2-15,-10 14 1 16,-4 23 7 0,65-5 6-16,-126 241 4 15,33-79 0-15,24 19 8 16,22 0 1-16,19 14 1 16,32-19 1-16,24 0-9 15,8-28 1-15,29 1-3 16,22-15 1-16,19-13-4 15,9-10 1-15,-9-22-5 16,5-15 1-16,-19-14-2 16,0 5 0-16,-27 10 0 15,-15 18 0-15,-27 27 3 16,-9 19 0-16,-24 38 4 16,-18 8 1-16,0 19 0 15,-14 4 1-15,0 10-1 16,9-14 1-16,9-14-4 15,1-14 0-15,13-27-6 16,5-24 1-16,10-37-6 16,13-18 1-16,-5-19-7 0,15-18 0 15</inkml:trace>
  <inkml:trace contextRef="#ctx1" brushRef="#br0" timeOffset="175840.7888">21731 260 44 0,'-60'88'22'0,"28"37"-14"0,27-102 38 16,-4 5-45-16,4-1 0 15,0 1-10-15,5-19 0 0,14-13-2 16,14-1 1-16,18-27-5 16,5-10 1-16</inkml:trace>
  <inkml:trace contextRef="#ctx1" brushRef="#br0" timeOffset="176364.9604">21999 1199 41 0,'-18'47'20'0,"27"-52"-21"16,-9 10 40-16,0-1-35 15,0-4 0-15,0 5 0 16,0-1 0-16,0 6-6 16,5 8 0-16,-1 1 3 0,6-5 1 15,4-14-3-15,4-19 0 16,1 1 0-16,4-15 0 16,18-13 0-16,-4-19 0 15,0-14 1-15,-4 1 0 16,8 8 0-16,-4 10 1 15,-9 28 1-15,-14 27 0 16,0 24 1-16,-14 13 1 16,-9 28 1-16,4 5 1 15,-4 23-1-15,-5 0 0 0,9-5-1 16,-9-4 1-16,5-14-2 16,9-19 1-16,5-18-2 15,4-19 1-15,14-32-3 16,5-28 1-16,4-23-3 15,24-5 1-15,4 5-3 16,5 14 0-16,-5 28 0 16,-9 13 0-16,0 28 2 15,-10 24 1-15,-8 8 1 16,4 10 0-16,-9 0-10 16,-10-9 1-16,5-5-7 15,-9-9 0-15,14-24-2 16,4-27 0-16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25.34338" units="1/cm"/>
          <inkml:channelProperty channel="Y" name="resolution" value="425.28058" units="1/cm"/>
          <inkml:channelProperty channel="F" name="resolution" value="0" units="1/dev"/>
          <inkml:channelProperty channel="T" name="resolution" value="1" units="1/dev"/>
        </inkml:channelProperties>
      </inkml:inkSource>
      <inkml:timestamp xml:id="ts0" timeString="2017-03-16T13:03:46.055"/>
    </inkml:context>
    <inkml:brush xml:id="br0">
      <inkml:brushProperty name="width" value="0.05292" units="cm"/>
      <inkml:brushProperty name="height" value="0.05292" units="cm"/>
      <inkml:brushProperty name="color" value="#000066"/>
    </inkml:brush>
  </inkml:definitions>
  <inkml:trace contextRef="#ctx0" brushRef="#br0">509 14376 21 0,'-5'-5'10'0,"1"-27"-5"0,8 18 10 15,1-4-14-15,0-1 0 16,-1 1 3-16,1-1 1 15,-1 0-5-15,1 1 0 16,-5-1 3-16,-5 10 1 16,-4 0-1-16,0 0 0 0,-14-1-1 15,9 1 0-15,-9 5-1 16,0-1 1-16,-10 0-1 16,-4 1 0-16,-4 4-1 15,4 0 1-15,0 9-1 16,4 9 0-16,-4 15 0 15,5 8 1-15,9 1-1 16,13-9 0-16,6 4 1 16,8-10 0-16,15-4 0 15,9-9 0-15,13-4 1 16,24-10 1-16,-9-5-1 16,8 0 1-16,-13 1-1 15,0-1 0-15,-5 10 0 16,-9-5 1-16,-13 37-2 0,-20 18 0 15,-32 29-1-15,-22-1 1 16,-34 9-1-16,-8-4 0 16,-5-14-1-16,13-13 1 15,24-34-1-15,14-27 0 16,27-9-1-16,33-28 0 16,14-28-2-16,37-9 0 15,18-14-5-15,10 5 1 16,22-10-5-16,-4 6 0 15</inkml:trace>
  <inkml:trace contextRef="#ctx0" brushRef="#br0" timeOffset="478.6891">23 13964 25 0,'-9'0'12'0,"18"-18"-8"0,0 13 16 15,5-4-19-15,-9-1 1 16,9 6 0-16,9-1 0 16,-9 5-3-16,0 9 0 15,0 19 2-15,-1 23 1 16,1 37-2-16,9 14 0 15,-9 23 0-15,0 9 1 16,0 0-1-16,-14-9 1 16,9-18-1-16,-9-24 1 15,10-18-1-15,-1-37 0 16,5-38-2-16,4-41 0 0,1-37-5 16,4-23 1-16,0-32-3 15,19-19 0-15</inkml:trace>
  <inkml:trace contextRef="#ctx0" brushRef="#br0" timeOffset="749.9823">356 13672 23 0,'-14'-55'11'0,"19"27"-10"16,-5 28 20-16,5 9-17 16,9 28 0-16,-1 24 3 15,11 8 1-15,-1 19-9 0,0 14 1 16,0-5 6-16,5 9 0 16,-10-4-3-16,-4-14 0 15,5-4-7-15,-10-15 0 16,-5 0-8-16,24-4 0 15</inkml:trace>
  <inkml:trace contextRef="#ctx0" brushRef="#br0" timeOffset="28079.0136">861 14992 7 0,'-5'9'3'0,"0"0"1"16,5-4 3-16,-4 9-7 15,-1 4 0-15,-4 5 1 16,0 0 0-16,-1 0-2 16,10-4 1-16,0-5 0 15,0-5 0-15,19-4 0 0,-10-10 0 16,5-4-1-16,4-5 1 15,-4 0 0-15,0-4 0 16,5 4 0-16,-10 0 1 16,0 5 0-16,0 4 0 15,1 0-1-15,-10 5 1 16,4 5-1-16,1 0 1 16,0-1-1-16,-5 1 1 15,4-5-1-15,5 0 1 16,5-5 0-16,0-4 0 15,5 0-1-15,8-5 1 16,6 0-1-16,-1 0 0 0,-4 5-1 16,4 0 1-16,1 4-1 15,4-4 0-15,-9 4 0 16,4 5 0-16,0 5 1 16,10 4 0-16,-5 0 0 15,5 5 0-15,-1 0 0 16,1 0 0-16,0-5-1 15,-1 0 1-15,-4 1 0 16,0-6 0-16,-4-4 0 16,8 0 0-16,10 0 0 15,0 0 0-15,0 5 0 16,0-1 0-16,-10 1-1 16,1 4 1-16,0 1-1 15,13 3 1-15,-8 1-1 16,-1 0 1-16,5 0 0 15,0-5 0-15,4 1 0 0,-4-6 0 16,9 1 0-16,5-5 0 16,0-5 0-16,9-4 0 15,-5 0 0-15,5 0 0 16,-14-1-1-16,10 1 1 16,-1 4-1-16,0 1 1 15,-4 4-1-15,0 4 1 16,9 1-1-16,0 0 0 15,-5-1 1-15,5-4 0 16,5 0-1-16,0-4 1 16,4-6-1-16,5-4 1 0,-5-4 0 15,5-1 0-15,5 1 0 16,-1 4 0-16,-9 0 0 16,1 0 0-16,-10 0 0 15,4 5 1-15,6 0-2 16,-1 0 1-16,-4-1 0 15,-1 10 0-15,10 0 0 16,-5-4 0-16,5-6-1 16,-4-8 1-16,-1 4-1 15,0-9 1-15,1 4-1 16,-6 6 1-16,1-6-1 16,-5 10 1-16,-9 0-1 15,9-5 1-15,4 14-1 16,-8-5 1-16,-10 0 0 15,0 5 0-15,-9 0-1 0,-5 5 1 16,0 0-1 0,-4-1 1-16,0-4-1 0,-1 5 0 15,1-5 0-15,-5 5 1 16,-5-5-1-16,-4 0 0 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25.34338" units="1/cm"/>
          <inkml:channelProperty channel="Y" name="resolution" value="425.28058" units="1/cm"/>
          <inkml:channelProperty channel="F" name="resolution" value="0" units="1/dev"/>
          <inkml:channelProperty channel="T" name="resolution" value="1" units="1/dev"/>
        </inkml:channelProperties>
      </inkml:inkSource>
      <inkml:timestamp xml:id="ts0" timeString="2017-03-16T13:04:38.861"/>
    </inkml:context>
    <inkml:brush xml:id="br0">
      <inkml:brushProperty name="width" value="0.05292" units="cm"/>
      <inkml:brushProperty name="height" value="0.05292" units="cm"/>
      <inkml:brushProperty name="color" value="#000066"/>
    </inkml:brush>
  </inkml:definitions>
  <inkml:trace contextRef="#ctx0" brushRef="#br0">1050 2893 6 0,'9'0'3'0,"-36"19"0"0,27-19 4 0,0 9-6 15,-5 0 1-15,5 0 2 16,-5-4 0-16,1 4-4 16,-1-9 0-16,-4-4 4 15,-10-1 0-15,19-9-1 16,-9 0 1-16,0 5-1 16,-10 0 0-16,1-5-1 15,-10 9 0-15,0-4-1 16,-9 14 1-16,-4-5-1 15,-5 9 1-15,4 9-1 16,-9 10 1-16,0 0 0 16,-4 0 0-16,13 4-1 15,0-4 1-15,15 0-1 16,13-10 0-16,14-4 0 0,14-5 0 16,13 1 0-16,6-10 1 15,13 0 0-15,9 0 0 16,15 0-1-16,-10 4 1 15,0 5-1-15,-14 5 0 16,1 5 0-16,-29 13 1 16,-4 10-1-16,-23 0 0 15,-14-10 0-15,-19 0 0 16,-4 1 0-16,4-19 1 16,0-10-2-16,1-18 0 0,-1-18-3 15,10-14 1-15,-1-19-3 16,29 0 1-16,4 0-2 15,4 10 0-15,-4 13-1 16,0 14 1-16,10 10-1 16,-10 18 1-16,0 9-2 15,14 0 1-15</inkml:trace>
  <inkml:trace contextRef="#ctx0" brushRef="#br0" timeOffset="374.6255">583 2643 16 0,'-9'14'8'0,"-1"-14"-4"0,10 5 13 16,0 9-15-16,0 9 1 16,0 14 1-16,0 18 1 15,10 33-6-15,-10 14 1 16,0 9 3-16,0 5 0 16,-10-10-1-16,10 10 1 15,0-9-2-15,0-20 0 0,0-17 0 16,0-19 0-16,10-14-2 15,4-28 1-15,-5-23-3 16,5-14 1-16,4-22-6 16,5-6 1-16,10-32-3 15,-1-28 1-15</inkml:trace>
  <inkml:trace contextRef="#ctx0" brushRef="#br0" timeOffset="601.2117">958 2532 27 0,'-23'42'13'0,"-5"4"-13"15,14-23 27-15,9 14-25 16,-4 19 0-16,4 32 1 16,5 14 1-16,0 13-5 0,5-8 1 15,4-5 2-15,5-10 1 16,5-13-6-16,-1-19 1 15,1-18-7-15,-10-28 0 16,9-28-2-16,-18-51 1 16</inkml:trace>
  <inkml:trace contextRef="#ctx0" brushRef="#br0" timeOffset="1757.3848">1221 4036 16 0,'-9'-4'8'0,"-23"18"-6"0,23-14 13 15,-10 9-14-15,-4 0 0 16,-5 5 1-16,-9 5 1 0,14 4-3 15,-9-5 0-15,-5 10 2 16,4-10 0-16,1 6 0 16,9-10 0-16,-5-1 0 15,9-8 1-15,-4 9-2 16,23-9 1-16,-4 4-1 16,4 0 1-16,4 5-1 15,15-5 0-15,-5 10 0 16,0-1 0-16,4 5 0 15,-4 1 1-15,9 8-1 16,-9-9 1-16,-5 5-1 16,-9 9 1-16,-4-5-1 15,-10 5 0-15,-14-4 0 16,0 4 0-16,-13-10 0 16,-6-8 0-16,1-10 0 15,-5-23 0 1,-23-23-2-16,14 5 1 15,0 4-2-15,32 5 1 16,5 0-4-16,14 4 1 16,9 1-3-16,9-1 1 15,5 1-4-15,9-1 1 16</inkml:trace>
  <inkml:trace contextRef="#ctx0" brushRef="#br0" timeOffset="2072.5052">800 3796 18 0,'-4'-14'9'0,"8"46"-6"15,-4-23 12-15,10 10-14 16,-6 13 0-16,-4 15 0 15,-4 17 1-15,-6 6-3 16,-8 13 0-16,4 5 2 16,0 9 0-16,-4 10-1 15,4-10 0-15,4-18 0 16,-3-10 1-16,8-13-1 16,0-19 0-16,5-19-1 15,5-9 0-15,0-13-3 16,8-24 1-16,-3-18-3 15,27-14 0-15</inkml:trace>
  <inkml:trace contextRef="#ctx0" brushRef="#br0" timeOffset="2281.3705">1226 3754 23 0,'-32'69'11'0,"36"70"-7"0,-4-111 20 16,-4 23-20-16,-6 5 0 15,1 18 0-15,-9 4 1 0,4 15-7 16,5 9 1-16,4-14 3 16,0-10 1-16,5-13-3 15,10-19 0-15,-1-13-4 16,14-19 0-16,0-10-6 16,9-27 0-16</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25.34338" units="1/cm"/>
          <inkml:channelProperty channel="Y" name="resolution" value="425.28058" units="1/cm"/>
          <inkml:channelProperty channel="F" name="resolution" value="0" units="1/dev"/>
          <inkml:channelProperty channel="T" name="resolution" value="1" units="1/dev"/>
        </inkml:channelProperties>
      </inkml:inkSource>
      <inkml:timestamp xml:id="ts0" timeString="2017-03-16T13:10:16.848"/>
    </inkml:context>
    <inkml:brush xml:id="br0">
      <inkml:brushProperty name="width" value="0.05292" units="cm"/>
      <inkml:brushProperty name="height" value="0.05292" units="cm"/>
      <inkml:brushProperty name="color" value="#000066"/>
    </inkml:brush>
  </inkml:definitions>
  <inkml:trace contextRef="#ctx0" brushRef="#br0">3447 11048 17 0,'-14'-41'8'0,"14"-24"-2"15,0 46 9-15,5 1-15 16,-1 4 1-16,15-5 0 15,-5 1 0-15,9 4-2 16,-5-5 1-16,10 10 0 0,-5 0 1 16,5 14-1-16,9-5 0 15,-14 9-1-15,5-5 1 16,-5 1 0-16,-9 0 0 16,4-5 0-16,5-5 0 15,-9-13 0-15,5-6 1 16,-5 6-1-16,0-1 1 15,4-4-1-15,-9 5 0 16,5 4-4-16,5 5 1 0,-10 4-4 16,0 14 1-16</inkml:trace>
  <inkml:trace contextRef="#ctx0" brushRef="#br0" timeOffset="1696.212">7944 1570 31 0,'-14'55'15'0,"14"65"-9"16,5-64 16-16,4 13-22 16,9 29 1-16,1 8-1 15,4 19 1-15,-4-28-1 16,13-27 0-16,-9-10 0 15,-14-32 0-15,-9-24-1 16,-9-22 1-16,-19-33-2 16,-13-23 0-16,-1-28-1 15,-9-23 1-15,-4-23 0 0,13-19 0 16,28-4 3-16,28 23 1 16,18 0 2-16,38 27 1 15,18 29 0-15,37 22 0 16,-1 24 0-16,6 23 0 15,9 28-3-15,0 22 1 16,-1 29-4-16,-17 36 1 16,-33 10-3-16,-51 5 0 15,-51-5-2-15,-60 4 0 0,-42-9-2 16,-41-18 1-16,-14-28 4 16,13-28 1-16,10-18 3 15,19-1 0-15,27-4 4 16,46 0 1-16,33 14 1 15,19 14 1-15,36 13-3 16,33 15 0-16,37 18-2 16,27 19 1-16,1 8-4 15,18-3 1-15,0-15-6 16,14-18 1-16,-14-19-3 16,-28-18 0-16,-23-10-3 15,-14-13 0-15,-13-19-6 16,-15-14 0-16</inkml:trace>
  <inkml:trace contextRef="#ctx0" brushRef="#br0" timeOffset="2117.5127">9762 2282 41 0,'14'5'20'0,"69"-5"-22"0,-50-9 35 0,27-1-32 16,9-8 0-16,-4-5 0 16,0-10 1-16,4-4-5 15,5-4 1-15,-18-6-1 16,-10 1 1-16,-18 4-4 15,-19 5 1-15,-18 0-1 16,-14 5 0-16,-10-10 3 16,-18 15 0-16,5 13 4 15,0 18 0-15,9 24 4 16,23 28 1-16,14 36-1 16,28 15 1-16,-5 18-1 15,23-24 0-15,19 6-3 16,13-15 1-16,6-18-6 15,4-18 1-15,0-28-6 16,-5-28 0-16,-5-23-4 16,-3-42 0-16</inkml:trace>
  <inkml:trace contextRef="#ctx0" brushRef="#br0" timeOffset="2567.8313">11058 1440 40 0,'-5'116'20'0,"-4"129"-22"0,23-176 36 15,4 47-33-15,1 23 0 16,8 9-2-16,10 14 0 16,10 14-2-16,4 0 1 15,-1-24 0-15,1-3 0 16,0-24-2-16,-18-19 1 0,-1-23 2 16,0-23 0-16,-18-9 3 15,0-14 0-15,-14-18 1 16,-9-14 0-16,-5-24 0 15,-5-13 1-15,-13-33-3 16,-5-28 1-16,-5-36-3 16,10-15 1-16,14-32-3 15,-1-18 1-15,19-5-1 16,19 32 1-16,-1 28 0 16,19 19 1-16,5 37 2 15,22 23 0-15,6 32 2 16,9 14 0-16,-5 28 0 15,9 14 1-15,-5 36-1 16,1 15 0-16,-28 4-1 16,-32 5 0-16,-33-9-2 0,-33-19 1 15,-41-13-2-15,-36-24 0 16,-20-23-4-16,10-23 0 16,4-19-7-16,19-9 0 15,42 0-1-15,32 19 0 16</inkml:trace>
  <inkml:trace contextRef="#ctx0" brushRef="#br0" timeOffset="2973.0123">12177 2370 48 0,'56'-41'24'0,"101"-57"-28"15,-106 61 51 1,65-32-52 0,-15 9 1-16,-13 4-7 15,-18 15 0-15,-10 4 10 16,-23-1 1-16,-23-3-10 15,-19-1 1-15,-23 5 3 16,1 5 0-16,-29 4 4 16,-13 19 1-16,-10 9 5 15,5 23 1-15,0 32 2 16,0 29 0-16,18 36 0 16,15 24 1-16,22 4-3 0,24-5 1 15,23 1-6-15,27-19 0 16,15-38-5-16,-1-36 0 15,5-41-8-15,9-29 0 16</inkml:trace>
  <inkml:trace contextRef="#ctx0" brushRef="#br0" timeOffset="3543.3097">12853 2204 28 0,'-23'129'14'0,"9"-18"-15"16,14-92 18-16,0 9-17 16,0-5 0-16,0 0 0 15,9-5 1-15,0 1-1 16,5-5 0-16,9 0 1 16,10 4 1-16,-1-4-1 15,14-5 0-15,-9-9 0 16,19-4 1-16,-10-15 0 15,0-4 0-15,-9-14-2 16,5-5 1-16,-19 10 0 16,5 13 0-16,4 15 1 15,-4 22 0-15,9 15 0 16,0 13 1-16,0 0 0 16,28 5 0-16,4-28-1 0,14-13 1 15,5-20-2-15,10-27 0 16,-20-32-3-16,-13-19 1 15,-5-23-1-15,-28-10 0 16,-8-22-2-16,-29-19 1 16,-18-14-1-16,-14-14 0 15,-5-9 0-15,-18-27 0 16,-9 27 2-16,18 32 0 16,9 51 2-16,14 42 1 0,5 42 3 15,19 73 0-15,4 52 1 16,13 88 1-16,11 45-2 15,17 71 1-15,15 8-3 16,32 0 1-16,9-22-4 16,5-70 0-16,-24-42-1 15,-8-46 0-15,-15-51-4 16,-27-65 1-16,-10-41-7 16,-27-33 1-16</inkml:trace>
  <inkml:trace contextRef="#ctx0" brushRef="#br0" timeOffset="3723.4695">13158 1509 46 0,'14'167'23'0,"162"-10"-26"16,-135-124 42-16,33 4-39 0,28-5 0 15,37-4-4-15,9-5 1 16,23-9-5-16,14-9 1 15,0-10-6-15,-27-14 0 16</inkml:trace>
  <inkml:trace contextRef="#ctx0" brushRef="#br0" timeOffset="4369.4494">6764 144 36 0,'-51'14'18'0,"10"111"-21"16,22-42 31-16,1 61-28 15,-6 69 0-15,11 50 0 16,8 52 0-16,23 14-1 16,43-1 0-16,31-18 0 15,24-69 1-15,32-33-1 16,55-32 0-16,33-51-2 15,42-18 1-15,4-43-2 16,51-31 1-16,0-33-6 16,33-28 0-16</inkml:trace>
  <inkml:trace contextRef="#ctx0" brushRef="#br0" timeOffset="4714.13">15249 399 48 0,'51'4'24'0,"171"52"-27"16,-138-24 47-16,22 19-43 16,23 18 0-16,-8 33 1 15,-6 79 0-15,-45 83-9 16,-56 143 0-16,-84 167-7 15,-110 139 1-15</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25.34338" units="1/cm"/>
          <inkml:channelProperty channel="Y" name="resolution" value="425.28058" units="1/cm"/>
          <inkml:channelProperty channel="F" name="resolution" value="0" units="1/dev"/>
          <inkml:channelProperty channel="T" name="resolution" value="1" units="1/dev"/>
        </inkml:channelProperties>
      </inkml:inkSource>
      <inkml:timestamp xml:id="ts0" timeString="2017-03-16T13:14:42.338"/>
    </inkml:context>
    <inkml:brush xml:id="br0">
      <inkml:brushProperty name="width" value="0.05292" units="cm"/>
      <inkml:brushProperty name="height" value="0.05292" units="cm"/>
      <inkml:brushProperty name="color" value="#000066"/>
    </inkml:brush>
  </inkml:definitions>
  <inkml:trace contextRef="#ctx0" brushRef="#br0">18437 12663 38 0,'-5'33'19'0,"-4"9"-16"16,9-38 20-16,0 10-22 16,0-5 1-16,0 1 1 15,0-10 1-15,9-5-4 16,10-4 1-16,4-28 3 16,19-19 0-16,22-9-1 15,29-13 1-15,27-1-2 0,-4 19 0 16,4 18-5-16,14 33 0 15,-18 32-9 1,14 14 0-16,-19-5-2 0,-23-27 0 16</inkml:trace>
  <inkml:trace contextRef="#ctx0" brushRef="#br0" timeOffset="674.3844">20186 12705 39 0,'23'9'19'0,"60"-78"-24"0,-50 37 35 15,-1-5-30-15,19-19 0 16,4-13 0-16,-4-1 1 15,-4-13-1-15,-6 9 0 0,-8 9-1 16,-24 9 1-16,-14 10-2 16,-18 9 0-16,-9 5-1 15,-5 13 0-15,0 10 1 16,0 14 1-16,14 9 2 16,9 36 1-16,14 38 2 15,14 23 1-15,13 10 1 16,33 8 1-16,5 1-1 15,0-24 0-15,-9-18-3 16,4-37 1-16,-5-41-3 16,1-24 1-16,8-37-3 15,-3-33 1-15,-1-36-6 16,-14-14 1-16,-9-33-10 16,-9-13 1-16</inkml:trace>
  <inkml:trace contextRef="#ctx0" brushRef="#br0" timeOffset="1530.4674">21398 12062 30 0,'9'111'15'0,"1"-28"-8"0,-6-74 15 16,-4-9-21-16,0-4 0 16,0-15 0-16,-4-13 1 15,-1-14-3-15,-9-1 0 16,5 15 1-16,-1 9 0 15,10 0 1-15,10 23 0 0,13 9 0 16,5 14 0-16,4 0 0 16,-4 5 1-16,-5-14 0 15,5-5 0-15,-14-18 0 16,9-24 0-16,-9-8-1 16,-1-24 0-16,-3-9-1 15,-6-23 1-15,1 4-1 16,0 19 1-16,-1 23 0 15,1 37 0-15,9 38 1 16,0 40 1-16,13 10-1 16,15 10 1-16,4 22 0 15,-4 5 1-15,0-27-2 16,-5-15 1-16,0-9 0 16,-14-28 0-16,4-36 0 15,-8-29 0-15,-1-36 0 16,-8-5 0-16,-6-28-3 15,1-18 0-15,0-5-4 16,-1 23 1-16,10 33-1 0,0 36 0 16,18 52 0-16,1 27 1 15,8 19 2-15,15 32 1 16,-10 33 1-16,-4 4 1 16,-5 0-1-16,-5-14 0 15,-4-27 0-15,0-28 0 16,-5-28 0-16,-5-42 0 15,-4-23-2-15,5-46 0 16,-15-28-4-16,-4-27 1 16,0-10-2-16,10 19 1 0,8 13-1 15,1 42 1-15,4 33 2 16,-5 27 1-16,10 42 5 16,-5 24 0-16,5 40 1 15,-10 24 0-15,1 28-1 16,-5 5 1-16,4 4-2 15,-13-14 1-15,-5-28-3 16,-5-37 1-16,-4-41 0 16,-5-42 0-16,-4-37-1 15,-5-46 1-15,4-70-2 16,-9-18 0-16,19-28-1 16,14 0 0-16,9 9 1 15,13 19 0-15,6 50 1 16,8 33 0-16,6 51 1 15,4 42 1-15,-19 41 0 16,-14 24 1-16,1 18-6 0,-19 18 1 16,-9 24-6-16,-1-1 1 15,-3-22-8-15,3-33 1 16</inkml:trace>
  <inkml:trace contextRef="#ctx0" brushRef="#br0" timeOffset="1861.6504">23133 10437 45 0,'-37'-4'22'0,"69"59"-17"15,-18-32 37-15,9 33-42 16,0 18 1-16,1 23 0 16,-6-4 1-16,15 27-2 15,-6 19 0-15,-4-10 1 16,5-8 0-16,-5-5 0 16,-9-19 0-16,-5-23 0 15,1-19 0-15,4-32-5 16,-5-27 1-16,0-19-10 0,10-24 1 15,-6-13-3 1,-3-14 0-16</inkml:trace>
  <inkml:trace contextRef="#ctx0" brushRef="#br0" timeOffset="2071.9415">22666 11766 48 0,'-37'60'24'0,"83"-23"-26"0,-18-37 46 16,13-9-44-16,19-19 0 15,24-9-1-15,-1-5 1 0,0-18-5 16,19-9 1-16,-5-1-9 16,-4-4 1-16,-1-5-3 15,1 10 1-15</inkml:trace>
  <inkml:trace contextRef="#ctx0" brushRef="#br0" timeOffset="2402.3547">23637 11229 48 0,'-14'115'24'0,"28"61"-26"16,-9-143 50-16,13 8-46 16,-4 1 0-16,9-10 0 15,5-8 1-15,14-15-4 16,4-18 0-16,5-24 1 15,0-22 0-15,-9-19-4 16,-10-10 0-16,-9-18-2 16,5-4 1-16,-10 18-1 0,5 19 0 15,-4 18 3-15,4 28 0 16,-4 41 6-16,8 24 0 16,6 36 3-16,-6 33 1 15,1 19 0-15,0 0 1 16,-5 22-2-16,-4 10 0 15,-38 5-5-15,1 0 1 16,-15-24-5-16,-4-9 0 16,5-23-6-16,-10-27 1 0,1-19-10 15,8-38 1-15</inkml:trace>
  <inkml:trace contextRef="#ctx0" brushRef="#br0" timeOffset="4773.5493">21454 13251 39 0,'-42'14'19'0,"19"-18"-11"0,18-1 20 0,-4 0-27 15,0 15 0 1,-5 27 3-16,28 23 0 0,-1 37-4 16,1 28 0-16,0 14 2 15,0 4 1-15,-5-13-1 16,-4-10 1-16,-5-18 0 16,0-23 1-16,-5-38 0 15,-8-22 0-15,-6-28-1 16,5-38 1-16,-4-27-1 15,-10-28 1-15,0-18-5 16,5-23 1-16,0-6-2 16,9 6 0-16,5 41-1 15,-1 33 0-15,10 50 1 16,14 52 0-16,14 55 2 0,14 55 0 16,18 33 0-16,0 23 1 15,0 23 0-15,-9-32 0 16,-5-24 1-16,-4-36 1 15,-5-37 2-15,-5-52 1 16,-9-50 1-16,1-46 0 16,-15-38 0-16,-5-51 0 15,-4-64-2-15,-9-23 1 16,9-15-6-16,5 24 1 16,4 42-3-16,10 50 1 0,-1 47 0 15,10 60 0 1,-10 41-2-16,6 47 1 0,-11 28-7 15,-3 27 1-15,-1 14-7 16,0-4 0-16,0-10-5 16,-4-18 1-16,4-23-2 15,5-38 0-15</inkml:trace>
  <inkml:trace contextRef="#ctx0" brushRef="#br0" timeOffset="5105.2176">22434 14084 50 0,'-23'218'25'0,"19"-24"-34"16,4-138 53-16,0 4-43 0,4 0 1 16,5-14 1-16,1-18 1 15,8-28-5-15,1-28 1 16,8-32 3-16,1-28 0 15,9-32-1-15,-4-33 0 16,-6-9-1-16,-13-4 0 16,-4 31 0-16,-10 38 0 15,-10 51 0-15,-8 55 0 16,-10 61-1-16,0 45 1 16,5 20-3-16,0 22 0 15,0 5-5-15,0-14 1 16,9-18-6-16,9-33 0 0,14-28-6 15,10-41 1-15</inkml:trace>
  <inkml:trace contextRef="#ctx0" brushRef="#br0" timeOffset="5554.6835">22976 13649 60 0,'23'65'30'0,"28"23"-38"16,-28-51 60-16,-5 14-50 0,5 14 1 15,-4 9 1-15,-5 5 0 16,4-10-5-16,-4-23 1 15,-5-4 4-15,1-14 1 16,-6-10-1-16,1-32 0 16,0-27-1-16,4-33 1 15,0-33-2-15,5-13 1 16,0-5-2-16,14 14 1 16,9 18-1-16,9 19 1 15,5 23 0-15,4 19 0 16,5 36 0-16,1 20 1 0,3 22-3 15,-13 19 0-15,-4 13-5 16,-15-4 1-16,-14 0-5 16,1-13 1-16,-5-10-6 15,-5-14 1-15,5-33-3 16,-5-22 0-16,-4-24-3 16,4-27 0-16</inkml:trace>
  <inkml:trace contextRef="#ctx0" brushRef="#br0" timeOffset="5899.7664">24086 13770 53 0,'5'4'26'0,"27"-73"-33"0,-18 46 48 16,9 4-41-16,-4-9 0 15,8-13 0-15,-4-6 0 16,5-3 0-16,-14 8 0 16,0-4-1-16,-19-1 0 15,-9 6 0-15,1 13 0 16,-11 14 2-16,6 23 0 16,-5 5 2-16,9 23 0 15,5 14 2-15,9 28 1 16,18 9-1-16,10 18 0 15,9-13-3-15,5-15 1 16,9-17-10-16,4-29 1 0,10-23-10 16,-5-32 1-16,5-37-3 15,-24-19 0-15</inkml:trace>
  <inkml:trace contextRef="#ctx0" brushRef="#br0" timeOffset="7731.0971">13172 14663 37 0,'-28'9'18'0,"24"5"-13"0,4-14 18 15,-5 0-21-15,0 0 0 16,1 0 1-16,-1-5 1 16,0-4-4-16,-4-5 0 15,0 5 3-15,4 0 0 16,-4 13 0-16,4 15 0 15,1 23 0-15,4 13 0 16,9 24-1-16,5 4 1 16,9-9-1-16,9-4 1 0,5-10 1 15,5-14 0-15,0-18-1 16,-1-24 1-16,-8 1-1 16,-6-23 0-16,-8-19-1 15,-5-5 0-15,-5-23-4 16,-18-9 1-16,-5-5-2 15,-9 5 1-15,-10 0-1 16,6 9 1-16,-1 24-1 16,5 27 1-16,9 28 2 15,0 27 0-15,0 20 1 16,5 22 0-16,18 0 0 16,5 1 0-16,0-6 1 15,4-13 1-15,1-9-1 16,-5-19 1-16,0-33 0 15,-10-8 0-15,19-33-1 0,-13-14 1 16,-1-23-2-16,-9-10 0 16,-9-13-2-16,-1 9 1 15,-3 33-1-15,-11 22 0 16,6 38-1-16,-5 36 0 16,-5 24-1-16,5 23 0 15,4-9-4-15,15-5 0 16,18-14-6-16,-5-23 1 15,14-18-6-15,0-33 1 16</inkml:trace>
  <inkml:trace contextRef="#ctx0" brushRef="#br0" timeOffset="11319.3264">14481 14121 26 0,'0'-23'13'0,"14"14"-4"0,-14 0 15 16,0 9-22-16,0 0 1 15,0-19 2-15,0 10 1 16,0 0-6-16,-14 4 1 16,10 0 4-16,-1 10 1 15,-9 9-1-15,0 0 0 16,0 28-1-16,-9 22 1 0,-5 47-2 15,-13 38 0-15,-10 40-2 16,-18 24 1-16,18 5-2 16,0-10 1-16,14-23-2 15,14-51 0-15,18-36-4 16,14-52 0-16,24-46-5 16,13-65 0-16,23-46-6 15,-4-23 0-15</inkml:trace>
  <inkml:trace contextRef="#ctx0" brushRef="#br0" timeOffset="12010.393">14999 14450 35 0,'-27'-18'17'0,"13"36"-14"0,14-13 27 0,0 4-29 16,0 5 1-16,0 0 1 16,0 18 0-16,0 0-4 15,-9 10 0-15,4 9 2 16,-9 9 1-16,0 10-2 15,-9 13 1-15,9-4-2 16,-14 4 1-16,5-14-1 16,-5-8 1-16,15-11-1 15,-11-8 1-15,11-23 0 16,8-24 1-16,-4-9 1 16,18-28 0-16,-4-13 0 15,18-38 1-15,4-9-1 16,10-27 1-16,5-10-2 15,0 19 1-15,-1 18 0 0,6 28 0 16,-15 23 0-16,-9 37 0 16,14 42 1-16,-9 41 0 15,0 33-1-15,-5 9 1 16,-5 19-2-16,5-1 0 16,-4 6-3-16,-10-15 0 15,1-23 0-15,-10-23 1 16,0-23-3-16,0-23 1 15,0-42-2-15,-10-18 0 0,10-19-3 16,-9-19 1-16,4-13-8 16,-4-5 0-16</inkml:trace>
  <inkml:trace contextRef="#ctx0" brushRef="#br0" timeOffset="12206.682">14523 14936 49 0,'-14'18'24'0,"46"33"-21"16,-8-37 44-16,13 5-46 15,9-1 0-15,28 1 0 16,4-5 1-16,1-10-8 16,0-8 1-16,-14-15-8 15,13 1 0-15,-8-10-3 16,-20-18 0-16</inkml:trace>
  <inkml:trace contextRef="#ctx0" brushRef="#br0" timeOffset="12581.4902">16105 13760 46 0,'-41'10'23'0,"27"8"-20"15,4-9 44-15,10 15-44 16,-13 13 0-16,-1 27 2 15,-9 38 0-15,4 42-7 16,-4 32 1-16,-5 27 4 16,0 24 0-16,-9 4-4 15,10-18 0-15,-1-23-2 16,0-46 0-16,5-43-4 16,-5-17 1-16,14-57-10 15,5-50 1-15,18-46 0 16,-4-42 0-16</inkml:trace>
  <inkml:trace contextRef="#ctx0" brushRef="#br0" timeOffset="13420.59">16711 15732 51 0,'-28'9'25'0,"-9"-60"-29"16,37 33 51-16,-13-15-47 15,-1-8 0-15,0-15 0 16,0-9 0-16,-14-4-1 16,5-19 1-16,5 9-1 15,-6-13 1-15,15-1-1 16,-5 10 0-16,10 4 0 15,8 24 0 1,19 41 1-16,1 23 0 16,3 14 0-16,1 10 1 15,0 8 0-15,13 10 0 16,-13-4 0-16,5-6 0 16,-15 1-1-16,19-5 0 15,-9-5 0-15,9 1 0 16,-9-6 0-16,-1 10 1 15,-13 1 0-15,0 3 0 16,-14 15-1-16,-28-1 0 16,1 5 0-16,-10-13 0 0,-19-6 0 15,1-18 0-15,-10-27 0 16,14-24 1-16,0-23-1 16,9-18 1-16,15-5-1 15,13-10 1-15,5 1-1 16,22 18 0-16,15 19 0 15,18 0 0-15,-4 9 0 16,9 4 0-16,-5 6 0 16,14 8 0-16,5 0 0 15,-9-4 0-15,13 0 0 16,-9 9 0-16,-18-4 0 16,-14 4 1-16,-28 14 0 15,-14 14 0-15,-28 9 0 16,-23 32 0-16,-13 10-1 15,-24 32 1-15,5 19-2 16,4 5 1-16,19-10-2 16,28-19 0-16,23-18-4 0,23-27 0 15,41-29-7-15,24-41 0 16,28-56-3-16,-5-46 1 16</inkml:trace>
  <inkml:trace contextRef="#ctx0" brushRef="#br0" timeOffset="15134.0791">6709 4018 45 0,'-116'-9'22'0,"42"-42"-14"0,55 23 23 16,-18 9-31-16,-4-8 0 15,-10 4 0-15,-23-1 1 16,-19 10-2-16,-18 5 1 16,-14 14-2-16,5 13 1 15,-33 10-1-15,-4 5 0 0,-5-1-1 16,0 5 0-16,0 0 0 16,-4-5 1-16,8-4 1 15,10-5 0-15,5-4 1 16,9 4 1-16,23 5 0 15,9 4 1-15,0 5 0 16,14 14 1-16,5 18-1 16,4 33 1-16,15 14-2 15,3 27 1-15,6 24-1 16,13 23 1-16,5 23-2 16,5 14 0-16,9 22 0 15,0 1 0-15,13 19 0 16,6-1 0-16,-1 1-1 15,0 8 1-15,1-13 0 16,-5 5 0-16,9-1 0 16,0 10 0-16,9 9 0 15,-5 9 0-15,6 14 0 16,4-9 1-16,13-10-1 0,10-4 1 16,-4-9-1-16,13 9 1 15,-4 0-1-15,-1-14 1 16,-4-4-1-16,-4-15 1 15,-6-22-1-15,-3-10 0 16,-1-5 0-16,4-9 1 16,-3-18-1-16,8-5 0 15,5-23 0-15,9-9 1 16,19-14 0-16,4-23 0 16,24-19 0-16,4-9 0 0,-4-19 0 15,-5-13 0-15,9-10-1 16,-5-9 1-16,1 0-6 15,13 5 1-15,1 9-8 16,4 4 1-16,-5 1-4 16,-4-1 0-16</inkml:trace>
  <inkml:trace contextRef="#ctx0" brushRef="#br0" timeOffset="15223.2377">7268 14191 1 0,'209'-46'0'0</inkml:trace>
  <inkml:trace contextRef="#ctx0" brushRef="#br0" timeOffset="16320.2066">7065 4629 35 0,'106'97'17'0,"112"46"-13"15,-144-92 18-15,18 28-21 16,15 18 1-16,18 28 0 16,9 28 0-16,9-5-3 15,1 19 0-15,-15 18 2 16,-13 9 0 0,27 144-1-1,-32-23 0-15,-23 0 0 0,-28 13 1 16,-18 10-1-16,-14 37 0 15,-19 0 0-15,-9 18 0 16,-9 14 0-16,-14-4 0 16,-1-14-1-16,1-111 1 15,-18 101 0-15,-10-32 0 16,-9-46-1-16,-33-23 1 16,-4-38 0-16,-19-27 0 0,5-9 1 15,-23-14 0-15,-19-24 0 16,-9-4 0-16,-4-18 0 15,13-10 0-15,-4-9-1 16,-10-14 1-16,15 0 0 16,4-9 0-16,9-14-1 15,14 0 0-15,5-19-2 16,4 5 1-16,10-9-4 16,4-19 0-16,18-9-7 15,6-23 1-15</inkml:trace>
  <inkml:trace contextRef="#ctx0" brushRef="#br0" timeOffset="17369.6107">3946 13302 43 0,'-13'23'21'0,"36"107"-29"16,-14-79 36-16,5 28-28 15,9 36 1-15,0 19-3 16,10 33 1-16,8 23 0 16,10 13 1-16,18 1-1 15,10 4 0-15,9-9-1 16,-5-23 1-16,14-9 1 0,14-5 0 15,19 5 0-15,9-1 1 16,4 1 0-16,5-10 0 16,28 10-1-16,18-10 1 15,10 0 0-15,9 10 0 16,32-19-1-16,-9-14 1 16,9-13-1-16,14-29 0 15,-9-18 0-15,14-13 0 16,13-11 0-16,-17-13 0 0,-6-9 0 15,14-5 0-15,-18 0 0 16,-5-13 0-16,5-6 0 16,-18 1 0-16,-1-5 0 15,-4-9 1-15,9-10-1 16,-10-13 1-16,6-5-1 16,8-14 1-16,-4-19-1 15,-5 6 0-15,-8-10 0 16,3 0 0-16,-27 0 0 15,-9 13 1-15,-14 6-1 16,-5 9 0-16,-5 4 0 16,-18 9 1-16,-13 15-1 15,-20 4 1-15,-18 5-1 16,-4 4 0-16,0 5 0 16,-10 0 1-16,-9-4 0 15,0-1 0-15,-5-4 0 16,-13 4 0-16,4-4 1 0,-5 4 0 15,1 5 0-15,4 5 0 16,-18 4-1-16,4 0 0 16,0 1 0-16,-4 3 0 15,-5 6-1-15,0-5 1 16,0-14-1-16,9-5 1 16,14-18 0-16,5-19 0 15,-5-4 0-15,14-19 0 16,10 1-1-16,-10-1 1 15,-19 14-5-15,-13 14 0 0,-28 41-10 16,-42 29 0-16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25.34338" units="1/cm"/>
          <inkml:channelProperty channel="Y" name="resolution" value="425.28058" units="1/cm"/>
          <inkml:channelProperty channel="F" name="resolution" value="0" units="1/dev"/>
          <inkml:channelProperty channel="T" name="resolution" value="1" units="1/dev"/>
        </inkml:channelProperties>
      </inkml:inkSource>
      <inkml:timestamp xml:id="ts0" timeString="2017-03-16T13:16:51.931"/>
    </inkml:context>
    <inkml:brush xml:id="br0">
      <inkml:brushProperty name="width" value="0.05292" units="cm"/>
      <inkml:brushProperty name="height" value="0.05292" units="cm"/>
      <inkml:brushProperty name="color" value="#000066"/>
    </inkml:brush>
  </inkml:definitions>
  <inkml:trace contextRef="#ctx0" brushRef="#br0">20075 4171 18 0,'9'-51'9'0,"0"41"-3"16,-4-3 10-16,-5 3-14 16,0 1 0-16,0 0 0 15,0 9 1-15,-5 9-3 16,1 5 1-16,-6 18 3 15,-8 5 0-15,-5 24-1 16,-14 13 0-16,-10 23 0 16,-8 14 0-16,-5 14-2 15,9-14 1 1,-5 5-2-16,10-19 1 0,9-23-1 16,9-19 0-16,24-27-4 15,4-23 1-15,14-5-6 0,23-37 1 16,9 9-3-16,5-32 1 15</inkml:trace>
  <inkml:trace contextRef="#ctx0" brushRef="#br0" timeOffset="315.5727">20760 3911 26 0,'0'-9'13'0,"-19"83"-9"16,5-55 24-16,0 22-28 15,-18 24 1-15,-10 32 0 16,-9 19 0-16,-4 23-2 15,-10 4 1-15,-4-4 1 16,9-5 0-16,9-32-3 16,9-32 0-16,10-38-7 15,22-32 1-15,24-18-1 16,19-43 0-16</inkml:trace>
  <inkml:trace contextRef="#ctx0" brushRef="#br0" timeOffset="1246.1105">21208 4305 28 0,'-9'0'14'0,"14"-5"-13"15,-5-4 27-15,0 9-27 16,0 0 1-16,4 14 0 0,1 4 1 15,4 15-4 1,0 13 1-16,5-9 2 0,-9 19 0 16,0 8-1-16,-5 6 0 15,0-1 0-15,-5 5 0 16,0 0-1-16,1-23 0 16,-6-9-2-16,6-10 0 15,-1-4-3-15,5-19 0 0,5-23-6 16,-1-18 1-1</inkml:trace>
  <inkml:trace contextRef="#ctx0" brushRef="#br0" timeOffset="1606.7799">21204 4194 30 0,'-28'37'15'0,"28"-5"-13"16,5-27 24-16,4-1-25 16,9-4 1-16,5-9 0 15,14-5 1-15,19-9-4 16,9 5 1-16,4-1 1 16,5 1 1-16,0 13-1 15,5 19 1-15,-10 9-1 16,-18 23 1-16,-18 19-1 15,-29 37 1-15,-32 9 0 0,-18 14 1 16,-37-5-1-16,-19-4 0 16,-9-23-1-16,-9-29 1 15,18-22-4-15,19-28 0 16,18-9-5-16,37-19 0 16,33-14-4-16,36-9 0 15,43 4-2-15,36-4 0 16</inkml:trace>
  <inkml:trace contextRef="#ctx0" brushRef="#br0" timeOffset="2268.1935">22439 3708 30 0,'-23'32'15'0,"-10"65"-13"16,24-64 29-16,-9 8-30 16,-15 43 1-16,-18 22 0 15,1 47 0-15,-6 27-3 16,-9 1 1-16,0-14 1 16,10 13 1-16,9-23-2 15,18-32 0-15,9-32-2 16,19-47 0-16,24-50-5 15,13-24 0-15,-5-18-4 16,23-38 0-16</inkml:trace>
  <inkml:trace contextRef="#ctx0" brushRef="#br0" timeOffset="2598.0147">22892 4384 28 0,'0'-14'14'0,"-13"83"-9"15,8-55 22-15,-4 14-26 16,-10 23 1-1,-32 69 1 1,10-14 0-16,8-8-4 16,10-20 1-16,14-18 2 15,32-18 1-15,19-23-1 16,36-6 0-16,24-31-6 16,18-14 0-16,10-1-7 15,13-13 1-15</inkml:trace>
  <inkml:trace contextRef="#ctx0" brushRef="#br0" timeOffset="5181.0905">23415 3911 17 0,'0'-13'8'0,"9"17"1"0,1-4 3 0,4 5-11 16,-5-1 0-16,5-4 1 15,4 5 0-15,1 0-2 16,4-1 0-16,-5 1 1 15,5 0 0-15,1-10 0 16,-1-4 0-16,-5-1 0 16,5-8 0-16,1-1-1 15,3-4 0-15,6-5 1 16,4 1 0-16,-5 4 0 16,0-1 0-16,5 1 0 15,0-4 0-15,-4-1 0 16,-5 0 0-16,-1 5 0 15,-3-5 0-15,-6 5-1 16,-4 4 0-16,0 6 0 16,-5-1 1-16,0 4-1 15,-4-8 1-15,0-1-1 0,4 5 0 16,-5-9 0-16,6 0 0 16,-1-5 0-16,0 1 0 15,5-1-1-15,-5 0 1 16,1-4 0-16,-1-10 0 15,5 0 0-15,-10-4 0 16,1-9 0-16,0 4 1 16,-1 0-1-16,-4 0 0 15,0 0 0-15,0 0 1 16,-4 5-1-16,-1-1 1 0,0 1-1 16,-4-5 0-16,-5-4 0 15,0-1 0-15,0 1 0 16,-9-1 0-16,-9 1-1 15,4-1 1-15,-13 5 0 16,-10 0 1-16,0 0-1 16,-5 5 0-16,-9-5 0 15,1 5 1-15,-10 4-1 16,-5 5 0-16,0 0 0 16,1-9 0-16,-10 0 0 15,-9-1 0-15,-5 1 0 16,0 0 0-16,-9 4 0 15,5 10 0-15,-10 4 0 16,-9 0 0-16,0 0 0 16,-9 1 0-16,-9 8 0 15,4-4 0-15,-9 0 0 16,0-5 1-16,-14 5-1 0,0 4 1 16,-5 10-1-16,-4 0 0 15,-5 4 0-15,-13 14 1 16,8-4-1-16,-13 4 0 15,-5 5-1-15,4 5 1 16,-3-1 0-16,-11 10 0 16,6-5 0-16,-1 5 0 15,-4 0-1-15,-5 4 1 16,-4 5 0-16,13 5 0 16,1 4 0-16,-10-4 0 0,5 13 0 15,-5 5 0-15,14 5 0 16,0 9 0-16,-14 5 0 15,9 4 1-15,15 1-1 16,-19 4 0-16,-1-10 0 16,10 15 1-16,-9-1-1 15,-5 6 0-15,-9 17 0 16,19 6 0-16,-19-6 0 16,-14 1 1-16,4 9-1 15,6 14 1-15,-24 14-1 16,9-5 1-16,-9 9-1 15,-9 10 1-15,5 8-1 16,4 6 1-16,-18-1-1 16,-1 10 1-16,15 9-1 15,-24 0 1-15,1 5-1 0,13-5 0 16,5 5 0-16,-5-5 0 16,14 0 0-16,10 0 0 15,4-10 0-15,5 6 0 16,32-15 0-16,0-4 1 15,9-9-1-15,14-5 0 16,19-5 0-16,23-9 1 16,13-18 0-16,24-10 0 15,9-27 0-15,14-19 0 16,5-14 0-16,23-18 0 16,4-10-2-16,19-13 1 15,4-10 0-15,15-5 0 0,4-8-1 16,9-10 0-16,5-5-1 15,4 1 0-15,5-1-2 16,1 5 1-16,13 1-4 16,0 8 1-16,4 0-5 15,1 5 1-15</inkml:trace>
  <inkml:trace contextRef="#ctx0" brushRef="#br0" timeOffset="5569.6943">8231 7429 25 0,'-23'-32'12'0,"9"4"-11"0,9 18 19 16,0 6-18-16,-4 4 1 15,-5 4 0-15,-4 10 0 16,-1 19-4-16,-4 8 0 16,0 20 3-16,-5 8 0 0,1 19-1 15,8 9 0-15,1-9 0 16,8-18 1-16,1-15 1 15,4-18 0-15,5-23 0 16,19-23 1-16,46-14-1 16,36 4 1-16,38 19-5 15,32 14 1 1</inkml:trace>
  <inkml:trace contextRef="#ctx0" brushRef="#br0" timeOffset="32317.6723">15633 6522 18 0,'-14'0'9'0,"1"-9"-4"0,13-1 9 15,0 1-14-15,0 0 0 16,-5 4 2-16,-4-4 0 16,9 4-2-16,-5-4 1 15,-4 4 0-15,9 1 1 16,-14 4 0-16,14 4 0 15,0 1-1-15,0 0 1 16,0-1-1-16,0 5 1 16,0-4-1-16,0 0 0 0,14 4 1 15,-5 5 0-15,-4 4 0 16,9 15 0-16,23 8 0 16,0 15 1-16,4 13-1 15,24-4 1-15,-23 14-2 16,-1-5 1-16,-13-5-1 15,9-8 1-15,-14-15 0 16,-4-23 0-16,4-14-4 16,-14-27 0-16,-4-10-5 15,9-9 1-15,-1-14-6 16,-3-5 1-16</inkml:trace>
  <inkml:trace contextRef="#ctx0" brushRef="#br0" timeOffset="32752.9817">16077 6263 19 0,'-13'-10'9'0,"13"1"-5"16,0 9 11-16,0 0-14 15,-10 5 1-15,6 4 2 16,-6 9 0-16,6 6-4 15,-19 8 0-15,-5 10 3 16,-14 9 1-16,-18 13-2 16,5-3 1-16,-1 22-1 15,-4-4 0-15,18-5-1 16,1-5 0-16,18-4-1 16,9-10 1-16,9-13-2 15,5-14 1-15,5-19-4 16,9-9 0-16,-1-14-6 15,-13-14 1-15</inkml:trace>
  <inkml:trace contextRef="#ctx0" brushRef="#br0" timeOffset="46974.5115">8689 6300 17 0,'0'-5'8'0,"0"10"-5"0,0-5 9 16,0 0-13-16,0-14 1 15,0 4 0-15,0-8 1 16,-5-1-1-16,-4 1 0 15,-5 4-1-15,-9 0 1 16,-10 0 0-16,15 0 0 16,-19-4-1-16,-5 4 1 15,1 0 0-15,-1 0 0 16,0-4-1-16,-4-1 1 0,0-4 0 16,-10 0 0-16,5-5 0 15,5-4 0-15,0-5-1 16,4 0 1-16,-9 4 0 15,5 6 0-15,-9-1 0 16,-6 14 0-16,-8 9 0 16,4 15 0-16,-4 8 0 15,-1 5 0-15,6 5 0 16,-10 4 0-16,4 5 0 16,6 0 0-16,8 5 0 15,-4-5 0-15,-10 5 0 16,-8 4 0-16,4 5 0 15,4-5 0-15,6 0 0 16,8-9 0-16,1 5 0 16,-10-5 0-16,9-4-2 15,-9-1 1-15,15 0-1 16,8 10 1-16,5 0-1 0,0 4 1 16,9 0-1-16,0 5 0 15,1 5 1-15,4 13 0 16,-1 10 0-16,11-1 1 15,-11 1-1-15,6-5 1 16,-5 10-1-16,4-10 1 16,-4 0-1-16,9 0 1 15,5 0-1-15,-10 4 1 16,10 6-1-16,0 8 1 16,9-4-1-16,-9 9 1 0,-1-4-1 15,10 9 1-15,10-5-1 16,-1 14 1-16,5 9-1 15,4-4 1-15,-4 0 0 16,0 0 0-16,9-5-1 16,-9-10 1-16,9-3 0 15,-4 3 0-15,4-3-1 16,-14-1 1-16,0-14-1 16,1 10 0-16,4-1 0 15,-5-8 0-15</inkml:trace>
  <inkml:trace contextRef="#ctx0" brushRef="#br0" timeOffset="48597.0705">8018 6189 20 0,'-19'-10'10'0,"56"1"-15"15,-9 0 24-15,9-5-20 16,9 9 1-16,10 10 0 16,4 13 0-16,14 6 0 15,-9 13 0-15,0 4-1 16,-10 15 1-16,1 18-1 16,-15 14 1-16,1 23-1 15,-14 14 1-15,4 18-1 16,-4 15 1-16,-10 22 0 15,10 28 0-15,-14 19 1 16,-5 5 0-16,1 18-1 16,-20 13 1-16,-4-8 0 15,1 18 1-15,-15-9-1 16,0-5 0-16,-14-9-1 16,-4-19 1-16,-9-13-1 15,-15-15 1-15,1-17-1 0,-10-1 1 16,0-23-1-16,-4-10 0 15,9-17 0-15,0-24 0 16,-4-14 0-16,8-9 0 16,-9-14 0-16,5-14 0 15,0-14 0-15,5-13 1 16,-5-15-1-16,5-18 1 16,4-9-1-16,0-23 1 15,5-24-1-15,9-18 0 0,5-23 0 16,-5-5 0-1,5 0-1-15,4-9 1 0,5 0 0 16,0 9 0-16,-5 0 0 16,1-9 0-16,-1 19 0 15,0-1 0-15,5 15 0 16,0-1 0-16,5 14 0 16,-10-4 0-16,1-1-1 15,-1-4 1-15,-9 9-1 16,5-4 0-16,0-10 0 15,-10-9 0-15,-13-14 0 16,-5 10 0-16,0-5 0 16,0 4 1-16,9 10 0 15,9 4 0-15,5 0-1 16,10-8 1-16,8-6-3 16,20-9 1-16,13-4-3 15,13-5 0-15</inkml:trace>
  <inkml:trace contextRef="#ctx0" brushRef="#br0" timeOffset="50699.039">8249 11104 20 0,'-4'32'10'0,"17"24"-9"16,-3-33 10-16,13 5-11 16,-9 4 0-16,9 10 0 15,0 4 1-15,0 5-1 16,-4 9 0-16,-1 5 0 16,-4 9 1-16,5 5-1 0,-1-19 1 15,5 32-1 1,10 1 1-16,-6-19-1 15,6-5 1-15,-10-18-1 0,5 5 0 16,-5-19 0-16,9-5 1 16,5-13-1-16,5-10 0 15,9-9 0-15,4-5 1 16,-4 1-1-16,9-10 0 16,10 5 0-16,8-10 1 15,-4 5-1-15,-9 0 0 16,4 0 0-16,-4 1 0 0,14-11 0 15,4-3 0 1,-4-10 0-16,4 0 0 0,0-5 0 16,5 0 0-16,-4-4 0 15,-10-10 0-15,0 10 0 16,4 0 1-16,6-14-1 16,-1 0 0-16,-5-10 0 15,-3-4 0-15,8 0 0 16,-5-9 0-16,1 9 0 15,-5 0 1-15,-18 0-1 16,-1 9 0-16,1 0 0 16,-5-9 1-16,-5 9-1 15,0 5 0-15,5-5-1 16,-5-4 1-16,1-5-1 16,-1-5 1-16,0 0-1 15,0-4 0-15,5-5 0 16,5 0 0-16,-5-4 0 15,-5 8 0-15,0 6 0 16,14-6 1-16,-18 1 0 0,0 4 1 16,4-4-1-16,5 0 1 15,4 13-1-15,15-4 1 16,-1-9 0-16,5-5 0 16,5 5-1-16,4-1 0 15,0 1 0-15,1 4 0 16,-6-4 0-16,10 4 0 15,0 10 0-15,-5 13 0 16,14 1-1-16,-4 13 1 16,-5 10 0-16,9 13 1 0,-18 5-1 15,-5-4 0-15,9 9 0 16,5-10 0-16,0-13 0 16,14-1 1-16,-5-4-1 15,5-4 1-15,-10-10-1 16,-4-9 0-16,0-10 0 15,4 5 0-15,1-13 0 16,4 4 1-16,10 13-1 16,-1-3 0-16,0 3 0 15,-13-3 0-15,-1 3 0 16,-4 1 0-16,5 5 0 16,-1-10 0-16,15 0 0 15,-1 0 0-15,1 1 0 16,-15-1 0-16,-4-9 0 15,9 14 0-15,-9-5 0 16,5 5 0-16,-10-1-1 16,9 6 1-16,-4-1 0 0,-4 10 1 15,4-5-2-15,-19 10 1 16,5 3 0-16,-5 11 0 16,5 4 0-16,-4 9 0 15,13 4-1-15,5-3 1 16,-9-1 0-16,13 0 0 15,-4-9 0-15,-14-1 1 16,0 6-1-16,-9-5 0 0,4 0 0 16,10 4 1-16,0 5-1 15,-5 5 0-15,-14 0-1 16,14 4 1-16,-19 14 0 16,15 10 1-16,-19 13-1 15,0 5 0-15,4 10 1 16,-18 4 0-16,9 4-1 15,-18 10 1-15,4-10 0 16,5-4 0-16,5-4-1 16,0-6 1-16,4-4-1 15,-4-4 0-15,-1-1 0 16,1-4 0-16,-5 0 0 16,-5-1 1-16,-9-8-1 15,1 13 0-15,-11 5 0 16,1 5 1-16,0 9-1 15,-9-9 1-15,-5 4-1 16,-5 5 1-16,1 0 0 16,-10 0 1-16,0-10-1 0,-5-4 0 15,-8-4 0-15,-6-6 0 16,-4 6-1-16,-4-15 0 16,-1-4-1-16,-4 0 0 15,4 5 1-15,-9 4 0 16,-14 5-1-16,10 4 0 15,4 0 0-15,9 1 0 16,5-10 1-16,10-5 0 16,13-4-2-16,4-9 0 15,20-14-3-15,27-19 1 0,4 0-4 16,15-27 1-16</inkml:trace>
  <inkml:trace contextRef="#ctx0" brushRef="#br0" timeOffset="89572.9992">16933 9243 1 0,'-37'14'0'0</inkml:trace>
  <inkml:trace contextRef="#ctx0" brushRef="#br0" timeOffset="89677.4023">16790 9276 27 0,'-28'0'13'0,"28"-5"-12"16,0 5 13-16,0 0-18 16,-9-5 1-16,9 5-10 15,-5-4 0-15</inkml:trace>
  <inkml:trace contextRef="#ctx0" brushRef="#br0" timeOffset="90201.874">16711 9289 33 0,'0'24'16'0,"10"-1"-19"16,-6-23 30-16,-4 4-27 15,23-4 0-15,-9-4 0 0,-5-5 1 16,10-1-1-16,-5-8 1 16,0-1 0-16,9 1 1 15,-9-1-1-15,13-9 1 16,10 1 0-16,5 8 1 16,-5 1-2-16,5-1 1 15,-1-4 0-15,10 4 0 16,14-8-1-16,9 4 1 15,0-5-1-15,5-5 1 16,13-4 0-16,1-9 0 0,9-9 0 16,-10 13 0-16,1-9 0 15,8 5 1-15,-8-1-2 16,-10 1 0-16,5 0 0 16,-18 9 1-16,8 4-1 15,-22 10 0-15,-19 0 0 16,-9 9 0-16,-15 0-1 15,-17 5 1-15,-19 14-1 16,-19 13 1-16,-23 5-1 16,-27 10 0-16,-15 4-1 15,-22 18 1-15,-15 6 0 16,-8 3 0-16,-24-4 0 16,0 5 0-16,5-5 0 15,-14 1 1-15,-10-6-1 16,24-9 0-16,9 1 0 15,10-6 0-15,31-4 0 16,15-9 0-16,27 0-1 16,15-10 1-16,27-4-1 0,23-9 0 15,28-10-4-15,18-4 0 16,23 4-10-16,-4-13 1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40162" y="3332212"/>
            <a:ext cx="6816078" cy="3152050"/>
          </a:xfrm>
          <a:prstGeom prst="rect">
            <a:avLst/>
          </a:prstGeom>
          <a:noFill/>
          <a:ln w="12700">
            <a:noFill/>
            <a:miter lim="800000"/>
            <a:headEnd/>
            <a:tailEnd/>
          </a:ln>
          <a:effectLst/>
        </p:spPr>
        <p:txBody>
          <a:bodyPr vert="horz" wrap="square" lIns="91129" tIns="44766" rIns="91129" bIns="44766"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59" name="Rectangle 3"/>
          <p:cNvSpPr>
            <a:spLocks noChangeArrowheads="1"/>
          </p:cNvSpPr>
          <p:nvPr/>
        </p:nvSpPr>
        <p:spPr bwMode="auto">
          <a:xfrm>
            <a:off x="4241223" y="6677179"/>
            <a:ext cx="813956" cy="25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932" tIns="44766" rIns="87932" bIns="44766">
            <a:spAutoFit/>
          </a:bodyPr>
          <a:lstStyle>
            <a:lvl1pPr defTabSz="868363" eaLnBrk="0" hangingPunct="0">
              <a:defRPr b="1" baseline="-25000">
                <a:solidFill>
                  <a:schemeClr val="tx1"/>
                </a:solidFill>
                <a:latin typeface="Helvetica" panose="020B0604020202020204" pitchFamily="34" charset="0"/>
                <a:cs typeface="Arial" panose="020B0604020202020204" pitchFamily="34" charset="0"/>
              </a:defRPr>
            </a:lvl1pPr>
            <a:lvl2pPr marL="742950" indent="-285750" defTabSz="868363" eaLnBrk="0" hangingPunct="0">
              <a:defRPr b="1" baseline="-25000">
                <a:solidFill>
                  <a:schemeClr val="tx1"/>
                </a:solidFill>
                <a:latin typeface="Helvetica" panose="020B0604020202020204" pitchFamily="34" charset="0"/>
                <a:cs typeface="Arial" panose="020B0604020202020204" pitchFamily="34" charset="0"/>
              </a:defRPr>
            </a:lvl2pPr>
            <a:lvl3pPr marL="1143000" indent="-228600" defTabSz="868363" eaLnBrk="0" hangingPunct="0">
              <a:defRPr b="1" baseline="-25000">
                <a:solidFill>
                  <a:schemeClr val="tx1"/>
                </a:solidFill>
                <a:latin typeface="Helvetica" panose="020B0604020202020204" pitchFamily="34" charset="0"/>
                <a:cs typeface="Arial" panose="020B0604020202020204" pitchFamily="34" charset="0"/>
              </a:defRPr>
            </a:lvl3pPr>
            <a:lvl4pPr marL="1600200" indent="-228600" defTabSz="868363" eaLnBrk="0" hangingPunct="0">
              <a:defRPr b="1" baseline="-25000">
                <a:solidFill>
                  <a:schemeClr val="tx1"/>
                </a:solidFill>
                <a:latin typeface="Helvetica" panose="020B0604020202020204" pitchFamily="34" charset="0"/>
                <a:cs typeface="Arial" panose="020B0604020202020204" pitchFamily="34" charset="0"/>
              </a:defRPr>
            </a:lvl4pPr>
            <a:lvl5pPr marL="2057400" indent="-228600" defTabSz="868363" eaLnBrk="0" hangingPunct="0">
              <a:defRPr b="1" baseline="-25000">
                <a:solidFill>
                  <a:schemeClr val="tx1"/>
                </a:solidFill>
                <a:latin typeface="Helvetica" panose="020B0604020202020204" pitchFamily="34" charset="0"/>
                <a:cs typeface="Arial" panose="020B0604020202020204" pitchFamily="34" charset="0"/>
              </a:defRPr>
            </a:lvl5pPr>
            <a:lvl6pPr marL="2514600" indent="-228600" defTabSz="868363"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defTabSz="868363"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defTabSz="868363"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defTabSz="868363"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lnSpc>
                <a:spcPct val="90000"/>
              </a:lnSpc>
              <a:defRPr/>
            </a:pPr>
            <a:r>
              <a:rPr lang="en-US" altLang="en-US" sz="1200" b="0" baseline="0" smtClean="0">
                <a:latin typeface="Century Gothic" panose="020B0502020202020204" pitchFamily="34" charset="0"/>
              </a:rPr>
              <a:t>Page </a:t>
            </a:r>
            <a:fld id="{B91792B0-B2BC-4CA8-BAAB-407D9A47B5E6}" type="slidenum">
              <a:rPr lang="en-US" altLang="en-US" sz="1200" b="0" baseline="0" smtClean="0">
                <a:latin typeface="Century Gothic" panose="020B0502020202020204" pitchFamily="34" charset="0"/>
              </a:rPr>
              <a:pPr algn="ctr">
                <a:lnSpc>
                  <a:spcPct val="90000"/>
                </a:lnSpc>
                <a:defRPr/>
              </a:pPr>
              <a:t>‹#›</a:t>
            </a:fld>
            <a:endParaRPr lang="en-US" altLang="en-US" sz="1200" b="0" baseline="0" smtClean="0">
              <a:latin typeface="Century Gothic" panose="020B0502020202020204" pitchFamily="34" charset="0"/>
            </a:endParaRPr>
          </a:p>
        </p:txBody>
      </p:sp>
      <p:sp>
        <p:nvSpPr>
          <p:cNvPr id="4100" name="Rectangle 4"/>
          <p:cNvSpPr>
            <a:spLocks noGrp="1" noRot="1" noChangeAspect="1" noChangeArrowheads="1" noTextEdit="1"/>
          </p:cNvSpPr>
          <p:nvPr>
            <p:ph type="sldImg" idx="2"/>
          </p:nvPr>
        </p:nvSpPr>
        <p:spPr bwMode="auto">
          <a:xfrm>
            <a:off x="2900363" y="530225"/>
            <a:ext cx="3495675" cy="2620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505407501"/>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400800"/>
            <a:ext cx="3657600" cy="304800"/>
          </a:xfrm>
          <a:prstGeom prst="rect">
            <a:avLst/>
          </a:prstGeom>
          <a:noFill/>
          <a:ln w="9525">
            <a:noFill/>
            <a:miter lim="800000"/>
            <a:headEnd/>
            <a:tailEnd/>
          </a:ln>
          <a:effectLst/>
        </p:spPr>
        <p:txBody>
          <a:bodyPr lIns="90479" tIns="44446" rIns="90479" bIns="44446"/>
          <a:lstStyle/>
          <a:p>
            <a:pPr algn="ctr" eaLnBrk="1" hangingPunct="1">
              <a:lnSpc>
                <a:spcPct val="95000"/>
              </a:lnSpc>
              <a:spcBef>
                <a:spcPct val="50000"/>
              </a:spcBef>
              <a:buClr>
                <a:schemeClr val="hlink"/>
              </a:buClr>
              <a:buFont typeface="Wingdings" pitchFamily="2" charset="2"/>
              <a:buNone/>
              <a:defRPr/>
            </a:pPr>
            <a:r>
              <a:rPr lang="en-US" baseline="0">
                <a:solidFill>
                  <a:schemeClr val="tx2"/>
                </a:solidFill>
                <a:effectLst>
                  <a:outerShdw blurRad="38100" dist="38100" dir="2700000" algn="tl">
                    <a:srgbClr val="C0C0C0"/>
                  </a:outerShdw>
                </a:effectLst>
                <a:latin typeface="Times New Roman" pitchFamily="18" charset="0"/>
                <a:cs typeface="+mn-cs"/>
              </a:rPr>
              <a:t>Click to edit Master subtitle style</a:t>
            </a:r>
          </a:p>
        </p:txBody>
      </p:sp>
      <p:sp>
        <p:nvSpPr>
          <p:cNvPr id="348162" name="Rectangle 2"/>
          <p:cNvSpPr>
            <a:spLocks noGrp="1" noChangeArrowheads="1"/>
          </p:cNvSpPr>
          <p:nvPr>
            <p:ph type="subTitle" sz="quarter" idx="1"/>
          </p:nvPr>
        </p:nvSpPr>
        <p:spPr>
          <a:xfrm>
            <a:off x="1371600" y="2501900"/>
            <a:ext cx="6400800" cy="1752600"/>
          </a:xfrm>
        </p:spPr>
        <p:txBody>
          <a:bodyPr/>
          <a:lstStyle>
            <a:lvl1pPr marL="0" indent="0" algn="ctr">
              <a:defRPr/>
            </a:lvl1pPr>
          </a:lstStyle>
          <a:p>
            <a:r>
              <a:rPr lang="en-US"/>
              <a:t>Click to edit Master subtitle style</a:t>
            </a:r>
          </a:p>
        </p:txBody>
      </p:sp>
      <p:sp>
        <p:nvSpPr>
          <p:cNvPr id="348163" name="Rectangle 3"/>
          <p:cNvSpPr>
            <a:spLocks noGrp="1" noChangeArrowheads="1"/>
          </p:cNvSpPr>
          <p:nvPr>
            <p:ph type="ctrTitle" sz="quarter"/>
          </p:nvPr>
        </p:nvSpPr>
        <p:spPr>
          <a:xfrm>
            <a:off x="685800" y="365125"/>
            <a:ext cx="7772400" cy="1143000"/>
          </a:xfrm>
          <a:effectLst>
            <a:outerShdw dist="71842" dir="2700000" algn="ctr" rotWithShape="0">
              <a:schemeClr val="bg2"/>
            </a:outerShdw>
          </a:effectLst>
        </p:spPr>
        <p:txBody>
          <a:bodyPr lIns="92066" tIns="46033" rIns="92066" bIns="46033"/>
          <a:lstStyle>
            <a:lvl1pPr>
              <a:defRPr>
                <a:effectLst>
                  <a:outerShdw blurRad="38100" dist="38100" dir="2700000" algn="tl">
                    <a:srgbClr val="C0C0C0"/>
                  </a:outerShdw>
                </a:effectLst>
              </a:defRPr>
            </a:lvl1pPr>
          </a:lstStyle>
          <a:p>
            <a:r>
              <a:rPr lang="en-US"/>
              <a:t>Click to edit Master title style</a:t>
            </a:r>
          </a:p>
        </p:txBody>
      </p:sp>
    </p:spTree>
    <p:extLst>
      <p:ext uri="{BB962C8B-B14F-4D97-AF65-F5344CB8AC3E}">
        <p14:creationId xmlns:p14="http://schemas.microsoft.com/office/powerpoint/2010/main" val="360272866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850717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47650"/>
            <a:ext cx="2206625"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47650"/>
            <a:ext cx="6472237"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364009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4813" y="247650"/>
            <a:ext cx="8716962" cy="7810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90513" y="1220788"/>
            <a:ext cx="8307387" cy="5224462"/>
          </a:xfrm>
        </p:spPr>
        <p:txBody>
          <a:bodyPr/>
          <a:lstStyle/>
          <a:p>
            <a:pPr lvl="0"/>
            <a:endParaRPr lang="en-US" noProof="0" smtClean="0"/>
          </a:p>
        </p:txBody>
      </p:sp>
    </p:spTree>
    <p:extLst>
      <p:ext uri="{BB962C8B-B14F-4D97-AF65-F5344CB8AC3E}">
        <p14:creationId xmlns:p14="http://schemas.microsoft.com/office/powerpoint/2010/main" val="673844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933846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5952977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9613" y="1220788"/>
            <a:ext cx="4078287"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986171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993021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1329334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65883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114355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425845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body" idx="1"/>
          </p:nvPr>
        </p:nvSpPr>
        <p:spPr bwMode="auto">
          <a:xfrm>
            <a:off x="838200" y="1220788"/>
            <a:ext cx="7759700" cy="5256212"/>
          </a:xfrm>
          <a:prstGeom prst="rect">
            <a:avLst/>
          </a:prstGeom>
          <a:noFill/>
          <a:ln w="9525">
            <a:noFill/>
            <a:miter lim="800000"/>
            <a:headEnd/>
            <a:tailEnd/>
          </a:ln>
          <a:effectLst/>
        </p:spPr>
        <p:txBody>
          <a:bodyPr vert="horz" wrap="square" lIns="90479" tIns="44446" rIns="90479" bIns="444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7" name="Rectangle 3"/>
          <p:cNvSpPr>
            <a:spLocks noGrp="1" noChangeArrowheads="1"/>
          </p:cNvSpPr>
          <p:nvPr>
            <p:ph type="title"/>
          </p:nvPr>
        </p:nvSpPr>
        <p:spPr bwMode="auto">
          <a:xfrm>
            <a:off x="838200" y="247650"/>
            <a:ext cx="8283575"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Text Box 4"/>
          <p:cNvSpPr txBox="1">
            <a:spLocks noChangeArrowheads="1"/>
          </p:cNvSpPr>
          <p:nvPr/>
        </p:nvSpPr>
        <p:spPr bwMode="auto">
          <a:xfrm>
            <a:off x="219075" y="6400800"/>
            <a:ext cx="6048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15" tIns="45715" rIns="45715" bIns="45715" anchor="ctr">
            <a:spAutoFit/>
          </a:bodyPr>
          <a:lstStyle>
            <a:lvl1pPr eaLnBrk="0" hangingPunct="0">
              <a:defRPr b="1" baseline="-25000">
                <a:solidFill>
                  <a:schemeClr val="tx1"/>
                </a:solidFill>
                <a:latin typeface="Helvetica" panose="020B0604020202020204" pitchFamily="34" charset="0"/>
                <a:cs typeface="Arial" panose="020B0604020202020204" pitchFamily="34" charset="0"/>
              </a:defRPr>
            </a:lvl1pPr>
            <a:lvl2pPr marL="742950" indent="-285750" eaLnBrk="0" hangingPunct="0">
              <a:defRPr b="1" baseline="-25000">
                <a:solidFill>
                  <a:schemeClr val="tx1"/>
                </a:solidFill>
                <a:latin typeface="Helvetica" panose="020B0604020202020204" pitchFamily="34" charset="0"/>
                <a:cs typeface="Arial" panose="020B0604020202020204" pitchFamily="34" charset="0"/>
              </a:defRPr>
            </a:lvl2pPr>
            <a:lvl3pPr marL="1143000" indent="-228600" eaLnBrk="0" hangingPunct="0">
              <a:defRPr b="1" baseline="-25000">
                <a:solidFill>
                  <a:schemeClr val="tx1"/>
                </a:solidFill>
                <a:latin typeface="Helvetica" panose="020B0604020202020204" pitchFamily="34" charset="0"/>
                <a:cs typeface="Arial" panose="020B0604020202020204" pitchFamily="34" charset="0"/>
              </a:defRPr>
            </a:lvl3pPr>
            <a:lvl4pPr marL="1600200" indent="-228600" eaLnBrk="0" hangingPunct="0">
              <a:defRPr b="1" baseline="-25000">
                <a:solidFill>
                  <a:schemeClr val="tx1"/>
                </a:solidFill>
                <a:latin typeface="Helvetica" panose="020B0604020202020204" pitchFamily="34" charset="0"/>
                <a:cs typeface="Arial" panose="020B0604020202020204" pitchFamily="34" charset="0"/>
              </a:defRPr>
            </a:lvl4pPr>
            <a:lvl5pPr marL="2057400" indent="-228600" eaLnBrk="0" hangingPunct="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lnSpc>
                <a:spcPct val="90000"/>
              </a:lnSpc>
              <a:defRPr/>
            </a:pPr>
            <a:r>
              <a:rPr lang="en-US" altLang="en-US" sz="1400" b="0" baseline="0" smtClean="0">
                <a:solidFill>
                  <a:schemeClr val="hlink"/>
                </a:solidFill>
              </a:rPr>
              <a:t>– </a:t>
            </a:r>
            <a:fld id="{208554D1-E6DA-49FC-AFA6-7404D89CA477}" type="slidenum">
              <a:rPr lang="en-US" altLang="en-US" sz="1400" b="0" baseline="0" smtClean="0">
                <a:solidFill>
                  <a:schemeClr val="hlink"/>
                </a:solidFill>
              </a:rPr>
              <a:pPr algn="ctr">
                <a:lnSpc>
                  <a:spcPct val="90000"/>
                </a:lnSpc>
                <a:defRPr/>
              </a:pPr>
              <a:t>‹#›</a:t>
            </a:fld>
            <a:r>
              <a:rPr lang="en-US" altLang="en-US" sz="1400" b="0" baseline="0" smtClean="0">
                <a:solidFill>
                  <a:schemeClr val="hlink"/>
                </a:solidFill>
              </a:rPr>
              <a:t> –</a:t>
            </a:r>
            <a:endParaRPr lang="en-US" altLang="en-US" sz="1400" b="0" baseline="0" smtClean="0"/>
          </a:p>
        </p:txBody>
      </p:sp>
      <p:sp>
        <p:nvSpPr>
          <p:cNvPr id="1029" name="Rectangle 5"/>
          <p:cNvSpPr>
            <a:spLocks noChangeArrowheads="1"/>
          </p:cNvSpPr>
          <p:nvPr/>
        </p:nvSpPr>
        <p:spPr bwMode="auto">
          <a:xfrm>
            <a:off x="5943600" y="6495578"/>
            <a:ext cx="3126744" cy="2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15" tIns="45715" rIns="45715" bIns="45715" anchor="ctr">
            <a:spAutoFit/>
          </a:bodyPr>
          <a:lstStyle>
            <a:lvl1pPr eaLnBrk="0" hangingPunct="0">
              <a:defRPr b="1" baseline="-25000">
                <a:solidFill>
                  <a:schemeClr val="tx1"/>
                </a:solidFill>
                <a:latin typeface="Helvetica" pitchFamily="34" charset="0"/>
                <a:cs typeface="Arial" charset="0"/>
              </a:defRPr>
            </a:lvl1pPr>
            <a:lvl2pPr marL="742950" indent="-285750" eaLnBrk="0" hangingPunct="0">
              <a:defRPr b="1" baseline="-25000">
                <a:solidFill>
                  <a:schemeClr val="tx1"/>
                </a:solidFill>
                <a:latin typeface="Helvetica" pitchFamily="34" charset="0"/>
                <a:cs typeface="Arial" charset="0"/>
              </a:defRPr>
            </a:lvl2pPr>
            <a:lvl3pPr marL="1143000" indent="-228600" eaLnBrk="0" hangingPunct="0">
              <a:defRPr b="1" baseline="-25000">
                <a:solidFill>
                  <a:schemeClr val="tx1"/>
                </a:solidFill>
                <a:latin typeface="Helvetica" pitchFamily="34" charset="0"/>
                <a:cs typeface="Arial" charset="0"/>
              </a:defRPr>
            </a:lvl3pPr>
            <a:lvl4pPr marL="1600200" indent="-228600" eaLnBrk="0" hangingPunct="0">
              <a:defRPr b="1" baseline="-25000">
                <a:solidFill>
                  <a:schemeClr val="tx1"/>
                </a:solidFill>
                <a:latin typeface="Helvetica" pitchFamily="34" charset="0"/>
                <a:cs typeface="Arial" charset="0"/>
              </a:defRPr>
            </a:lvl4pPr>
            <a:lvl5pPr marL="2057400" indent="-228600" eaLnBrk="0" hangingPunct="0">
              <a:defRPr b="1" baseline="-25000">
                <a:solidFill>
                  <a:schemeClr val="tx1"/>
                </a:solidFill>
                <a:latin typeface="Helvetica" pitchFamily="34" charset="0"/>
                <a:cs typeface="Arial" charset="0"/>
              </a:defRPr>
            </a:lvl5pPr>
            <a:lvl6pPr marL="2514600" indent="-228600" eaLnBrk="0" fontAlgn="base" hangingPunct="0">
              <a:spcBef>
                <a:spcPct val="0"/>
              </a:spcBef>
              <a:spcAft>
                <a:spcPct val="0"/>
              </a:spcAft>
              <a:defRPr b="1" baseline="-25000">
                <a:solidFill>
                  <a:schemeClr val="tx1"/>
                </a:solidFill>
                <a:latin typeface="Helvetica" pitchFamily="34" charset="0"/>
                <a:cs typeface="Arial" charset="0"/>
              </a:defRPr>
            </a:lvl6pPr>
            <a:lvl7pPr marL="2971800" indent="-228600" eaLnBrk="0" fontAlgn="base" hangingPunct="0">
              <a:spcBef>
                <a:spcPct val="0"/>
              </a:spcBef>
              <a:spcAft>
                <a:spcPct val="0"/>
              </a:spcAft>
              <a:defRPr b="1" baseline="-25000">
                <a:solidFill>
                  <a:schemeClr val="tx1"/>
                </a:solidFill>
                <a:latin typeface="Helvetica" pitchFamily="34" charset="0"/>
                <a:cs typeface="Arial" charset="0"/>
              </a:defRPr>
            </a:lvl7pPr>
            <a:lvl8pPr marL="3429000" indent="-228600" eaLnBrk="0" fontAlgn="base" hangingPunct="0">
              <a:spcBef>
                <a:spcPct val="0"/>
              </a:spcBef>
              <a:spcAft>
                <a:spcPct val="0"/>
              </a:spcAft>
              <a:defRPr b="1" baseline="-25000">
                <a:solidFill>
                  <a:schemeClr val="tx1"/>
                </a:solidFill>
                <a:latin typeface="Helvetica" pitchFamily="34" charset="0"/>
                <a:cs typeface="Arial" charset="0"/>
              </a:defRPr>
            </a:lvl8pPr>
            <a:lvl9pPr marL="3886200" indent="-228600" eaLnBrk="0" fontAlgn="base" hangingPunct="0">
              <a:spcBef>
                <a:spcPct val="0"/>
              </a:spcBef>
              <a:spcAft>
                <a:spcPct val="0"/>
              </a:spcAft>
              <a:defRPr b="1" baseline="-25000">
                <a:solidFill>
                  <a:schemeClr val="tx1"/>
                </a:solidFill>
                <a:latin typeface="Helvetica" pitchFamily="34" charset="0"/>
                <a:cs typeface="Arial" charset="0"/>
              </a:defRPr>
            </a:lvl9pPr>
          </a:lstStyle>
          <a:p>
            <a:pPr algn="ctr">
              <a:lnSpc>
                <a:spcPct val="90000"/>
              </a:lnSpc>
              <a:defRPr/>
            </a:pPr>
            <a:r>
              <a:rPr lang="en-US" altLang="en-US" sz="1400" b="0" baseline="0" dirty="0" smtClean="0">
                <a:solidFill>
                  <a:schemeClr val="hlink"/>
                </a:solidFill>
              </a:rPr>
              <a:t>CSCE 590 Web Scraping Spring 2017</a:t>
            </a:r>
          </a:p>
        </p:txBody>
      </p:sp>
    </p:spTree>
  </p:cSld>
  <p:clrMap bg1="lt1" tx1="dk1" bg2="lt2" tx2="dk2" accent1="accent1" accent2="accent2" accent3="accent3" accent4="accent4" accent5="accent5" accent6="accent6" hlink="hlink" folHlink="folHlink"/>
  <p:sldLayoutIdLst>
    <p:sldLayoutId id="2147484083"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Lst>
  <p:transition spd="med"/>
  <p:txStyles>
    <p:titleStyle>
      <a:lvl1pPr algn="l" rtl="0" eaLnBrk="0" fontAlgn="base" hangingPunct="0">
        <a:lnSpc>
          <a:spcPct val="87000"/>
        </a:lnSpc>
        <a:spcBef>
          <a:spcPct val="0"/>
        </a:spcBef>
        <a:spcAft>
          <a:spcPct val="0"/>
        </a:spcAft>
        <a:defRPr sz="3800" b="1">
          <a:solidFill>
            <a:schemeClr val="hlink"/>
          </a:solidFill>
          <a:latin typeface="+mj-lt"/>
          <a:ea typeface="+mj-ea"/>
          <a:cs typeface="+mj-cs"/>
        </a:defRPr>
      </a:lvl1pPr>
      <a:lvl2pPr algn="l" rtl="0" eaLnBrk="0" fontAlgn="base" hangingPunct="0">
        <a:lnSpc>
          <a:spcPct val="87000"/>
        </a:lnSpc>
        <a:spcBef>
          <a:spcPct val="0"/>
        </a:spcBef>
        <a:spcAft>
          <a:spcPct val="0"/>
        </a:spcAft>
        <a:defRPr sz="3800" b="1">
          <a:solidFill>
            <a:schemeClr val="hlink"/>
          </a:solidFill>
          <a:latin typeface="Helvetica" pitchFamily="34" charset="0"/>
        </a:defRPr>
      </a:lvl2pPr>
      <a:lvl3pPr algn="l" rtl="0" eaLnBrk="0" fontAlgn="base" hangingPunct="0">
        <a:lnSpc>
          <a:spcPct val="87000"/>
        </a:lnSpc>
        <a:spcBef>
          <a:spcPct val="0"/>
        </a:spcBef>
        <a:spcAft>
          <a:spcPct val="0"/>
        </a:spcAft>
        <a:defRPr sz="3800" b="1">
          <a:solidFill>
            <a:schemeClr val="hlink"/>
          </a:solidFill>
          <a:latin typeface="Helvetica" pitchFamily="34" charset="0"/>
        </a:defRPr>
      </a:lvl3pPr>
      <a:lvl4pPr algn="l" rtl="0" eaLnBrk="0" fontAlgn="base" hangingPunct="0">
        <a:lnSpc>
          <a:spcPct val="87000"/>
        </a:lnSpc>
        <a:spcBef>
          <a:spcPct val="0"/>
        </a:spcBef>
        <a:spcAft>
          <a:spcPct val="0"/>
        </a:spcAft>
        <a:defRPr sz="3800" b="1">
          <a:solidFill>
            <a:schemeClr val="hlink"/>
          </a:solidFill>
          <a:latin typeface="Helvetica" pitchFamily="34" charset="0"/>
        </a:defRPr>
      </a:lvl4pPr>
      <a:lvl5pPr algn="l" rtl="0" eaLnBrk="0" fontAlgn="base" hangingPunct="0">
        <a:lnSpc>
          <a:spcPct val="87000"/>
        </a:lnSpc>
        <a:spcBef>
          <a:spcPct val="0"/>
        </a:spcBef>
        <a:spcAft>
          <a:spcPct val="0"/>
        </a:spcAft>
        <a:defRPr sz="3800" b="1">
          <a:solidFill>
            <a:schemeClr val="hlink"/>
          </a:solidFill>
          <a:latin typeface="Helvetica" pitchFamily="34" charset="0"/>
        </a:defRPr>
      </a:lvl5pPr>
      <a:lvl6pPr marL="457200" algn="l" rtl="0" fontAlgn="base">
        <a:lnSpc>
          <a:spcPct val="87000"/>
        </a:lnSpc>
        <a:spcBef>
          <a:spcPct val="0"/>
        </a:spcBef>
        <a:spcAft>
          <a:spcPct val="0"/>
        </a:spcAft>
        <a:defRPr sz="3800" b="1">
          <a:solidFill>
            <a:schemeClr val="hlink"/>
          </a:solidFill>
          <a:latin typeface="Helvetica" pitchFamily="34" charset="0"/>
        </a:defRPr>
      </a:lvl6pPr>
      <a:lvl7pPr marL="914400" algn="l" rtl="0" fontAlgn="base">
        <a:lnSpc>
          <a:spcPct val="87000"/>
        </a:lnSpc>
        <a:spcBef>
          <a:spcPct val="0"/>
        </a:spcBef>
        <a:spcAft>
          <a:spcPct val="0"/>
        </a:spcAft>
        <a:defRPr sz="3800" b="1">
          <a:solidFill>
            <a:schemeClr val="hlink"/>
          </a:solidFill>
          <a:latin typeface="Helvetica" pitchFamily="34" charset="0"/>
        </a:defRPr>
      </a:lvl7pPr>
      <a:lvl8pPr marL="1371600" algn="l" rtl="0" fontAlgn="base">
        <a:lnSpc>
          <a:spcPct val="87000"/>
        </a:lnSpc>
        <a:spcBef>
          <a:spcPct val="0"/>
        </a:spcBef>
        <a:spcAft>
          <a:spcPct val="0"/>
        </a:spcAft>
        <a:defRPr sz="3800" b="1">
          <a:solidFill>
            <a:schemeClr val="hlink"/>
          </a:solidFill>
          <a:latin typeface="Helvetica" pitchFamily="34" charset="0"/>
        </a:defRPr>
      </a:lvl8pPr>
      <a:lvl9pPr marL="1828800" algn="l" rtl="0" fontAlgn="base">
        <a:lnSpc>
          <a:spcPct val="87000"/>
        </a:lnSpc>
        <a:spcBef>
          <a:spcPct val="0"/>
        </a:spcBef>
        <a:spcAft>
          <a:spcPct val="0"/>
        </a:spcAft>
        <a:defRPr sz="3800" b="1">
          <a:solidFill>
            <a:schemeClr val="hlink"/>
          </a:solidFill>
          <a:latin typeface="Helvetica" pitchFamily="34" charset="0"/>
        </a:defRPr>
      </a:lvl9pPr>
    </p:titleStyle>
    <p:body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1"/>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2"/>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tx2"/>
          </a:solidFill>
          <a:latin typeface="+mn-lt"/>
        </a:defRPr>
      </a:lvl3pPr>
      <a:lvl4pPr marL="1600200" indent="-228600" algn="l" rtl="0" eaLnBrk="0" fontAlgn="base" hangingPunct="0">
        <a:spcBef>
          <a:spcPct val="20000"/>
        </a:spcBef>
        <a:spcAft>
          <a:spcPct val="0"/>
        </a:spcAft>
        <a:buChar char="»"/>
        <a:defRPr b="1">
          <a:solidFill>
            <a:schemeClr val="tx2"/>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rapy.org/doc/"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customXml" Target="../ink/ink1.xml"/><Relationship Id="rId4" Type="http://schemas.openxmlformats.org/officeDocument/2006/relationships/hyperlink" Target="https://doc.scrapy.org/en/1.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0.emf"/><Relationship Id="rId4" Type="http://schemas.openxmlformats.org/officeDocument/2006/relationships/customXml" Target="../ink/ink14.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customXml" Target="../ink/ink16.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hyperlink" Target="https://scrapinghub.com/scrapy-cloud/" TargetMode="External"/><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7166640" y="6477000"/>
            <a:ext cx="1686358"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lnSpc>
                <a:spcPct val="95000"/>
              </a:lnSpc>
              <a:spcBef>
                <a:spcPct val="50000"/>
              </a:spcBef>
              <a:buClr>
                <a:schemeClr val="hlink"/>
              </a:buClr>
              <a:buFont typeface="Wingdings" panose="05000000000000000000" pitchFamily="2" charset="2"/>
              <a:defRPr sz="2400" b="1">
                <a:solidFill>
                  <a:schemeClr val="tx1"/>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400" baseline="0" dirty="0" smtClean="0">
                <a:latin typeface="Courier New" panose="02070309020205020404" pitchFamily="49" charset="0"/>
              </a:rPr>
              <a:t>March 16, 2017</a:t>
            </a:r>
            <a:endParaRPr lang="en-US" altLang="en-US" sz="1400" baseline="0" dirty="0">
              <a:latin typeface="Courier New" panose="02070309020205020404" pitchFamily="49" charset="0"/>
            </a:endParaRPr>
          </a:p>
        </p:txBody>
      </p:sp>
      <p:sp>
        <p:nvSpPr>
          <p:cNvPr id="2" name="Title 1"/>
          <p:cNvSpPr>
            <a:spLocks noGrp="1"/>
          </p:cNvSpPr>
          <p:nvPr>
            <p:ph type="title"/>
          </p:nvPr>
        </p:nvSpPr>
        <p:spPr>
          <a:xfrm>
            <a:off x="381000" y="247650"/>
            <a:ext cx="8740775" cy="781050"/>
          </a:xfrm>
        </p:spPr>
        <p:txBody>
          <a:bodyPr/>
          <a:lstStyle/>
          <a:p>
            <a:r>
              <a:rPr lang="en-US" dirty="0" smtClean="0"/>
              <a:t>CSCE  590 Web Scraping – XPaths</a:t>
            </a:r>
            <a:endParaRPr lang="en-US" dirty="0"/>
          </a:p>
        </p:txBody>
      </p:sp>
      <p:pic>
        <p:nvPicPr>
          <p:cNvPr id="3" name="Picture 2"/>
          <p:cNvPicPr>
            <a:picLocks noChangeAspect="1"/>
          </p:cNvPicPr>
          <p:nvPr/>
        </p:nvPicPr>
        <p:blipFill>
          <a:blip r:embed="rId2"/>
          <a:stretch>
            <a:fillRect/>
          </a:stretch>
        </p:blipFill>
        <p:spPr>
          <a:xfrm>
            <a:off x="944539" y="990600"/>
            <a:ext cx="7056461" cy="3945327"/>
          </a:xfrm>
          <a:prstGeom prst="rect">
            <a:avLst/>
          </a:prstGeom>
        </p:spPr>
      </p:pic>
      <p:sp>
        <p:nvSpPr>
          <p:cNvPr id="9" name="Rectangle 3"/>
          <p:cNvSpPr txBox="1">
            <a:spLocks noChangeArrowheads="1"/>
          </p:cNvSpPr>
          <p:nvPr/>
        </p:nvSpPr>
        <p:spPr bwMode="auto">
          <a:xfrm>
            <a:off x="533400" y="4267200"/>
            <a:ext cx="6403975" cy="1905000"/>
          </a:xfrm>
          <a:prstGeom prst="rect">
            <a:avLst/>
          </a:prstGeom>
          <a:noFill/>
          <a:ln w="9525">
            <a:noFill/>
            <a:miter lim="800000"/>
            <a:headEnd/>
            <a:tailEnd/>
          </a:ln>
          <a:effectLst/>
        </p:spPr>
        <p:txBody>
          <a:bodyPr vert="horz" wrap="square" lIns="90487" tIns="44450" rIns="90487" bIns="44450" numCol="1" anchor="t" anchorCtr="0" compatLnSpc="1">
            <a:prstTxWarp prst="textNoShape">
              <a:avLst/>
            </a:prstTxWarp>
          </a:bodyPr>
          <a:lst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1"/>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2"/>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tx2"/>
                </a:solidFill>
                <a:latin typeface="+mn-lt"/>
              </a:defRPr>
            </a:lvl3pPr>
            <a:lvl4pPr marL="1600200" indent="-228600" algn="l" rtl="0" eaLnBrk="0" fontAlgn="base" hangingPunct="0">
              <a:spcBef>
                <a:spcPct val="20000"/>
              </a:spcBef>
              <a:spcAft>
                <a:spcPct val="0"/>
              </a:spcAft>
              <a:buChar char="»"/>
              <a:defRPr b="1">
                <a:solidFill>
                  <a:schemeClr val="tx2"/>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a:lstStyle>
          <a:p>
            <a:pPr eaLnBrk="1" hangingPunct="1">
              <a:defRPr/>
            </a:pPr>
            <a:r>
              <a:rPr lang="en-US" kern="0" baseline="0" dirty="0" smtClean="0"/>
              <a:t>Topics </a:t>
            </a:r>
          </a:p>
          <a:p>
            <a:pPr lvl="1" eaLnBrk="1" hangingPunct="1">
              <a:defRPr/>
            </a:pPr>
            <a:r>
              <a:rPr lang="en-US" kern="0" baseline="0" dirty="0" smtClean="0"/>
              <a:t>The </a:t>
            </a:r>
            <a:r>
              <a:rPr lang="en-US" kern="0" baseline="0" dirty="0" err="1" smtClean="0"/>
              <a:t>Scrapy</a:t>
            </a:r>
            <a:r>
              <a:rPr lang="en-US" kern="0" baseline="0" dirty="0" smtClean="0"/>
              <a:t> framework revisited</a:t>
            </a:r>
          </a:p>
          <a:p>
            <a:pPr eaLnBrk="1" hangingPunct="1">
              <a:defRPr/>
            </a:pPr>
            <a:r>
              <a:rPr lang="en-US" kern="0" baseline="0" dirty="0" smtClean="0"/>
              <a:t>Readings:</a:t>
            </a:r>
          </a:p>
          <a:p>
            <a:pPr lvl="1" eaLnBrk="1" hangingPunct="1">
              <a:defRPr/>
            </a:pPr>
            <a:r>
              <a:rPr lang="en-US" altLang="en-US" kern="0" baseline="0" dirty="0" err="1" smtClean="0"/>
              <a:t>Scrapy</a:t>
            </a:r>
            <a:r>
              <a:rPr lang="en-US" altLang="en-US" kern="0" baseline="0" dirty="0" smtClean="0"/>
              <a:t> </a:t>
            </a:r>
            <a:r>
              <a:rPr lang="en-US" altLang="en-US" kern="0" baseline="0" dirty="0"/>
              <a:t>User manual </a:t>
            </a:r>
            <a:r>
              <a:rPr lang="en-US" altLang="en-US" kern="0" baseline="0" dirty="0" smtClean="0"/>
              <a:t>– </a:t>
            </a:r>
          </a:p>
          <a:p>
            <a:pPr lvl="2" eaLnBrk="1" hangingPunct="1">
              <a:defRPr/>
            </a:pPr>
            <a:r>
              <a:rPr lang="en-US" altLang="en-US" kern="0" baseline="0" dirty="0" smtClean="0">
                <a:hlinkClick r:id="rId3"/>
              </a:rPr>
              <a:t>https</a:t>
            </a:r>
            <a:r>
              <a:rPr lang="en-US" altLang="en-US" kern="0" baseline="0" dirty="0">
                <a:hlinkClick r:id="rId3"/>
              </a:rPr>
              <a:t>://scrapy.org/doc</a:t>
            </a:r>
            <a:r>
              <a:rPr lang="en-US" altLang="en-US" kern="0" baseline="0" dirty="0" smtClean="0">
                <a:hlinkClick r:id="rId3"/>
              </a:rPr>
              <a:t>/</a:t>
            </a:r>
            <a:endParaRPr lang="en-US" altLang="en-US" kern="0" baseline="0" dirty="0" smtClean="0"/>
          </a:p>
          <a:p>
            <a:pPr lvl="2" eaLnBrk="1" hangingPunct="1">
              <a:defRPr/>
            </a:pPr>
            <a:r>
              <a:rPr lang="en-US" altLang="en-US" kern="0" baseline="0" dirty="0">
                <a:hlinkClick r:id="rId4"/>
              </a:rPr>
              <a:t>https://doc.scrapy.org/en/1.3</a:t>
            </a:r>
            <a:r>
              <a:rPr lang="en-US" altLang="en-US" kern="0" baseline="0" dirty="0" smtClean="0">
                <a:hlinkClick r:id="rId4"/>
              </a:rPr>
              <a:t>/</a:t>
            </a:r>
            <a:r>
              <a:rPr lang="en-US" altLang="en-US" kern="0" baseline="0" dirty="0" smtClean="0"/>
              <a:t> </a:t>
            </a:r>
          </a:p>
        </p:txBody>
      </p:sp>
      <mc:AlternateContent xmlns:mc="http://schemas.openxmlformats.org/markup-compatibility/2006">
        <mc:Choice xmlns:p14="http://schemas.microsoft.com/office/powerpoint/2010/main" Requires="p14">
          <p:contentPart p14:bwMode="auto" r:id="rId5">
            <p14:nvContentPartPr>
              <p14:cNvPr id="4" name="Ink 3"/>
              <p14:cNvContentPartPr/>
              <p14:nvPr/>
            </p14:nvContentPartPr>
            <p14:xfrm>
              <a:off x="2641680" y="4958640"/>
              <a:ext cx="155160" cy="177120"/>
            </p14:xfrm>
          </p:contentPart>
        </mc:Choice>
        <mc:Fallback>
          <p:pic>
            <p:nvPicPr>
              <p:cNvPr id="4" name="Ink 3"/>
              <p:cNvPicPr/>
              <p:nvPr/>
            </p:nvPicPr>
            <p:blipFill>
              <a:blip r:embed="rId6"/>
              <a:stretch>
                <a:fillRect/>
              </a:stretch>
            </p:blipFill>
            <p:spPr>
              <a:xfrm>
                <a:off x="2635920" y="4951800"/>
                <a:ext cx="166320" cy="190800"/>
              </a:xfrm>
              <a:prstGeom prst="rect">
                <a:avLst/>
              </a:prstGeom>
            </p:spPr>
          </p:pic>
        </mc:Fallback>
      </mc:AlternateContent>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1225" y="0"/>
            <a:ext cx="5311775" cy="781050"/>
          </a:xfrm>
        </p:spPr>
        <p:txBody>
          <a:bodyPr/>
          <a:lstStyle/>
          <a:p>
            <a:r>
              <a:rPr lang="en-US" dirty="0" smtClean="0"/>
              <a:t>Architecture Overview</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8600" y="685800"/>
            <a:ext cx="8658225" cy="5791200"/>
          </a:xfrm>
          <a:prstGeom prst="rect">
            <a:avLst/>
          </a:prstGeom>
        </p:spPr>
      </p:pic>
    </p:spTree>
    <p:extLst>
      <p:ext uri="{BB962C8B-B14F-4D97-AF65-F5344CB8AC3E}">
        <p14:creationId xmlns:p14="http://schemas.microsoft.com/office/powerpoint/2010/main" val="165512106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220788"/>
            <a:ext cx="8763000" cy="5256212"/>
          </a:xfrm>
        </p:spPr>
        <p:txBody>
          <a:bodyPr/>
          <a:lstStyle/>
          <a:p>
            <a:r>
              <a:rPr lang="en-US" sz="1800" dirty="0"/>
              <a:t>The data flow in </a:t>
            </a:r>
            <a:r>
              <a:rPr lang="en-US" sz="1800" dirty="0" err="1"/>
              <a:t>Scrapy</a:t>
            </a:r>
            <a:r>
              <a:rPr lang="en-US" sz="1800" dirty="0"/>
              <a:t> is controlled by the execution engine, and goes like this</a:t>
            </a:r>
            <a:r>
              <a:rPr lang="en-US" sz="1800" dirty="0" smtClean="0"/>
              <a:t>:</a:t>
            </a:r>
            <a:endParaRPr lang="en-US" sz="1800" dirty="0"/>
          </a:p>
          <a:p>
            <a:pPr lvl="1">
              <a:buFont typeface="Wingdings" panose="05000000000000000000" pitchFamily="2" charset="2"/>
              <a:buChar char="§"/>
            </a:pPr>
            <a:r>
              <a:rPr lang="en-US" sz="1600" dirty="0" smtClean="0"/>
              <a:t>The </a:t>
            </a:r>
            <a:r>
              <a:rPr lang="en-US" sz="1600" dirty="0"/>
              <a:t>Engine gets the initial Requests to crawl from the Spider.</a:t>
            </a:r>
          </a:p>
          <a:p>
            <a:pPr lvl="1">
              <a:buFont typeface="Wingdings" panose="05000000000000000000" pitchFamily="2" charset="2"/>
              <a:buChar char="§"/>
            </a:pPr>
            <a:r>
              <a:rPr lang="en-US" sz="1600" dirty="0" smtClean="0"/>
              <a:t>The </a:t>
            </a:r>
            <a:r>
              <a:rPr lang="en-US" sz="1600" dirty="0"/>
              <a:t>Engine schedules the Requests in the Scheduler and asks for the next Requests to crawl.</a:t>
            </a:r>
          </a:p>
          <a:p>
            <a:pPr lvl="1">
              <a:buFont typeface="Wingdings" panose="05000000000000000000" pitchFamily="2" charset="2"/>
              <a:buChar char="§"/>
            </a:pPr>
            <a:r>
              <a:rPr lang="en-US" sz="1600" dirty="0" smtClean="0"/>
              <a:t>The </a:t>
            </a:r>
            <a:r>
              <a:rPr lang="en-US" sz="1600" dirty="0"/>
              <a:t>Scheduler returns the next Requests to the Engine.</a:t>
            </a:r>
          </a:p>
          <a:p>
            <a:pPr lvl="1">
              <a:buFont typeface="Wingdings" panose="05000000000000000000" pitchFamily="2" charset="2"/>
              <a:buChar char="§"/>
            </a:pPr>
            <a:r>
              <a:rPr lang="en-US" sz="1600" dirty="0" smtClean="0"/>
              <a:t>The </a:t>
            </a:r>
            <a:r>
              <a:rPr lang="en-US" sz="1600" dirty="0"/>
              <a:t>Engine sends the Requests to the Downloader, passing through the Downloader </a:t>
            </a:r>
            <a:r>
              <a:rPr lang="en-US" sz="1600" dirty="0" err="1"/>
              <a:t>Middlewares</a:t>
            </a:r>
            <a:r>
              <a:rPr lang="en-US" sz="1600" dirty="0"/>
              <a:t> (see </a:t>
            </a:r>
            <a:r>
              <a:rPr lang="en-US" sz="1600" dirty="0" err="1"/>
              <a:t>process_request</a:t>
            </a:r>
            <a:r>
              <a:rPr lang="en-US" sz="1600" dirty="0"/>
              <a:t>()).</a:t>
            </a:r>
          </a:p>
          <a:p>
            <a:pPr lvl="1">
              <a:buFont typeface="Wingdings" panose="05000000000000000000" pitchFamily="2" charset="2"/>
              <a:buChar char="§"/>
            </a:pPr>
            <a:r>
              <a:rPr lang="en-US" sz="1600" dirty="0" smtClean="0"/>
              <a:t>Once </a:t>
            </a:r>
            <a:r>
              <a:rPr lang="en-US" sz="1600" dirty="0"/>
              <a:t>the page finishes downloading the Downloader generates a Response (with that page) and sends it to the Engine, passing through the Downloader </a:t>
            </a:r>
            <a:r>
              <a:rPr lang="en-US" sz="1600" dirty="0" err="1"/>
              <a:t>Middlewares</a:t>
            </a:r>
            <a:r>
              <a:rPr lang="en-US" sz="1600" dirty="0"/>
              <a:t> (see </a:t>
            </a:r>
            <a:r>
              <a:rPr lang="en-US" sz="1600" dirty="0" err="1"/>
              <a:t>process_response</a:t>
            </a:r>
            <a:r>
              <a:rPr lang="en-US" sz="1600" dirty="0"/>
              <a:t>()).</a:t>
            </a:r>
          </a:p>
          <a:p>
            <a:pPr lvl="1">
              <a:buFont typeface="Wingdings" panose="05000000000000000000" pitchFamily="2" charset="2"/>
              <a:buChar char="§"/>
            </a:pPr>
            <a:r>
              <a:rPr lang="en-US" sz="1600" dirty="0" smtClean="0"/>
              <a:t>The </a:t>
            </a:r>
            <a:r>
              <a:rPr lang="en-US" sz="1600" dirty="0"/>
              <a:t>Engine receives the Response from the Downloader and sends it to the Spider for processing, passing through the Spider Middleware (see </a:t>
            </a:r>
            <a:r>
              <a:rPr lang="en-US" sz="1600" dirty="0" err="1"/>
              <a:t>process_spider_input</a:t>
            </a:r>
            <a:r>
              <a:rPr lang="en-US" sz="1600" dirty="0"/>
              <a:t>()).</a:t>
            </a:r>
          </a:p>
          <a:p>
            <a:pPr lvl="1">
              <a:buFont typeface="Wingdings" panose="05000000000000000000" pitchFamily="2" charset="2"/>
              <a:buChar char="§"/>
            </a:pPr>
            <a:r>
              <a:rPr lang="en-US" sz="1600" dirty="0" smtClean="0"/>
              <a:t>The </a:t>
            </a:r>
            <a:r>
              <a:rPr lang="en-US" sz="1600" dirty="0"/>
              <a:t>Spider processes the Response and returns scraped items and new Requests (to follow) to the Engine, passing through the Spider Middleware (see </a:t>
            </a:r>
            <a:r>
              <a:rPr lang="en-US" sz="1600" dirty="0" err="1"/>
              <a:t>process_spider_output</a:t>
            </a:r>
            <a:r>
              <a:rPr lang="en-US" sz="1600" dirty="0"/>
              <a:t>()).</a:t>
            </a:r>
          </a:p>
          <a:p>
            <a:pPr lvl="1">
              <a:buFont typeface="Wingdings" panose="05000000000000000000" pitchFamily="2" charset="2"/>
              <a:buChar char="§"/>
            </a:pPr>
            <a:r>
              <a:rPr lang="en-US" sz="1600" dirty="0" smtClean="0"/>
              <a:t>The </a:t>
            </a:r>
            <a:r>
              <a:rPr lang="en-US" sz="1600" dirty="0"/>
              <a:t>Engine sends processed items to Item Pipelines, then send processed Requests to the Scheduler and asks for possible next Requests to crawl.</a:t>
            </a:r>
          </a:p>
          <a:p>
            <a:pPr lvl="1">
              <a:buFont typeface="Wingdings" panose="05000000000000000000" pitchFamily="2" charset="2"/>
              <a:buChar char="§"/>
            </a:pPr>
            <a:r>
              <a:rPr lang="en-US" sz="1600" dirty="0" smtClean="0"/>
              <a:t>The </a:t>
            </a:r>
            <a:r>
              <a:rPr lang="en-US" sz="1600" dirty="0"/>
              <a:t>process repeats (from step 1) until there are no more requests from the Scheduler.</a:t>
            </a:r>
          </a:p>
          <a:p>
            <a:pPr lvl="1">
              <a:buFont typeface="Wingdings" panose="05000000000000000000" pitchFamily="2" charset="2"/>
              <a:buChar char="§"/>
            </a:pPr>
            <a:endParaRPr lang="en-US" sz="1600" dirty="0"/>
          </a:p>
        </p:txBody>
      </p:sp>
    </p:spTree>
    <p:extLst>
      <p:ext uri="{BB962C8B-B14F-4D97-AF65-F5344CB8AC3E}">
        <p14:creationId xmlns:p14="http://schemas.microsoft.com/office/powerpoint/2010/main" val="291812258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Xpath</a:t>
            </a:r>
            <a:endParaRPr lang="en-US" dirty="0"/>
          </a:p>
        </p:txBody>
      </p:sp>
      <p:sp>
        <p:nvSpPr>
          <p:cNvPr id="3" name="Content Placeholder 2"/>
          <p:cNvSpPr>
            <a:spLocks noGrp="1"/>
          </p:cNvSpPr>
          <p:nvPr>
            <p:ph idx="1"/>
          </p:nvPr>
        </p:nvSpPr>
        <p:spPr/>
        <p:txBody>
          <a:bodyPr/>
          <a:lstStyle/>
          <a:p>
            <a:r>
              <a:rPr lang="en-US" dirty="0">
                <a:effectLst/>
              </a:rPr>
              <a:t>&gt;&gt;&gt; </a:t>
            </a:r>
            <a:r>
              <a:rPr lang="en-US" dirty="0" err="1">
                <a:effectLst/>
              </a:rPr>
              <a:t>response.xpath</a:t>
            </a:r>
            <a:r>
              <a:rPr lang="en-US" dirty="0">
                <a:effectLst/>
              </a:rPr>
              <a:t>('//title')</a:t>
            </a:r>
            <a:br>
              <a:rPr lang="en-US" dirty="0">
                <a:effectLst/>
              </a:rPr>
            </a:br>
            <a:r>
              <a:rPr lang="en-US" dirty="0">
                <a:effectLst/>
              </a:rPr>
              <a:t>[&lt;Selector </a:t>
            </a:r>
            <a:r>
              <a:rPr lang="en-US" dirty="0" err="1">
                <a:effectLst/>
              </a:rPr>
              <a:t>xpath</a:t>
            </a:r>
            <a:r>
              <a:rPr lang="en-US" dirty="0">
                <a:effectLst/>
              </a:rPr>
              <a:t>='//title' data='&lt;title&gt;Quotes to Scrape&lt;/title</a:t>
            </a:r>
            <a:r>
              <a:rPr lang="en-US" dirty="0" smtClean="0">
                <a:effectLst/>
              </a:rPr>
              <a:t>&gt;'&gt;]</a:t>
            </a:r>
          </a:p>
          <a:p>
            <a:r>
              <a:rPr lang="en-US" dirty="0" smtClean="0">
                <a:effectLst/>
              </a:rPr>
              <a:t>&gt;&gt;&gt; </a:t>
            </a:r>
            <a:r>
              <a:rPr lang="en-US" dirty="0" err="1">
                <a:effectLst/>
              </a:rPr>
              <a:t>response.xpath</a:t>
            </a:r>
            <a:r>
              <a:rPr lang="en-US" dirty="0">
                <a:effectLst/>
              </a:rPr>
              <a:t>('//title/text()').</a:t>
            </a:r>
            <a:r>
              <a:rPr lang="en-US" dirty="0" err="1">
                <a:effectLst/>
              </a:rPr>
              <a:t>extract_first</a:t>
            </a:r>
            <a:r>
              <a:rPr lang="en-US" dirty="0">
                <a:effectLst/>
              </a:rPr>
              <a:t>()</a:t>
            </a:r>
            <a:br>
              <a:rPr lang="en-US" dirty="0">
                <a:effectLst/>
              </a:rPr>
            </a:br>
            <a:r>
              <a:rPr lang="en-US" dirty="0">
                <a:effectLst/>
              </a:rPr>
              <a:t>'Quotes to Scrape'</a:t>
            </a:r>
            <a:br>
              <a:rPr lang="en-US" dirty="0">
                <a:effectLst/>
              </a:rPr>
            </a:br>
            <a:endParaRPr lang="en-US" dirty="0"/>
          </a:p>
        </p:txBody>
      </p:sp>
      <p:sp>
        <p:nvSpPr>
          <p:cNvPr id="4" name="TextBox 3"/>
          <p:cNvSpPr txBox="1"/>
          <p:nvPr/>
        </p:nvSpPr>
        <p:spPr>
          <a:xfrm>
            <a:off x="2286000" y="6477000"/>
            <a:ext cx="3136564" cy="523220"/>
          </a:xfrm>
          <a:prstGeom prst="rect">
            <a:avLst/>
          </a:prstGeom>
          <a:noFill/>
        </p:spPr>
        <p:txBody>
          <a:bodyPr wrap="none" rtlCol="0">
            <a:spAutoFit/>
          </a:bodyPr>
          <a:lstStyle/>
          <a:p>
            <a:r>
              <a:rPr lang="en-US" altLang="en-US" sz="1600" baseline="0" dirty="0"/>
              <a:t>https://</a:t>
            </a:r>
            <a:r>
              <a:rPr lang="en-US" altLang="en-US" sz="1600" baseline="0" dirty="0" smtClean="0"/>
              <a:t>doc.scrapy.org/en/1.3/</a:t>
            </a:r>
            <a:endParaRPr lang="en-US" altLang="en-US" dirty="0"/>
          </a:p>
          <a:p>
            <a:endParaRPr lang="en-US" dirty="0"/>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1235880" y="51840"/>
              <a:ext cx="4582440" cy="3925800"/>
            </p14:xfrm>
          </p:contentPart>
        </mc:Choice>
        <mc:Fallback>
          <p:pic>
            <p:nvPicPr>
              <p:cNvPr id="5" name="Ink 4"/>
              <p:cNvPicPr/>
              <p:nvPr/>
            </p:nvPicPr>
            <p:blipFill>
              <a:blip r:embed="rId3"/>
              <a:stretch>
                <a:fillRect/>
              </a:stretch>
            </p:blipFill>
            <p:spPr>
              <a:xfrm>
                <a:off x="1230840" y="47520"/>
                <a:ext cx="4595760" cy="3933360"/>
              </a:xfrm>
              <a:prstGeom prst="rect">
                <a:avLst/>
              </a:prstGeom>
            </p:spPr>
          </p:pic>
        </mc:Fallback>
      </mc:AlternateContent>
    </p:spTree>
    <p:extLst>
      <p:ext uri="{BB962C8B-B14F-4D97-AF65-F5344CB8AC3E}">
        <p14:creationId xmlns:p14="http://schemas.microsoft.com/office/powerpoint/2010/main" val="210838817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XPATH Tutorial</a:t>
            </a:r>
            <a:endParaRPr lang="en-US" dirty="0"/>
          </a:p>
        </p:txBody>
      </p:sp>
      <p:sp>
        <p:nvSpPr>
          <p:cNvPr id="3" name="Content Placeholder 2"/>
          <p:cNvSpPr>
            <a:spLocks noGrp="1"/>
          </p:cNvSpPr>
          <p:nvPr>
            <p:ph idx="1"/>
          </p:nvPr>
        </p:nvSpPr>
        <p:spPr/>
        <p:txBody>
          <a:bodyPr/>
          <a:lstStyle/>
          <a:p>
            <a:r>
              <a:rPr lang="en-US" dirty="0"/>
              <a:t>http://zvon.org/comp/r/tut-XPath_1.html#intro</a:t>
            </a:r>
          </a:p>
          <a:p>
            <a:endParaRPr lang="en-US" dirty="0"/>
          </a:p>
        </p:txBody>
      </p:sp>
      <p:sp>
        <p:nvSpPr>
          <p:cNvPr id="4" name="TextBox 3"/>
          <p:cNvSpPr txBox="1"/>
          <p:nvPr/>
        </p:nvSpPr>
        <p:spPr>
          <a:xfrm>
            <a:off x="990600" y="6453027"/>
            <a:ext cx="5160387" cy="369332"/>
          </a:xfrm>
          <a:prstGeom prst="rect">
            <a:avLst/>
          </a:prstGeom>
          <a:noFill/>
        </p:spPr>
        <p:txBody>
          <a:bodyPr wrap="none" rtlCol="0">
            <a:spAutoFit/>
          </a:bodyPr>
          <a:lstStyle/>
          <a:p>
            <a:r>
              <a:rPr lang="en-US" baseline="0" dirty="0"/>
              <a:t>http://zvon.org/comp/r/tut-XPath_1.html#intro</a:t>
            </a:r>
          </a:p>
        </p:txBody>
      </p:sp>
    </p:spTree>
    <p:extLst>
      <p:ext uri="{BB962C8B-B14F-4D97-AF65-F5344CB8AC3E}">
        <p14:creationId xmlns:p14="http://schemas.microsoft.com/office/powerpoint/2010/main" val="326779688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47650"/>
            <a:ext cx="8283575" cy="781050"/>
          </a:xfrm>
        </p:spPr>
        <p:txBody>
          <a:bodyPr/>
          <a:lstStyle/>
          <a:p>
            <a:r>
              <a:rPr lang="en-US" sz="4000" dirty="0"/>
              <a:t>List of </a:t>
            </a:r>
            <a:r>
              <a:rPr lang="en-US" sz="4000" dirty="0" smtClean="0"/>
              <a:t>XPaths</a:t>
            </a:r>
            <a:endParaRPr lang="en-US" dirty="0"/>
          </a:p>
        </p:txBody>
      </p:sp>
      <p:sp>
        <p:nvSpPr>
          <p:cNvPr id="6" name="Content Placeholder 5"/>
          <p:cNvSpPr>
            <a:spLocks noGrp="1"/>
          </p:cNvSpPr>
          <p:nvPr>
            <p:ph sz="half" idx="1"/>
          </p:nvPr>
        </p:nvSpPr>
        <p:spPr/>
        <p:txBody>
          <a:bodyPr/>
          <a:lstStyle/>
          <a:p>
            <a:r>
              <a:rPr lang="en-US" sz="2000" dirty="0" smtClean="0"/>
              <a:t>XPath </a:t>
            </a:r>
            <a:r>
              <a:rPr lang="en-US" sz="2000" dirty="0"/>
              <a:t>as filesystem addressing</a:t>
            </a:r>
          </a:p>
          <a:p>
            <a:r>
              <a:rPr lang="en-US" sz="2000" dirty="0"/>
              <a:t>Start with //</a:t>
            </a:r>
          </a:p>
          <a:p>
            <a:r>
              <a:rPr lang="en-US" sz="2000" dirty="0"/>
              <a:t>All elements: *</a:t>
            </a:r>
          </a:p>
          <a:p>
            <a:r>
              <a:rPr lang="en-US" sz="2000" dirty="0"/>
              <a:t>Further conditions inside </a:t>
            </a:r>
            <a:r>
              <a:rPr lang="en-US" sz="2000" dirty="0" smtClean="0"/>
              <a:t>[ ]</a:t>
            </a:r>
            <a:endParaRPr lang="en-US" sz="2000" dirty="0"/>
          </a:p>
          <a:p>
            <a:r>
              <a:rPr lang="en-US" sz="2000" dirty="0"/>
              <a:t>Attributes</a:t>
            </a:r>
          </a:p>
          <a:p>
            <a:r>
              <a:rPr lang="en-US" sz="2000" dirty="0"/>
              <a:t>Attribute values</a:t>
            </a:r>
          </a:p>
          <a:p>
            <a:r>
              <a:rPr lang="en-US" sz="2000" dirty="0"/>
              <a:t>Nodes counting</a:t>
            </a:r>
          </a:p>
          <a:p>
            <a:r>
              <a:rPr lang="en-US" sz="2000" dirty="0"/>
              <a:t>Playing with names of selected elements</a:t>
            </a:r>
          </a:p>
          <a:p>
            <a:r>
              <a:rPr lang="en-US" sz="2000" dirty="0"/>
              <a:t>Length of string</a:t>
            </a:r>
          </a:p>
          <a:p>
            <a:r>
              <a:rPr lang="en-US" sz="2000" dirty="0"/>
              <a:t>Combining XPaths with |</a:t>
            </a:r>
          </a:p>
          <a:p>
            <a:endParaRPr lang="en-US" sz="2000" dirty="0"/>
          </a:p>
        </p:txBody>
      </p:sp>
      <p:sp>
        <p:nvSpPr>
          <p:cNvPr id="7" name="Content Placeholder 6"/>
          <p:cNvSpPr>
            <a:spLocks noGrp="1"/>
          </p:cNvSpPr>
          <p:nvPr>
            <p:ph sz="half" idx="2"/>
          </p:nvPr>
        </p:nvSpPr>
        <p:spPr/>
        <p:txBody>
          <a:bodyPr/>
          <a:lstStyle/>
          <a:p>
            <a:r>
              <a:rPr lang="en-US" sz="2400" dirty="0" smtClean="0"/>
              <a:t>Child </a:t>
            </a:r>
            <a:r>
              <a:rPr lang="en-US" sz="2400" dirty="0"/>
              <a:t>axis</a:t>
            </a:r>
          </a:p>
          <a:p>
            <a:r>
              <a:rPr lang="en-US" sz="2400" dirty="0"/>
              <a:t>Descendant axis</a:t>
            </a:r>
          </a:p>
          <a:p>
            <a:r>
              <a:rPr lang="en-US" sz="2400" dirty="0"/>
              <a:t>Parent axis</a:t>
            </a:r>
          </a:p>
          <a:p>
            <a:r>
              <a:rPr lang="en-US" sz="2400" dirty="0"/>
              <a:t>Ancestor axis</a:t>
            </a:r>
          </a:p>
          <a:p>
            <a:r>
              <a:rPr lang="en-US" sz="2400" dirty="0"/>
              <a:t>Following-sibling axis</a:t>
            </a:r>
          </a:p>
          <a:p>
            <a:r>
              <a:rPr lang="en-US" sz="2400" dirty="0"/>
              <a:t>Preceding-sibling axis</a:t>
            </a:r>
          </a:p>
          <a:p>
            <a:r>
              <a:rPr lang="en-US" sz="2400" dirty="0"/>
              <a:t>Following axis</a:t>
            </a:r>
          </a:p>
          <a:p>
            <a:r>
              <a:rPr lang="en-US" sz="2400" dirty="0"/>
              <a:t>Preceding axis</a:t>
            </a:r>
          </a:p>
          <a:p>
            <a:r>
              <a:rPr lang="en-US" sz="2400" dirty="0"/>
              <a:t>Descendant-or-self axis</a:t>
            </a:r>
          </a:p>
          <a:p>
            <a:endParaRPr lang="en-US" sz="2400" dirty="0"/>
          </a:p>
        </p:txBody>
      </p:sp>
      <p:sp>
        <p:nvSpPr>
          <p:cNvPr id="4" name="TextBox 3"/>
          <p:cNvSpPr txBox="1"/>
          <p:nvPr/>
        </p:nvSpPr>
        <p:spPr>
          <a:xfrm>
            <a:off x="990600" y="6453027"/>
            <a:ext cx="4519186" cy="369332"/>
          </a:xfrm>
          <a:prstGeom prst="rect">
            <a:avLst/>
          </a:prstGeom>
          <a:noFill/>
        </p:spPr>
        <p:txBody>
          <a:bodyPr wrap="none" rtlCol="0">
            <a:spAutoFit/>
          </a:bodyPr>
          <a:lstStyle/>
          <a:p>
            <a:r>
              <a:rPr lang="en-US" baseline="0" dirty="0"/>
              <a:t>http://</a:t>
            </a:r>
            <a:r>
              <a:rPr lang="en-US" baseline="0" dirty="0" smtClean="0"/>
              <a:t>zvon.org/comp/r/tut-XPath_1.html</a:t>
            </a:r>
            <a:endParaRPr lang="en-US" baseline="0" dirty="0"/>
          </a:p>
        </p:txBody>
      </p:sp>
    </p:spTree>
    <p:extLst>
      <p:ext uri="{BB962C8B-B14F-4D97-AF65-F5344CB8AC3E}">
        <p14:creationId xmlns:p14="http://schemas.microsoft.com/office/powerpoint/2010/main" val="66828985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0514" y="247650"/>
            <a:ext cx="8831262" cy="781050"/>
          </a:xfrm>
        </p:spPr>
        <p:txBody>
          <a:bodyPr/>
          <a:lstStyle/>
          <a:p>
            <a:r>
              <a:rPr lang="en-US" dirty="0" smtClean="0"/>
              <a:t>XPATH as filesystem – full vs relative</a:t>
            </a:r>
            <a:endParaRPr lang="en-US" dirty="0"/>
          </a:p>
        </p:txBody>
      </p:sp>
      <p:sp>
        <p:nvSpPr>
          <p:cNvPr id="5" name="Content Placeholder 4"/>
          <p:cNvSpPr>
            <a:spLocks noGrp="1"/>
          </p:cNvSpPr>
          <p:nvPr>
            <p:ph sz="half" idx="1"/>
          </p:nvPr>
        </p:nvSpPr>
        <p:spPr/>
        <p:txBody>
          <a:bodyPr/>
          <a:lstStyle/>
          <a:p>
            <a:r>
              <a:rPr lang="en-US" dirty="0"/>
              <a:t>&lt;</a:t>
            </a:r>
            <a:r>
              <a:rPr lang="en-US" dirty="0" smtClean="0"/>
              <a:t>A&gt; </a:t>
            </a:r>
            <a:r>
              <a:rPr lang="en-US" dirty="0"/>
              <a:t/>
            </a:r>
            <a:br>
              <a:rPr lang="en-US" dirty="0"/>
            </a:br>
            <a:r>
              <a:rPr lang="en-US" dirty="0"/>
              <a:t>          &lt;</a:t>
            </a:r>
            <a:r>
              <a:rPr lang="en-US" dirty="0" smtClean="0"/>
              <a:t>B&gt; </a:t>
            </a:r>
            <a:r>
              <a:rPr lang="en-US" dirty="0"/>
              <a:t/>
            </a:r>
            <a:br>
              <a:rPr lang="en-US" dirty="0"/>
            </a:br>
            <a:r>
              <a:rPr lang="en-US" dirty="0"/>
              <a:t>          &lt;</a:t>
            </a:r>
            <a:r>
              <a:rPr lang="en-US" dirty="0" smtClean="0"/>
              <a:t>C&gt; </a:t>
            </a:r>
            <a:r>
              <a:rPr lang="en-US" dirty="0"/>
              <a:t/>
            </a:r>
            <a:br>
              <a:rPr lang="en-US" dirty="0"/>
            </a:br>
            <a:r>
              <a:rPr lang="en-US" dirty="0"/>
              <a:t>          &lt;</a:t>
            </a:r>
            <a:r>
              <a:rPr lang="en-US" dirty="0" smtClean="0"/>
              <a:t>B&gt; </a:t>
            </a:r>
            <a:r>
              <a:rPr lang="en-US" dirty="0"/>
              <a:t/>
            </a:r>
            <a:br>
              <a:rPr lang="en-US" dirty="0"/>
            </a:br>
            <a:r>
              <a:rPr lang="en-US" dirty="0"/>
              <a:t>          &lt;</a:t>
            </a:r>
            <a:r>
              <a:rPr lang="en-US" dirty="0" smtClean="0"/>
              <a:t>B&gt; </a:t>
            </a:r>
            <a:r>
              <a:rPr lang="en-US" dirty="0"/>
              <a:t/>
            </a:r>
            <a:br>
              <a:rPr lang="en-US" dirty="0"/>
            </a:br>
            <a:r>
              <a:rPr lang="en-US" dirty="0"/>
              <a:t>          &lt;</a:t>
            </a:r>
            <a:r>
              <a:rPr lang="en-US" dirty="0" smtClean="0"/>
              <a:t>D&gt; </a:t>
            </a:r>
            <a:br>
              <a:rPr lang="en-US" dirty="0" smtClean="0"/>
            </a:br>
            <a:r>
              <a:rPr lang="en-US" dirty="0" smtClean="0"/>
              <a:t>               &lt;B&gt; </a:t>
            </a:r>
            <a:r>
              <a:rPr lang="en-US" dirty="0"/>
              <a:t/>
            </a:r>
            <a:br>
              <a:rPr lang="en-US" dirty="0"/>
            </a:br>
            <a:r>
              <a:rPr lang="en-US" dirty="0"/>
              <a:t>          &lt;/</a:t>
            </a:r>
            <a:r>
              <a:rPr lang="en-US" dirty="0" smtClean="0"/>
              <a:t>D&gt; </a:t>
            </a:r>
            <a:r>
              <a:rPr lang="en-US" dirty="0"/>
              <a:t/>
            </a:r>
            <a:br>
              <a:rPr lang="en-US" dirty="0"/>
            </a:br>
            <a:r>
              <a:rPr lang="en-US" dirty="0"/>
              <a:t>          &lt;</a:t>
            </a:r>
            <a:r>
              <a:rPr lang="en-US" dirty="0" smtClean="0"/>
              <a:t>C&gt;</a:t>
            </a:r>
          </a:p>
          <a:p>
            <a:r>
              <a:rPr lang="en-US" dirty="0" smtClean="0"/>
              <a:t>&lt;/A&gt; </a:t>
            </a:r>
            <a:endParaRPr lang="en-US" dirty="0"/>
          </a:p>
        </p:txBody>
      </p:sp>
      <p:sp>
        <p:nvSpPr>
          <p:cNvPr id="6" name="Content Placeholder 5"/>
          <p:cNvSpPr>
            <a:spLocks noGrp="1"/>
          </p:cNvSpPr>
          <p:nvPr>
            <p:ph sz="half" idx="2"/>
          </p:nvPr>
        </p:nvSpPr>
        <p:spPr/>
        <p:txBody>
          <a:bodyPr/>
          <a:lstStyle/>
          <a:p>
            <a:pPr marL="457200" indent="-457200">
              <a:buFont typeface="Wingdings" panose="05000000000000000000" pitchFamily="2" charset="2"/>
              <a:buChar char="§"/>
            </a:pPr>
            <a:r>
              <a:rPr lang="en-US" dirty="0" smtClean="0"/>
              <a:t>/A</a:t>
            </a:r>
          </a:p>
          <a:p>
            <a:pPr marL="457200" indent="-457200">
              <a:buFont typeface="Wingdings" panose="05000000000000000000" pitchFamily="2" charset="2"/>
              <a:buChar char="§"/>
            </a:pPr>
            <a:r>
              <a:rPr lang="en-US" dirty="0" smtClean="0"/>
              <a:t>/A/C</a:t>
            </a:r>
          </a:p>
          <a:p>
            <a:pPr marL="457200" indent="-457200">
              <a:buFont typeface="Wingdings" panose="05000000000000000000" pitchFamily="2" charset="2"/>
              <a:buChar char="§"/>
            </a:pPr>
            <a:r>
              <a:rPr lang="en-US" dirty="0" smtClean="0"/>
              <a:t>/A/D/B</a:t>
            </a:r>
          </a:p>
          <a:p>
            <a:pPr marL="457200" indent="-457200">
              <a:buFont typeface="Wingdings" panose="05000000000000000000" pitchFamily="2" charset="2"/>
              <a:buChar char="§"/>
            </a:pPr>
            <a:r>
              <a:rPr lang="en-US" dirty="0" smtClean="0"/>
              <a:t>//B</a:t>
            </a:r>
          </a:p>
          <a:p>
            <a:pPr marL="457200" indent="-457200">
              <a:buFont typeface="Wingdings" panose="05000000000000000000" pitchFamily="2" charset="2"/>
              <a:buChar char="§"/>
            </a:pPr>
            <a:r>
              <a:rPr lang="en-US" dirty="0" smtClean="0"/>
              <a:t>//D/B</a:t>
            </a:r>
          </a:p>
          <a:p>
            <a:pPr marL="457200" indent="-457200">
              <a:buFont typeface="Wingdings" panose="05000000000000000000" pitchFamily="2" charset="2"/>
              <a:buChar char="§"/>
            </a:pPr>
            <a:r>
              <a:rPr lang="en-US" dirty="0" smtClean="0"/>
              <a:t>/A/C/D/*</a:t>
            </a:r>
            <a:endParaRPr lang="en-US" dirty="0"/>
          </a:p>
        </p:txBody>
      </p:sp>
      <p:sp>
        <p:nvSpPr>
          <p:cNvPr id="7" name="TextBox 6"/>
          <p:cNvSpPr txBox="1"/>
          <p:nvPr/>
        </p:nvSpPr>
        <p:spPr>
          <a:xfrm>
            <a:off x="990600" y="6453027"/>
            <a:ext cx="5160387" cy="369332"/>
          </a:xfrm>
          <a:prstGeom prst="rect">
            <a:avLst/>
          </a:prstGeom>
          <a:noFill/>
        </p:spPr>
        <p:txBody>
          <a:bodyPr wrap="none" rtlCol="0">
            <a:spAutoFit/>
          </a:bodyPr>
          <a:lstStyle/>
          <a:p>
            <a:r>
              <a:rPr lang="en-US" baseline="0" dirty="0"/>
              <a:t>http://zvon.org/comp/r/tut-XPath_1.html#intro</a:t>
            </a: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1211040" y="1373040"/>
              <a:ext cx="7655040" cy="4972320"/>
            </p14:xfrm>
          </p:contentPart>
        </mc:Choice>
        <mc:Fallback>
          <p:pic>
            <p:nvPicPr>
              <p:cNvPr id="2" name="Ink 1"/>
              <p:cNvPicPr/>
              <p:nvPr/>
            </p:nvPicPr>
            <p:blipFill>
              <a:blip r:embed="rId3"/>
              <a:stretch>
                <a:fillRect/>
              </a:stretch>
            </p:blipFill>
            <p:spPr>
              <a:xfrm>
                <a:off x="1202760" y="1364760"/>
                <a:ext cx="7669080" cy="4987440"/>
              </a:xfrm>
              <a:prstGeom prst="rect">
                <a:avLst/>
              </a:prstGeom>
            </p:spPr>
          </p:pic>
        </mc:Fallback>
      </mc:AlternateContent>
    </p:spTree>
    <p:extLst>
      <p:ext uri="{BB962C8B-B14F-4D97-AF65-F5344CB8AC3E}">
        <p14:creationId xmlns:p14="http://schemas.microsoft.com/office/powerpoint/2010/main" val="131578856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0514" y="247650"/>
            <a:ext cx="8831262" cy="781050"/>
          </a:xfrm>
        </p:spPr>
        <p:txBody>
          <a:bodyPr/>
          <a:lstStyle/>
          <a:p>
            <a:r>
              <a:rPr lang="en-US" dirty="0" smtClean="0"/>
              <a:t>XPATH as filesystem – // and *</a:t>
            </a:r>
            <a:endParaRPr lang="en-US" dirty="0"/>
          </a:p>
        </p:txBody>
      </p:sp>
      <p:sp>
        <p:nvSpPr>
          <p:cNvPr id="5" name="Content Placeholder 4"/>
          <p:cNvSpPr>
            <a:spLocks noGrp="1"/>
          </p:cNvSpPr>
          <p:nvPr>
            <p:ph sz="half" idx="1"/>
          </p:nvPr>
        </p:nvSpPr>
        <p:spPr>
          <a:xfrm>
            <a:off x="290513" y="1036477"/>
            <a:ext cx="4076700" cy="5408773"/>
          </a:xfrm>
        </p:spPr>
        <p:txBody>
          <a:bodyPr/>
          <a:lstStyle/>
          <a:p>
            <a:pPr>
              <a:spcBef>
                <a:spcPts val="200"/>
              </a:spcBef>
            </a:pPr>
            <a:r>
              <a:rPr lang="en-US" dirty="0"/>
              <a:t>&lt;</a:t>
            </a:r>
            <a:r>
              <a:rPr lang="en-US" dirty="0" smtClean="0"/>
              <a:t>A&gt; </a:t>
            </a:r>
            <a:r>
              <a:rPr lang="en-US" dirty="0"/>
              <a:t/>
            </a:r>
            <a:br>
              <a:rPr lang="en-US" dirty="0"/>
            </a:br>
            <a:r>
              <a:rPr lang="en-US" dirty="0"/>
              <a:t>   </a:t>
            </a:r>
            <a:r>
              <a:rPr lang="en-US" dirty="0" smtClean="0"/>
              <a:t>&lt;X&gt;</a:t>
            </a:r>
          </a:p>
          <a:p>
            <a:pPr>
              <a:spcBef>
                <a:spcPts val="200"/>
              </a:spcBef>
            </a:pPr>
            <a:r>
              <a:rPr lang="en-US" dirty="0"/>
              <a:t>	</a:t>
            </a:r>
            <a:r>
              <a:rPr lang="en-US" dirty="0" smtClean="0"/>
              <a:t>	    &lt;D&gt;</a:t>
            </a:r>
          </a:p>
          <a:p>
            <a:pPr>
              <a:spcBef>
                <a:spcPts val="200"/>
              </a:spcBef>
            </a:pPr>
            <a:r>
              <a:rPr lang="en-US" dirty="0"/>
              <a:t>	</a:t>
            </a:r>
            <a:r>
              <a:rPr lang="en-US" dirty="0" smtClean="0"/>
              <a:t>		&lt;B&gt; </a:t>
            </a:r>
            <a:r>
              <a:rPr lang="en-US" dirty="0"/>
              <a:t/>
            </a:r>
            <a:br>
              <a:rPr lang="en-US" dirty="0"/>
            </a:br>
            <a:r>
              <a:rPr lang="en-US" dirty="0"/>
              <a:t>      </a:t>
            </a:r>
            <a:r>
              <a:rPr lang="en-US" dirty="0" smtClean="0"/>
              <a:t>	&lt;C&gt; </a:t>
            </a:r>
            <a:r>
              <a:rPr lang="en-US" dirty="0"/>
              <a:t/>
            </a:r>
            <a:br>
              <a:rPr lang="en-US" dirty="0"/>
            </a:br>
            <a:r>
              <a:rPr lang="en-US" dirty="0"/>
              <a:t>          </a:t>
            </a:r>
            <a:r>
              <a:rPr lang="en-US" dirty="0" smtClean="0"/>
              <a:t>	&lt;B&gt; </a:t>
            </a:r>
            <a:r>
              <a:rPr lang="en-US" dirty="0"/>
              <a:t/>
            </a:r>
            <a:br>
              <a:rPr lang="en-US" dirty="0"/>
            </a:br>
            <a:r>
              <a:rPr lang="en-US" dirty="0"/>
              <a:t>          </a:t>
            </a:r>
            <a:r>
              <a:rPr lang="en-US" dirty="0" smtClean="0"/>
              <a:t>	&lt;B&gt; </a:t>
            </a:r>
            <a:r>
              <a:rPr lang="en-US" dirty="0"/>
              <a:t/>
            </a:r>
            <a:br>
              <a:rPr lang="en-US" dirty="0"/>
            </a:br>
            <a:r>
              <a:rPr lang="en-US" dirty="0"/>
              <a:t>          </a:t>
            </a:r>
            <a:r>
              <a:rPr lang="en-US" dirty="0" smtClean="0"/>
              <a:t>&lt;/D&gt;</a:t>
            </a:r>
          </a:p>
          <a:p>
            <a:pPr>
              <a:spcBef>
                <a:spcPts val="200"/>
              </a:spcBef>
            </a:pPr>
            <a:r>
              <a:rPr lang="en-US" dirty="0"/>
              <a:t>	</a:t>
            </a:r>
            <a:r>
              <a:rPr lang="en-US" dirty="0" smtClean="0"/>
              <a:t>   &lt;/X&gt; </a:t>
            </a:r>
            <a:br>
              <a:rPr lang="en-US" dirty="0" smtClean="0"/>
            </a:br>
            <a:r>
              <a:rPr lang="en-US" dirty="0" smtClean="0"/>
              <a:t>   &lt;D&gt; </a:t>
            </a:r>
            <a:r>
              <a:rPr lang="en-US" dirty="0"/>
              <a:t/>
            </a:r>
            <a:br>
              <a:rPr lang="en-US" dirty="0"/>
            </a:br>
            <a:r>
              <a:rPr lang="en-US" dirty="0"/>
              <a:t>   </a:t>
            </a:r>
            <a:r>
              <a:rPr lang="en-US" dirty="0" smtClean="0"/>
              <a:t>	    &lt;B&gt; </a:t>
            </a:r>
            <a:r>
              <a:rPr lang="en-US" dirty="0"/>
              <a:t/>
            </a:r>
            <a:br>
              <a:rPr lang="en-US" dirty="0"/>
            </a:br>
            <a:r>
              <a:rPr lang="en-US" dirty="0"/>
              <a:t>    </a:t>
            </a:r>
            <a:r>
              <a:rPr lang="en-US" dirty="0" smtClean="0"/>
              <a:t>&lt;/D&gt;</a:t>
            </a:r>
          </a:p>
          <a:p>
            <a:pPr>
              <a:spcBef>
                <a:spcPts val="200"/>
              </a:spcBef>
            </a:pPr>
            <a:r>
              <a:rPr lang="en-US" dirty="0" smtClean="0"/>
              <a:t>&lt;/A&gt; </a:t>
            </a:r>
            <a:endParaRPr lang="en-US" dirty="0"/>
          </a:p>
        </p:txBody>
      </p:sp>
      <p:sp>
        <p:nvSpPr>
          <p:cNvPr id="6" name="Content Placeholder 5"/>
          <p:cNvSpPr>
            <a:spLocks noGrp="1"/>
          </p:cNvSpPr>
          <p:nvPr>
            <p:ph sz="half" idx="2"/>
          </p:nvPr>
        </p:nvSpPr>
        <p:spPr/>
        <p:txBody>
          <a:bodyPr/>
          <a:lstStyle/>
          <a:p>
            <a:pPr marL="457200" indent="-457200">
              <a:buFont typeface="Wingdings" panose="05000000000000000000" pitchFamily="2" charset="2"/>
              <a:buChar char="§"/>
            </a:pPr>
            <a:r>
              <a:rPr lang="en-US" dirty="0" smtClean="0"/>
              <a:t>//D</a:t>
            </a:r>
          </a:p>
          <a:p>
            <a:pPr marL="457200" indent="-457200">
              <a:buFont typeface="Wingdings" panose="05000000000000000000" pitchFamily="2" charset="2"/>
              <a:buChar char="§"/>
            </a:pPr>
            <a:r>
              <a:rPr lang="en-US" dirty="0" smtClean="0"/>
              <a:t>//D/B</a:t>
            </a:r>
          </a:p>
          <a:p>
            <a:pPr marL="457200" indent="-457200">
              <a:buFont typeface="Wingdings" panose="05000000000000000000" pitchFamily="2" charset="2"/>
              <a:buChar char="§"/>
            </a:pPr>
            <a:r>
              <a:rPr lang="en-US" dirty="0" smtClean="0"/>
              <a:t>/A/C/D/*</a:t>
            </a:r>
          </a:p>
          <a:p>
            <a:pPr marL="457200" indent="-457200">
              <a:buFont typeface="Wingdings" panose="05000000000000000000" pitchFamily="2" charset="2"/>
              <a:buChar char="§"/>
            </a:pPr>
            <a:r>
              <a:rPr lang="en-US" dirty="0" smtClean="0"/>
              <a:t>//D/*</a:t>
            </a:r>
          </a:p>
          <a:p>
            <a:pPr marL="457200" indent="-457200">
              <a:buFont typeface="Wingdings" panose="05000000000000000000" pitchFamily="2" charset="2"/>
              <a:buChar char="§"/>
            </a:pPr>
            <a:r>
              <a:rPr lang="en-US" dirty="0" smtClean="0"/>
              <a:t>/*/*/*/B – B’s with 3 ancestors</a:t>
            </a:r>
          </a:p>
          <a:p>
            <a:pPr marL="457200" indent="-457200">
              <a:buFont typeface="Wingdings" panose="05000000000000000000" pitchFamily="2" charset="2"/>
              <a:buChar char="§"/>
            </a:pPr>
            <a:r>
              <a:rPr lang="en-US" dirty="0" smtClean="0"/>
              <a:t>//*     </a:t>
            </a:r>
            <a:endParaRPr lang="en-US" dirty="0"/>
          </a:p>
        </p:txBody>
      </p:sp>
      <p:sp>
        <p:nvSpPr>
          <p:cNvPr id="7" name="TextBox 6"/>
          <p:cNvSpPr txBox="1"/>
          <p:nvPr/>
        </p:nvSpPr>
        <p:spPr>
          <a:xfrm>
            <a:off x="990600" y="6453027"/>
            <a:ext cx="5160387" cy="369332"/>
          </a:xfrm>
          <a:prstGeom prst="rect">
            <a:avLst/>
          </a:prstGeom>
          <a:noFill/>
        </p:spPr>
        <p:txBody>
          <a:bodyPr wrap="none" rtlCol="0">
            <a:spAutoFit/>
          </a:bodyPr>
          <a:lstStyle/>
          <a:p>
            <a:r>
              <a:rPr lang="en-US" baseline="0" dirty="0"/>
              <a:t>http://zvon.org/comp/r/tut-XPath_1.html#intro</a:t>
            </a: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2098800" y="476640"/>
              <a:ext cx="6620760" cy="3945960"/>
            </p14:xfrm>
          </p:contentPart>
        </mc:Choice>
        <mc:Fallback>
          <p:pic>
            <p:nvPicPr>
              <p:cNvPr id="2" name="Ink 1"/>
              <p:cNvPicPr/>
              <p:nvPr/>
            </p:nvPicPr>
            <p:blipFill>
              <a:blip r:embed="rId3"/>
              <a:stretch>
                <a:fillRect/>
              </a:stretch>
            </p:blipFill>
            <p:spPr>
              <a:xfrm>
                <a:off x="2094120" y="470160"/>
                <a:ext cx="6631920" cy="3957480"/>
              </a:xfrm>
              <a:prstGeom prst="rect">
                <a:avLst/>
              </a:prstGeom>
            </p:spPr>
          </p:pic>
        </mc:Fallback>
      </mc:AlternateContent>
    </p:spTree>
    <p:extLst>
      <p:ext uri="{BB962C8B-B14F-4D97-AF65-F5344CB8AC3E}">
        <p14:creationId xmlns:p14="http://schemas.microsoft.com/office/powerpoint/2010/main" val="323406523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0514" y="247650"/>
            <a:ext cx="8831262" cy="781050"/>
          </a:xfrm>
        </p:spPr>
        <p:txBody>
          <a:bodyPr/>
          <a:lstStyle/>
          <a:p>
            <a:r>
              <a:rPr lang="en-US" dirty="0" smtClean="0"/>
              <a:t>XPATH -</a:t>
            </a:r>
            <a:r>
              <a:rPr lang="en-US" dirty="0"/>
              <a:t>Further conditions inside </a:t>
            </a:r>
            <a:r>
              <a:rPr lang="en-US" dirty="0" smtClean="0"/>
              <a:t>[ ]</a:t>
            </a:r>
            <a:endParaRPr lang="en-US" dirty="0"/>
          </a:p>
        </p:txBody>
      </p:sp>
      <p:sp>
        <p:nvSpPr>
          <p:cNvPr id="5" name="Content Placeholder 4"/>
          <p:cNvSpPr>
            <a:spLocks noGrp="1"/>
          </p:cNvSpPr>
          <p:nvPr>
            <p:ph sz="half" idx="1"/>
          </p:nvPr>
        </p:nvSpPr>
        <p:spPr>
          <a:xfrm>
            <a:off x="290513" y="1036477"/>
            <a:ext cx="4076700" cy="5408773"/>
          </a:xfrm>
        </p:spPr>
        <p:txBody>
          <a:bodyPr/>
          <a:lstStyle/>
          <a:p>
            <a:pPr>
              <a:spcBef>
                <a:spcPts val="200"/>
              </a:spcBef>
            </a:pPr>
            <a:r>
              <a:rPr lang="en-US" dirty="0"/>
              <a:t>&lt;</a:t>
            </a:r>
            <a:r>
              <a:rPr lang="en-US" dirty="0" smtClean="0"/>
              <a:t>A&gt; </a:t>
            </a:r>
            <a:r>
              <a:rPr lang="en-US" dirty="0"/>
              <a:t/>
            </a:r>
            <a:br>
              <a:rPr lang="en-US" dirty="0"/>
            </a:br>
            <a:r>
              <a:rPr lang="en-US" dirty="0"/>
              <a:t>   </a:t>
            </a:r>
            <a:r>
              <a:rPr lang="en-US" dirty="0" smtClean="0"/>
              <a:t>&lt;X&gt;</a:t>
            </a:r>
          </a:p>
          <a:p>
            <a:pPr>
              <a:spcBef>
                <a:spcPts val="200"/>
              </a:spcBef>
            </a:pPr>
            <a:r>
              <a:rPr lang="en-US" dirty="0"/>
              <a:t>	</a:t>
            </a:r>
            <a:r>
              <a:rPr lang="en-US" dirty="0" smtClean="0"/>
              <a:t>	    &lt;D&gt;</a:t>
            </a:r>
          </a:p>
          <a:p>
            <a:pPr>
              <a:spcBef>
                <a:spcPts val="200"/>
              </a:spcBef>
            </a:pPr>
            <a:r>
              <a:rPr lang="en-US" dirty="0"/>
              <a:t>	</a:t>
            </a:r>
            <a:r>
              <a:rPr lang="en-US" dirty="0" smtClean="0"/>
              <a:t>		&lt;B&gt; </a:t>
            </a:r>
            <a:r>
              <a:rPr lang="en-US" dirty="0"/>
              <a:t/>
            </a:r>
            <a:br>
              <a:rPr lang="en-US" dirty="0"/>
            </a:br>
            <a:r>
              <a:rPr lang="en-US" dirty="0"/>
              <a:t>      </a:t>
            </a:r>
            <a:r>
              <a:rPr lang="en-US" dirty="0" smtClean="0"/>
              <a:t>	&lt;C&gt; </a:t>
            </a:r>
            <a:r>
              <a:rPr lang="en-US" dirty="0"/>
              <a:t/>
            </a:r>
            <a:br>
              <a:rPr lang="en-US" dirty="0"/>
            </a:br>
            <a:r>
              <a:rPr lang="en-US" dirty="0"/>
              <a:t>          </a:t>
            </a:r>
            <a:r>
              <a:rPr lang="en-US" dirty="0" smtClean="0"/>
              <a:t>	&lt;B&gt; </a:t>
            </a:r>
            <a:r>
              <a:rPr lang="en-US" dirty="0"/>
              <a:t/>
            </a:r>
            <a:br>
              <a:rPr lang="en-US" dirty="0"/>
            </a:br>
            <a:r>
              <a:rPr lang="en-US" dirty="0"/>
              <a:t>          </a:t>
            </a:r>
            <a:r>
              <a:rPr lang="en-US" dirty="0" smtClean="0"/>
              <a:t>	&lt;B&gt; </a:t>
            </a:r>
            <a:r>
              <a:rPr lang="en-US" dirty="0"/>
              <a:t/>
            </a:r>
            <a:br>
              <a:rPr lang="en-US" dirty="0"/>
            </a:br>
            <a:r>
              <a:rPr lang="en-US" dirty="0"/>
              <a:t>          </a:t>
            </a:r>
            <a:r>
              <a:rPr lang="en-US" dirty="0" smtClean="0"/>
              <a:t>&lt;/D&gt;</a:t>
            </a:r>
          </a:p>
          <a:p>
            <a:pPr>
              <a:spcBef>
                <a:spcPts val="200"/>
              </a:spcBef>
            </a:pPr>
            <a:r>
              <a:rPr lang="en-US" dirty="0"/>
              <a:t>	</a:t>
            </a:r>
            <a:r>
              <a:rPr lang="en-US" dirty="0" smtClean="0"/>
              <a:t>   &lt;/X&gt; </a:t>
            </a:r>
            <a:br>
              <a:rPr lang="en-US" dirty="0" smtClean="0"/>
            </a:br>
            <a:r>
              <a:rPr lang="en-US" dirty="0" smtClean="0"/>
              <a:t>   &lt;D&gt; </a:t>
            </a:r>
            <a:r>
              <a:rPr lang="en-US" dirty="0"/>
              <a:t/>
            </a:r>
            <a:br>
              <a:rPr lang="en-US" dirty="0"/>
            </a:br>
            <a:r>
              <a:rPr lang="en-US" dirty="0"/>
              <a:t>   </a:t>
            </a:r>
            <a:r>
              <a:rPr lang="en-US" dirty="0" smtClean="0"/>
              <a:t>	    &lt;B&gt; </a:t>
            </a:r>
            <a:r>
              <a:rPr lang="en-US" dirty="0"/>
              <a:t/>
            </a:r>
            <a:br>
              <a:rPr lang="en-US" dirty="0"/>
            </a:br>
            <a:r>
              <a:rPr lang="en-US" dirty="0"/>
              <a:t>    </a:t>
            </a:r>
            <a:r>
              <a:rPr lang="en-US" dirty="0" smtClean="0"/>
              <a:t>&lt;/D&gt;</a:t>
            </a:r>
          </a:p>
          <a:p>
            <a:pPr>
              <a:spcBef>
                <a:spcPts val="200"/>
              </a:spcBef>
            </a:pPr>
            <a:r>
              <a:rPr lang="en-US" dirty="0" smtClean="0"/>
              <a:t>&lt;/A&gt; </a:t>
            </a:r>
            <a:endParaRPr lang="en-US" dirty="0"/>
          </a:p>
        </p:txBody>
      </p:sp>
      <p:sp>
        <p:nvSpPr>
          <p:cNvPr id="6" name="Content Placeholder 5"/>
          <p:cNvSpPr>
            <a:spLocks noGrp="1"/>
          </p:cNvSpPr>
          <p:nvPr>
            <p:ph sz="half" idx="2"/>
          </p:nvPr>
        </p:nvSpPr>
        <p:spPr/>
        <p:txBody>
          <a:bodyPr/>
          <a:lstStyle/>
          <a:p>
            <a:pPr marL="457200" indent="-457200">
              <a:buFont typeface="Wingdings" panose="05000000000000000000" pitchFamily="2" charset="2"/>
              <a:buChar char="§"/>
            </a:pPr>
            <a:r>
              <a:rPr lang="en-US" dirty="0" smtClean="0"/>
              <a:t>/A/X/D/B[1]</a:t>
            </a:r>
          </a:p>
          <a:p>
            <a:pPr marL="457200" indent="-457200">
              <a:buFont typeface="Wingdings" panose="05000000000000000000" pitchFamily="2" charset="2"/>
              <a:buChar char="§"/>
            </a:pPr>
            <a:r>
              <a:rPr lang="en-US" dirty="0"/>
              <a:t>/</a:t>
            </a:r>
            <a:r>
              <a:rPr lang="en-US" dirty="0" smtClean="0"/>
              <a:t>A/X/D/B[last()]</a:t>
            </a:r>
            <a:endParaRPr lang="en-US" dirty="0"/>
          </a:p>
        </p:txBody>
      </p:sp>
      <p:sp>
        <p:nvSpPr>
          <p:cNvPr id="7" name="TextBox 6"/>
          <p:cNvSpPr txBox="1"/>
          <p:nvPr/>
        </p:nvSpPr>
        <p:spPr>
          <a:xfrm>
            <a:off x="990600" y="6453027"/>
            <a:ext cx="5160387" cy="369332"/>
          </a:xfrm>
          <a:prstGeom prst="rect">
            <a:avLst/>
          </a:prstGeom>
          <a:noFill/>
        </p:spPr>
        <p:txBody>
          <a:bodyPr wrap="none" rtlCol="0">
            <a:spAutoFit/>
          </a:bodyPr>
          <a:lstStyle/>
          <a:p>
            <a:r>
              <a:rPr lang="en-US" baseline="0" dirty="0"/>
              <a:t>http://zvon.org/comp/r/tut-XPath_1.html#intro</a:t>
            </a: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2080440" y="1376280"/>
              <a:ext cx="5588280" cy="2284920"/>
            </p14:xfrm>
          </p:contentPart>
        </mc:Choice>
        <mc:Fallback>
          <p:pic>
            <p:nvPicPr>
              <p:cNvPr id="2" name="Ink 1"/>
              <p:cNvPicPr/>
              <p:nvPr/>
            </p:nvPicPr>
            <p:blipFill>
              <a:blip r:embed="rId3"/>
              <a:stretch>
                <a:fillRect/>
              </a:stretch>
            </p:blipFill>
            <p:spPr>
              <a:xfrm>
                <a:off x="2076840" y="1371600"/>
                <a:ext cx="5595480" cy="2296440"/>
              </a:xfrm>
              <a:prstGeom prst="rect">
                <a:avLst/>
              </a:prstGeom>
            </p:spPr>
          </p:pic>
        </mc:Fallback>
      </mc:AlternateContent>
    </p:spTree>
    <p:extLst>
      <p:ext uri="{BB962C8B-B14F-4D97-AF65-F5344CB8AC3E}">
        <p14:creationId xmlns:p14="http://schemas.microsoft.com/office/powerpoint/2010/main" val="148928453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Attributes</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990600" y="6453027"/>
            <a:ext cx="4519186" cy="369332"/>
          </a:xfrm>
          <a:prstGeom prst="rect">
            <a:avLst/>
          </a:prstGeom>
          <a:noFill/>
        </p:spPr>
        <p:txBody>
          <a:bodyPr wrap="none" rtlCol="0">
            <a:spAutoFit/>
          </a:bodyPr>
          <a:lstStyle/>
          <a:p>
            <a:r>
              <a:rPr lang="en-US" baseline="0" dirty="0"/>
              <a:t>http://</a:t>
            </a:r>
            <a:r>
              <a:rPr lang="en-US" baseline="0" dirty="0" smtClean="0"/>
              <a:t>zvon.org/comp/r/tut-XPath_1.html</a:t>
            </a:r>
            <a:endParaRPr lang="en-US" baseline="0" dirty="0"/>
          </a:p>
        </p:txBody>
      </p:sp>
      <p:pic>
        <p:nvPicPr>
          <p:cNvPr id="5" name="Picture 4"/>
          <p:cNvPicPr>
            <a:picLocks noChangeAspect="1"/>
          </p:cNvPicPr>
          <p:nvPr/>
        </p:nvPicPr>
        <p:blipFill>
          <a:blip r:embed="rId2"/>
          <a:stretch>
            <a:fillRect/>
          </a:stretch>
        </p:blipFill>
        <p:spPr>
          <a:xfrm>
            <a:off x="990600" y="1219200"/>
            <a:ext cx="7105650" cy="2800350"/>
          </a:xfrm>
          <a:prstGeom prst="rect">
            <a:avLst/>
          </a:prstGeom>
        </p:spPr>
      </p:pic>
      <p:pic>
        <p:nvPicPr>
          <p:cNvPr id="6" name="Picture 5"/>
          <p:cNvPicPr>
            <a:picLocks noChangeAspect="1"/>
          </p:cNvPicPr>
          <p:nvPr/>
        </p:nvPicPr>
        <p:blipFill>
          <a:blip r:embed="rId3"/>
          <a:stretch>
            <a:fillRect/>
          </a:stretch>
        </p:blipFill>
        <p:spPr>
          <a:xfrm>
            <a:off x="990600" y="3733800"/>
            <a:ext cx="7162800" cy="2828925"/>
          </a:xfrm>
          <a:prstGeom prst="rect">
            <a:avLst/>
          </a:prstGeom>
        </p:spPr>
      </p:pic>
    </p:spTree>
    <p:extLst>
      <p:ext uri="{BB962C8B-B14F-4D97-AF65-F5344CB8AC3E}">
        <p14:creationId xmlns:p14="http://schemas.microsoft.com/office/powerpoint/2010/main" val="199487147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Attributes / no attributes</a:t>
            </a:r>
            <a:endParaRPr lang="en-US" dirty="0"/>
          </a:p>
        </p:txBody>
      </p:sp>
      <p:pic>
        <p:nvPicPr>
          <p:cNvPr id="5" name="Content Placeholder 4"/>
          <p:cNvPicPr>
            <a:picLocks noGrp="1" noChangeAspect="1"/>
          </p:cNvPicPr>
          <p:nvPr>
            <p:ph idx="1"/>
          </p:nvPr>
        </p:nvPicPr>
        <p:blipFill>
          <a:blip r:embed="rId2"/>
          <a:stretch>
            <a:fillRect/>
          </a:stretch>
        </p:blipFill>
        <p:spPr>
          <a:xfrm>
            <a:off x="1456770" y="1220788"/>
            <a:ext cx="6522560" cy="5256212"/>
          </a:xfrm>
          <a:prstGeom prst="rect">
            <a:avLst/>
          </a:prstGeom>
        </p:spPr>
      </p:pic>
      <p:sp>
        <p:nvSpPr>
          <p:cNvPr id="4" name="TextBox 3"/>
          <p:cNvSpPr txBox="1"/>
          <p:nvPr/>
        </p:nvSpPr>
        <p:spPr>
          <a:xfrm>
            <a:off x="990600" y="6453027"/>
            <a:ext cx="4519186" cy="369332"/>
          </a:xfrm>
          <a:prstGeom prst="rect">
            <a:avLst/>
          </a:prstGeom>
          <a:noFill/>
        </p:spPr>
        <p:txBody>
          <a:bodyPr wrap="none" rtlCol="0">
            <a:spAutoFit/>
          </a:bodyPr>
          <a:lstStyle/>
          <a:p>
            <a:r>
              <a:rPr lang="en-US" baseline="0" dirty="0"/>
              <a:t>http://</a:t>
            </a:r>
            <a:r>
              <a:rPr lang="en-US" baseline="0" dirty="0" smtClean="0"/>
              <a:t>zvon.org/comp/r/tut-XPath_1.html</a:t>
            </a:r>
            <a:endParaRPr lang="en-US" baseline="0" dirty="0"/>
          </a:p>
        </p:txBody>
      </p:sp>
    </p:spTree>
    <p:extLst>
      <p:ext uri="{BB962C8B-B14F-4D97-AF65-F5344CB8AC3E}">
        <p14:creationId xmlns:p14="http://schemas.microsoft.com/office/powerpoint/2010/main" val="229208439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83575" cy="781050"/>
          </a:xfrm>
        </p:spPr>
        <p:txBody>
          <a:bodyPr/>
          <a:lstStyle/>
          <a:p>
            <a:r>
              <a:rPr lang="en-US" dirty="0"/>
              <a:t>O</a:t>
            </a:r>
            <a:r>
              <a:rPr lang="en-US" dirty="0" smtClean="0"/>
              <a:t>verview</a:t>
            </a:r>
            <a:endParaRPr lang="en-US" dirty="0"/>
          </a:p>
        </p:txBody>
      </p:sp>
      <p:sp>
        <p:nvSpPr>
          <p:cNvPr id="3" name="Content Placeholder 2"/>
          <p:cNvSpPr>
            <a:spLocks noGrp="1"/>
          </p:cNvSpPr>
          <p:nvPr>
            <p:ph idx="1"/>
          </p:nvPr>
        </p:nvSpPr>
        <p:spPr>
          <a:xfrm>
            <a:off x="457201" y="781050"/>
            <a:ext cx="8664574" cy="5467350"/>
          </a:xfrm>
        </p:spPr>
        <p:txBody>
          <a:bodyPr/>
          <a:lstStyle/>
          <a:p>
            <a:r>
              <a:rPr lang="en-US" sz="2000" dirty="0" smtClean="0"/>
              <a:t>Last Time</a:t>
            </a:r>
          </a:p>
          <a:p>
            <a:pPr>
              <a:buFont typeface="Wingdings" panose="05000000000000000000" pitchFamily="2" charset="2"/>
              <a:buChar char="§"/>
            </a:pPr>
            <a:r>
              <a:rPr lang="en-US" sz="2000" dirty="0" err="1" smtClean="0"/>
              <a:t>Scrapy</a:t>
            </a:r>
            <a:r>
              <a:rPr lang="en-US" sz="2000" dirty="0" smtClean="0"/>
              <a:t> yet again</a:t>
            </a:r>
          </a:p>
          <a:p>
            <a:pPr lvl="1">
              <a:buFont typeface="Wingdings" panose="05000000000000000000" pitchFamily="2" charset="2"/>
              <a:buChar char="§"/>
            </a:pPr>
            <a:r>
              <a:rPr lang="en-US" sz="1800" dirty="0" smtClean="0"/>
              <a:t>Review of some slides  from lecture 14 before the break</a:t>
            </a:r>
          </a:p>
          <a:p>
            <a:pPr lvl="1">
              <a:buFont typeface="Wingdings" panose="05000000000000000000" pitchFamily="2" charset="2"/>
              <a:buChar char="§"/>
            </a:pPr>
            <a:r>
              <a:rPr lang="en-US" sz="1800" dirty="0" smtClean="0"/>
              <a:t>Quotes-spider, author-spider, login-then-scrape</a:t>
            </a:r>
          </a:p>
          <a:p>
            <a:pPr lvl="1">
              <a:buFont typeface="Wingdings" panose="05000000000000000000" pitchFamily="2" charset="2"/>
              <a:buChar char="§"/>
            </a:pPr>
            <a:r>
              <a:rPr lang="en-US" sz="1800" dirty="0" smtClean="0"/>
              <a:t>Scrappy commands: </a:t>
            </a:r>
            <a:r>
              <a:rPr lang="en-US" sz="1800" dirty="0" err="1" smtClean="0"/>
              <a:t>startproject</a:t>
            </a:r>
            <a:r>
              <a:rPr lang="en-US" sz="1800" dirty="0" smtClean="0"/>
              <a:t>, </a:t>
            </a:r>
            <a:r>
              <a:rPr lang="en-US" sz="1800" dirty="0" err="1" smtClean="0"/>
              <a:t>genspider</a:t>
            </a:r>
            <a:r>
              <a:rPr lang="en-US" sz="1800" dirty="0" smtClean="0"/>
              <a:t>, shell, crawl </a:t>
            </a:r>
          </a:p>
          <a:p>
            <a:pPr lvl="2">
              <a:buFont typeface="Wingdings" panose="05000000000000000000" pitchFamily="2" charset="2"/>
              <a:buChar char="§"/>
            </a:pPr>
            <a:r>
              <a:rPr lang="en-US" sz="1600" dirty="0"/>
              <a:t>Spider </a:t>
            </a:r>
            <a:r>
              <a:rPr lang="en-US" sz="1600" dirty="0" smtClean="0"/>
              <a:t>templates</a:t>
            </a:r>
          </a:p>
          <a:p>
            <a:pPr>
              <a:buFont typeface="Wingdings" panose="05000000000000000000" pitchFamily="2" charset="2"/>
              <a:buChar char="§"/>
            </a:pPr>
            <a:r>
              <a:rPr lang="en-US" sz="2000" dirty="0" smtClean="0"/>
              <a:t>Debugging example from </a:t>
            </a:r>
            <a:r>
              <a:rPr lang="en-US" sz="2000" dirty="0" err="1" smtClean="0"/>
              <a:t>Stackoverflow</a:t>
            </a:r>
            <a:endParaRPr lang="en-US" sz="2000" dirty="0" smtClean="0"/>
          </a:p>
          <a:p>
            <a:pPr>
              <a:buFont typeface="Wingdings" panose="05000000000000000000" pitchFamily="2" charset="2"/>
              <a:buChar char="§"/>
            </a:pPr>
            <a:r>
              <a:rPr lang="en-US" sz="2000" dirty="0" smtClean="0"/>
              <a:t>Yahoo/finance – site analysis</a:t>
            </a:r>
          </a:p>
          <a:p>
            <a:r>
              <a:rPr lang="en-US" sz="2000" dirty="0" smtClean="0"/>
              <a:t>Today</a:t>
            </a:r>
          </a:p>
          <a:p>
            <a:pPr>
              <a:buFont typeface="Wingdings" panose="05000000000000000000" pitchFamily="2" charset="2"/>
              <a:buChar char="§"/>
            </a:pPr>
            <a:r>
              <a:rPr lang="en-US" sz="2000" dirty="0" err="1" smtClean="0"/>
              <a:t>Scrapy</a:t>
            </a:r>
            <a:r>
              <a:rPr lang="en-US" sz="2000" dirty="0" smtClean="0"/>
              <a:t> one more time</a:t>
            </a:r>
          </a:p>
        </p:txBody>
      </p:sp>
    </p:spTree>
    <p:extLst>
      <p:ext uri="{BB962C8B-B14F-4D97-AF65-F5344CB8AC3E}">
        <p14:creationId xmlns:p14="http://schemas.microsoft.com/office/powerpoint/2010/main" val="58460078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Attribute </a:t>
            </a:r>
            <a:r>
              <a:rPr lang="en-US" dirty="0" smtClean="0"/>
              <a:t>values</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990600" y="6453027"/>
            <a:ext cx="4519186" cy="369332"/>
          </a:xfrm>
          <a:prstGeom prst="rect">
            <a:avLst/>
          </a:prstGeom>
          <a:noFill/>
        </p:spPr>
        <p:txBody>
          <a:bodyPr wrap="none" rtlCol="0">
            <a:spAutoFit/>
          </a:bodyPr>
          <a:lstStyle/>
          <a:p>
            <a:r>
              <a:rPr lang="en-US" baseline="0" dirty="0"/>
              <a:t>http://</a:t>
            </a:r>
            <a:r>
              <a:rPr lang="en-US" baseline="0" dirty="0" smtClean="0"/>
              <a:t>zvon.org/comp/r/tut-XPath_1.html</a:t>
            </a:r>
            <a:endParaRPr lang="en-US" baseline="0" dirty="0"/>
          </a:p>
        </p:txBody>
      </p:sp>
      <p:pic>
        <p:nvPicPr>
          <p:cNvPr id="5" name="Picture 4"/>
          <p:cNvPicPr>
            <a:picLocks noChangeAspect="1"/>
          </p:cNvPicPr>
          <p:nvPr/>
        </p:nvPicPr>
        <p:blipFill>
          <a:blip r:embed="rId2"/>
          <a:stretch>
            <a:fillRect/>
          </a:stretch>
        </p:blipFill>
        <p:spPr>
          <a:xfrm>
            <a:off x="914400" y="1171575"/>
            <a:ext cx="7029450" cy="5229225"/>
          </a:xfrm>
          <a:prstGeom prst="rect">
            <a:avLst/>
          </a:prstGeom>
        </p:spPr>
      </p:pic>
    </p:spTree>
    <p:extLst>
      <p:ext uri="{BB962C8B-B14F-4D97-AF65-F5344CB8AC3E}">
        <p14:creationId xmlns:p14="http://schemas.microsoft.com/office/powerpoint/2010/main" val="3786229576"/>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counting</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//*[count(BBB)=2</a:t>
            </a:r>
            <a:r>
              <a:rPr lang="en-US" dirty="0" smtClean="0"/>
              <a:t>]</a:t>
            </a:r>
          </a:p>
          <a:p>
            <a:pPr>
              <a:buFont typeface="Wingdings" panose="05000000000000000000" pitchFamily="2" charset="2"/>
              <a:buChar char="§"/>
            </a:pPr>
            <a:endParaRPr lang="en-US" dirty="0" smtClean="0"/>
          </a:p>
          <a:p>
            <a:pPr>
              <a:buFont typeface="Wingdings" panose="05000000000000000000" pitchFamily="2" charset="2"/>
              <a:buChar char="§"/>
            </a:pPr>
            <a:r>
              <a:rPr lang="en-US" dirty="0"/>
              <a:t>//*[count</a:t>
            </a:r>
            <a:r>
              <a:rPr lang="en-US" dirty="0" smtClean="0"/>
              <a:t>(*)=</a:t>
            </a:r>
            <a:r>
              <a:rPr lang="en-US" dirty="0"/>
              <a:t>2</a:t>
            </a:r>
            <a:r>
              <a:rPr lang="en-US" dirty="0" smtClean="0"/>
              <a:t>]</a:t>
            </a:r>
          </a:p>
          <a:p>
            <a:pPr>
              <a:buFont typeface="Wingdings" panose="05000000000000000000" pitchFamily="2" charset="2"/>
              <a:buChar char="§"/>
            </a:pPr>
            <a:endParaRPr lang="en-US" dirty="0" smtClean="0"/>
          </a:p>
          <a:p>
            <a:pPr>
              <a:buFont typeface="Wingdings" panose="05000000000000000000" pitchFamily="2" charset="2"/>
              <a:buChar char="§"/>
            </a:pPr>
            <a:r>
              <a:rPr lang="en-US" dirty="0"/>
              <a:t>//*[count(*)=3]</a:t>
            </a:r>
          </a:p>
        </p:txBody>
      </p:sp>
      <p:sp>
        <p:nvSpPr>
          <p:cNvPr id="4" name="TextBox 3"/>
          <p:cNvSpPr txBox="1"/>
          <p:nvPr/>
        </p:nvSpPr>
        <p:spPr>
          <a:xfrm>
            <a:off x="990600" y="6453027"/>
            <a:ext cx="4519186" cy="369332"/>
          </a:xfrm>
          <a:prstGeom prst="rect">
            <a:avLst/>
          </a:prstGeom>
          <a:noFill/>
        </p:spPr>
        <p:txBody>
          <a:bodyPr wrap="none" rtlCol="0">
            <a:spAutoFit/>
          </a:bodyPr>
          <a:lstStyle/>
          <a:p>
            <a:r>
              <a:rPr lang="en-US" baseline="0" dirty="0"/>
              <a:t>http://</a:t>
            </a:r>
            <a:r>
              <a:rPr lang="en-US" baseline="0" dirty="0" smtClean="0"/>
              <a:t>zvon.org/comp/r/tut-XPath_1.html</a:t>
            </a:r>
            <a:endParaRPr lang="en-US" baseline="0" dirty="0"/>
          </a:p>
        </p:txBody>
      </p:sp>
    </p:spTree>
    <p:extLst>
      <p:ext uri="{BB962C8B-B14F-4D97-AF65-F5344CB8AC3E}">
        <p14:creationId xmlns:p14="http://schemas.microsoft.com/office/powerpoint/2010/main" val="174583219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Playing with names of selected </a:t>
            </a:r>
            <a:r>
              <a:rPr lang="en-US" dirty="0" smtClean="0"/>
              <a:t>elements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//*[name()='BBB</a:t>
            </a:r>
            <a:r>
              <a:rPr lang="en-US" dirty="0" smtClean="0"/>
              <a:t>']</a:t>
            </a:r>
          </a:p>
          <a:p>
            <a:pPr>
              <a:buFont typeface="Wingdings" panose="05000000000000000000" pitchFamily="2" charset="2"/>
              <a:buChar char="§"/>
            </a:pPr>
            <a:endParaRPr lang="en-US" dirty="0"/>
          </a:p>
          <a:p>
            <a:pPr>
              <a:buFont typeface="Wingdings" panose="05000000000000000000" pitchFamily="2" charset="2"/>
              <a:buChar char="§"/>
            </a:pPr>
            <a:r>
              <a:rPr lang="en-US" dirty="0"/>
              <a:t>//*[starts-with(name(),'B</a:t>
            </a:r>
            <a:r>
              <a:rPr lang="en-US" dirty="0" smtClean="0"/>
              <a:t>')]</a:t>
            </a:r>
          </a:p>
          <a:p>
            <a:pPr>
              <a:buFont typeface="Wingdings" panose="05000000000000000000" pitchFamily="2" charset="2"/>
              <a:buChar char="§"/>
            </a:pPr>
            <a:endParaRPr lang="en-US" dirty="0"/>
          </a:p>
          <a:p>
            <a:pPr>
              <a:buFont typeface="Wingdings" panose="05000000000000000000" pitchFamily="2" charset="2"/>
              <a:buChar char="§"/>
            </a:pPr>
            <a:r>
              <a:rPr lang="en-US" dirty="0"/>
              <a:t>//*[contains(name(),'C</a:t>
            </a:r>
            <a:r>
              <a:rPr lang="en-US" dirty="0" smtClean="0"/>
              <a:t>')]</a:t>
            </a:r>
          </a:p>
          <a:p>
            <a:pPr>
              <a:buFont typeface="Wingdings" panose="05000000000000000000" pitchFamily="2" charset="2"/>
              <a:buChar char="§"/>
            </a:pPr>
            <a:endParaRPr lang="en-US" dirty="0"/>
          </a:p>
          <a:p>
            <a:pPr>
              <a:buFont typeface="Wingdings" panose="05000000000000000000" pitchFamily="2" charset="2"/>
              <a:buChar char="§"/>
            </a:pPr>
            <a:r>
              <a:rPr lang="en-US" dirty="0"/>
              <a:t>//*[string-length(name()) = 3</a:t>
            </a:r>
            <a:r>
              <a:rPr lang="en-US" dirty="0" smtClean="0"/>
              <a:t>]</a:t>
            </a:r>
          </a:p>
          <a:p>
            <a:pPr>
              <a:buFont typeface="Wingdings" panose="05000000000000000000" pitchFamily="2" charset="2"/>
              <a:buChar char="§"/>
            </a:pPr>
            <a:endParaRPr lang="en-US" dirty="0"/>
          </a:p>
          <a:p>
            <a:pPr>
              <a:buFont typeface="Wingdings" panose="05000000000000000000" pitchFamily="2" charset="2"/>
              <a:buChar char="§"/>
            </a:pPr>
            <a:r>
              <a:rPr lang="en-US" dirty="0"/>
              <a:t>//*[string-length(name()) &lt; 3]</a:t>
            </a:r>
          </a:p>
        </p:txBody>
      </p:sp>
      <p:sp>
        <p:nvSpPr>
          <p:cNvPr id="4" name="TextBox 3"/>
          <p:cNvSpPr txBox="1"/>
          <p:nvPr/>
        </p:nvSpPr>
        <p:spPr>
          <a:xfrm>
            <a:off x="990600" y="6453027"/>
            <a:ext cx="4519186" cy="369332"/>
          </a:xfrm>
          <a:prstGeom prst="rect">
            <a:avLst/>
          </a:prstGeom>
          <a:noFill/>
        </p:spPr>
        <p:txBody>
          <a:bodyPr wrap="none" rtlCol="0">
            <a:spAutoFit/>
          </a:bodyPr>
          <a:lstStyle/>
          <a:p>
            <a:r>
              <a:rPr lang="en-US" baseline="0" dirty="0"/>
              <a:t>http://</a:t>
            </a:r>
            <a:r>
              <a:rPr lang="en-US" baseline="0" dirty="0" smtClean="0"/>
              <a:t>zvon.org/comp/r/tut-XPath_1.html</a:t>
            </a:r>
            <a:endParaRPr lang="en-US" baseline="0" dirty="0"/>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1830600" y="2765880"/>
              <a:ext cx="1745640" cy="2115000"/>
            </p14:xfrm>
          </p:contentPart>
        </mc:Choice>
        <mc:Fallback>
          <p:pic>
            <p:nvPicPr>
              <p:cNvPr id="5" name="Ink 4"/>
              <p:cNvPicPr/>
              <p:nvPr/>
            </p:nvPicPr>
            <p:blipFill>
              <a:blip r:embed="rId3"/>
              <a:stretch>
                <a:fillRect/>
              </a:stretch>
            </p:blipFill>
            <p:spPr>
              <a:xfrm>
                <a:off x="1825560" y="2762640"/>
                <a:ext cx="1753560" cy="2121480"/>
              </a:xfrm>
              <a:prstGeom prst="rect">
                <a:avLst/>
              </a:prstGeom>
            </p:spPr>
          </p:pic>
        </mc:Fallback>
      </mc:AlternateContent>
    </p:spTree>
    <p:extLst>
      <p:ext uri="{BB962C8B-B14F-4D97-AF65-F5344CB8AC3E}">
        <p14:creationId xmlns:p14="http://schemas.microsoft.com/office/powerpoint/2010/main" val="1415840906"/>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XPaths with </a:t>
            </a:r>
            <a:r>
              <a:rPr lang="en-US" dirty="0" smtClean="0"/>
              <a: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//CCC | //</a:t>
            </a:r>
            <a:r>
              <a:rPr lang="en-US" dirty="0" smtClean="0"/>
              <a:t>BBB</a:t>
            </a:r>
          </a:p>
          <a:p>
            <a:pPr>
              <a:buFont typeface="Wingdings" panose="05000000000000000000" pitchFamily="2" charset="2"/>
              <a:buChar char="§"/>
            </a:pPr>
            <a:r>
              <a:rPr lang="en-US" dirty="0"/>
              <a:t>/AAA/EEE | //</a:t>
            </a:r>
            <a:r>
              <a:rPr lang="en-US" dirty="0" smtClean="0"/>
              <a:t>BBB</a:t>
            </a:r>
          </a:p>
          <a:p>
            <a:pPr>
              <a:buFont typeface="Wingdings" panose="05000000000000000000" pitchFamily="2" charset="2"/>
              <a:buChar char="§"/>
            </a:pPr>
            <a:r>
              <a:rPr lang="en-US" dirty="0"/>
              <a:t>/AAA/EEE | //DDD/CCC | /AAA | //BBB</a:t>
            </a:r>
            <a:endParaRPr lang="en-US" dirty="0" smtClean="0"/>
          </a:p>
          <a:p>
            <a:pPr>
              <a:buFont typeface="Wingdings" panose="05000000000000000000" pitchFamily="2" charset="2"/>
              <a:buChar char="§"/>
            </a:pPr>
            <a:endParaRPr lang="en-US" dirty="0"/>
          </a:p>
        </p:txBody>
      </p:sp>
      <p:sp>
        <p:nvSpPr>
          <p:cNvPr id="4" name="TextBox 3"/>
          <p:cNvSpPr txBox="1"/>
          <p:nvPr/>
        </p:nvSpPr>
        <p:spPr>
          <a:xfrm>
            <a:off x="990600" y="6453027"/>
            <a:ext cx="4519186" cy="369332"/>
          </a:xfrm>
          <a:prstGeom prst="rect">
            <a:avLst/>
          </a:prstGeom>
          <a:noFill/>
        </p:spPr>
        <p:txBody>
          <a:bodyPr wrap="none" rtlCol="0">
            <a:spAutoFit/>
          </a:bodyPr>
          <a:lstStyle/>
          <a:p>
            <a:r>
              <a:rPr lang="en-US" baseline="0" dirty="0"/>
              <a:t>http://</a:t>
            </a:r>
            <a:r>
              <a:rPr lang="en-US" baseline="0" dirty="0" smtClean="0"/>
              <a:t>zvon.org/comp/r/tut-XPath_1.html</a:t>
            </a:r>
            <a:endParaRPr lang="en-US" baseline="0" dirty="0"/>
          </a:p>
        </p:txBody>
      </p:sp>
      <p:pic>
        <p:nvPicPr>
          <p:cNvPr id="7" name="Picture 6"/>
          <p:cNvPicPr>
            <a:picLocks noChangeAspect="1"/>
          </p:cNvPicPr>
          <p:nvPr/>
        </p:nvPicPr>
        <p:blipFill>
          <a:blip r:embed="rId2"/>
          <a:stretch>
            <a:fillRect/>
          </a:stretch>
        </p:blipFill>
        <p:spPr>
          <a:xfrm>
            <a:off x="1219200" y="3057525"/>
            <a:ext cx="1828800" cy="2428875"/>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2241720" y="88560"/>
              <a:ext cx="6266520" cy="6643440"/>
            </p14:xfrm>
          </p:contentPart>
        </mc:Choice>
        <mc:Fallback>
          <p:pic>
            <p:nvPicPr>
              <p:cNvPr id="5" name="Ink 4"/>
              <p:cNvPicPr/>
              <p:nvPr/>
            </p:nvPicPr>
            <p:blipFill>
              <a:blip r:embed="rId4"/>
              <a:stretch>
                <a:fillRect/>
              </a:stretch>
            </p:blipFill>
            <p:spPr>
              <a:xfrm>
                <a:off x="2236680" y="84240"/>
                <a:ext cx="6277680" cy="6657120"/>
              </a:xfrm>
              <a:prstGeom prst="rect">
                <a:avLst/>
              </a:prstGeom>
            </p:spPr>
          </p:pic>
        </mc:Fallback>
      </mc:AlternateContent>
    </p:spTree>
    <p:extLst>
      <p:ext uri="{BB962C8B-B14F-4D97-AF65-F5344CB8AC3E}">
        <p14:creationId xmlns:p14="http://schemas.microsoft.com/office/powerpoint/2010/main" val="110667392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a:t>
            </a:r>
            <a:r>
              <a:rPr lang="en-US" dirty="0" smtClean="0"/>
              <a:t>axis Default</a:t>
            </a:r>
            <a:endParaRPr lang="en-US" dirty="0"/>
          </a:p>
        </p:txBody>
      </p:sp>
      <p:sp>
        <p:nvSpPr>
          <p:cNvPr id="5" name="Content Placeholder 4"/>
          <p:cNvSpPr>
            <a:spLocks noGrp="1"/>
          </p:cNvSpPr>
          <p:nvPr>
            <p:ph sz="half" idx="1"/>
          </p:nvPr>
        </p:nvSpPr>
        <p:spPr/>
        <p:txBody>
          <a:bodyPr/>
          <a:lstStyle/>
          <a:p>
            <a:pPr marL="457200" indent="-457200">
              <a:buFont typeface="Wingdings" panose="05000000000000000000" pitchFamily="2" charset="2"/>
              <a:buChar char="§"/>
            </a:pPr>
            <a:r>
              <a:rPr lang="en-US" dirty="0" smtClean="0"/>
              <a:t>/AAA</a:t>
            </a:r>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endParaRPr lang="en-US" dirty="0" smtClean="0"/>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r>
              <a:rPr lang="en-US" dirty="0" smtClean="0"/>
              <a:t>/AAA/BBB</a:t>
            </a:r>
          </a:p>
          <a:p>
            <a:pPr marL="457200" indent="-457200">
              <a:buFont typeface="Wingdings" panose="05000000000000000000" pitchFamily="2" charset="2"/>
              <a:buChar char="§"/>
            </a:pPr>
            <a:endParaRPr lang="en-US" dirty="0" smtClean="0"/>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endParaRPr lang="en-US" dirty="0" smtClean="0"/>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endParaRPr lang="en-US" dirty="0" smtClean="0"/>
          </a:p>
          <a:p>
            <a:pPr marL="457200" indent="-457200">
              <a:buFont typeface="Wingdings" panose="05000000000000000000" pitchFamily="2" charset="2"/>
              <a:buChar char="§"/>
            </a:pPr>
            <a:endParaRPr lang="en-US" dirty="0"/>
          </a:p>
        </p:txBody>
      </p:sp>
      <p:sp>
        <p:nvSpPr>
          <p:cNvPr id="6" name="Content Placeholder 5"/>
          <p:cNvSpPr>
            <a:spLocks noGrp="1"/>
          </p:cNvSpPr>
          <p:nvPr>
            <p:ph sz="half" idx="2"/>
          </p:nvPr>
        </p:nvSpPr>
        <p:spPr/>
        <p:txBody>
          <a:bodyPr/>
          <a:lstStyle/>
          <a:p>
            <a:endParaRPr lang="en-US"/>
          </a:p>
        </p:txBody>
      </p:sp>
      <p:sp>
        <p:nvSpPr>
          <p:cNvPr id="4" name="TextBox 3"/>
          <p:cNvSpPr txBox="1"/>
          <p:nvPr/>
        </p:nvSpPr>
        <p:spPr>
          <a:xfrm>
            <a:off x="990600" y="6453027"/>
            <a:ext cx="4519186" cy="369332"/>
          </a:xfrm>
          <a:prstGeom prst="rect">
            <a:avLst/>
          </a:prstGeom>
          <a:noFill/>
        </p:spPr>
        <p:txBody>
          <a:bodyPr wrap="none" rtlCol="0">
            <a:spAutoFit/>
          </a:bodyPr>
          <a:lstStyle/>
          <a:p>
            <a:r>
              <a:rPr lang="en-US" baseline="0" dirty="0"/>
              <a:t>http://</a:t>
            </a:r>
            <a:r>
              <a:rPr lang="en-US" baseline="0" dirty="0" smtClean="0"/>
              <a:t>zvon.org/comp/r/tut-XPath_1.html</a:t>
            </a:r>
            <a:endParaRPr lang="en-US" baseline="0" dirty="0"/>
          </a:p>
        </p:txBody>
      </p:sp>
      <p:pic>
        <p:nvPicPr>
          <p:cNvPr id="7" name="Picture 6"/>
          <p:cNvPicPr>
            <a:picLocks noChangeAspect="1"/>
          </p:cNvPicPr>
          <p:nvPr/>
        </p:nvPicPr>
        <p:blipFill>
          <a:blip r:embed="rId2"/>
          <a:stretch>
            <a:fillRect/>
          </a:stretch>
        </p:blipFill>
        <p:spPr>
          <a:xfrm>
            <a:off x="647700" y="1905000"/>
            <a:ext cx="2705100" cy="1809750"/>
          </a:xfrm>
          <a:prstGeom prst="rect">
            <a:avLst/>
          </a:prstGeom>
        </p:spPr>
      </p:pic>
      <p:pic>
        <p:nvPicPr>
          <p:cNvPr id="8" name="Picture 7"/>
          <p:cNvPicPr>
            <a:picLocks noChangeAspect="1"/>
          </p:cNvPicPr>
          <p:nvPr/>
        </p:nvPicPr>
        <p:blipFill>
          <a:blip r:embed="rId3"/>
          <a:stretch>
            <a:fillRect/>
          </a:stretch>
        </p:blipFill>
        <p:spPr>
          <a:xfrm>
            <a:off x="457200" y="4257675"/>
            <a:ext cx="3933825" cy="1685925"/>
          </a:xfrm>
          <a:prstGeom prst="rect">
            <a:avLst/>
          </a:prstGeom>
        </p:spPr>
      </p:pic>
    </p:spTree>
    <p:extLst>
      <p:ext uri="{BB962C8B-B14F-4D97-AF65-F5344CB8AC3E}">
        <p14:creationId xmlns:p14="http://schemas.microsoft.com/office/powerpoint/2010/main" val="3647296358"/>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a:t>
            </a:r>
            <a:endParaRPr lang="en-US" dirty="0"/>
          </a:p>
        </p:txBody>
      </p:sp>
      <p:sp>
        <p:nvSpPr>
          <p:cNvPr id="3" name="Content Placeholder 2"/>
          <p:cNvSpPr>
            <a:spLocks noGrp="1"/>
          </p:cNvSpPr>
          <p:nvPr>
            <p:ph idx="1"/>
          </p:nvPr>
        </p:nvSpPr>
        <p:spPr>
          <a:xfrm>
            <a:off x="838200" y="1220788"/>
            <a:ext cx="4671586" cy="5256212"/>
          </a:xfrm>
        </p:spPr>
        <p:txBody>
          <a:bodyPr/>
          <a:lstStyle/>
          <a:p>
            <a:pPr>
              <a:buFont typeface="Wingdings" panose="05000000000000000000" pitchFamily="2" charset="2"/>
              <a:buChar char="§"/>
            </a:pPr>
            <a:r>
              <a:rPr lang="en-US" dirty="0"/>
              <a:t>//DDD/parent::* </a:t>
            </a:r>
          </a:p>
          <a:p>
            <a:pPr lvl="1">
              <a:buFont typeface="Wingdings" panose="05000000000000000000" pitchFamily="2" charset="2"/>
              <a:buChar char="§"/>
            </a:pPr>
            <a:r>
              <a:rPr lang="en-US" dirty="0" smtClean="0"/>
              <a:t>Select </a:t>
            </a:r>
            <a:r>
              <a:rPr lang="en-US" dirty="0"/>
              <a:t>all parents of </a:t>
            </a:r>
            <a:r>
              <a:rPr lang="en-US" dirty="0" smtClean="0"/>
              <a:t>a DDD </a:t>
            </a:r>
            <a:r>
              <a:rPr lang="en-US" dirty="0"/>
              <a:t>element</a:t>
            </a:r>
          </a:p>
        </p:txBody>
      </p:sp>
      <p:sp>
        <p:nvSpPr>
          <p:cNvPr id="4" name="TextBox 3"/>
          <p:cNvSpPr txBox="1"/>
          <p:nvPr/>
        </p:nvSpPr>
        <p:spPr>
          <a:xfrm>
            <a:off x="990600" y="6453027"/>
            <a:ext cx="4519186" cy="369332"/>
          </a:xfrm>
          <a:prstGeom prst="rect">
            <a:avLst/>
          </a:prstGeom>
          <a:noFill/>
        </p:spPr>
        <p:txBody>
          <a:bodyPr wrap="none" rtlCol="0">
            <a:spAutoFit/>
          </a:bodyPr>
          <a:lstStyle/>
          <a:p>
            <a:r>
              <a:rPr lang="en-US" baseline="0" dirty="0"/>
              <a:t>http://</a:t>
            </a:r>
            <a:r>
              <a:rPr lang="en-US" baseline="0" dirty="0" smtClean="0"/>
              <a:t>zvon.org/comp/r/tut-XPath_1.html</a:t>
            </a:r>
            <a:endParaRPr lang="en-US" baseline="0" dirty="0"/>
          </a:p>
        </p:txBody>
      </p:sp>
      <p:pic>
        <p:nvPicPr>
          <p:cNvPr id="5" name="Picture 4"/>
          <p:cNvPicPr>
            <a:picLocks noChangeAspect="1"/>
          </p:cNvPicPr>
          <p:nvPr/>
        </p:nvPicPr>
        <p:blipFill>
          <a:blip r:embed="rId2"/>
          <a:stretch>
            <a:fillRect/>
          </a:stretch>
        </p:blipFill>
        <p:spPr>
          <a:xfrm>
            <a:off x="5800725" y="671512"/>
            <a:ext cx="2733675" cy="5514975"/>
          </a:xfrm>
          <a:prstGeom prst="rect">
            <a:avLst/>
          </a:prstGeom>
        </p:spPr>
      </p:pic>
    </p:spTree>
    <p:extLst>
      <p:ext uri="{BB962C8B-B14F-4D97-AF65-F5344CB8AC3E}">
        <p14:creationId xmlns:p14="http://schemas.microsoft.com/office/powerpoint/2010/main" val="3717632444"/>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 y="247650"/>
            <a:ext cx="2438400" cy="1276350"/>
          </a:xfrm>
        </p:spPr>
        <p:txBody>
          <a:bodyPr/>
          <a:lstStyle/>
          <a:p>
            <a:r>
              <a:rPr lang="en-US" dirty="0"/>
              <a:t>Ancestor axis</a:t>
            </a:r>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990600" y="6453027"/>
            <a:ext cx="4519186" cy="369332"/>
          </a:xfrm>
          <a:prstGeom prst="rect">
            <a:avLst/>
          </a:prstGeom>
          <a:noFill/>
        </p:spPr>
        <p:txBody>
          <a:bodyPr wrap="none" rtlCol="0">
            <a:spAutoFit/>
          </a:bodyPr>
          <a:lstStyle/>
          <a:p>
            <a:r>
              <a:rPr lang="en-US" baseline="0" dirty="0"/>
              <a:t>http://</a:t>
            </a:r>
            <a:r>
              <a:rPr lang="en-US" baseline="0" dirty="0" smtClean="0"/>
              <a:t>zvon.org/comp/r/tut-XPath_1.html</a:t>
            </a:r>
            <a:endParaRPr lang="en-US" baseline="0" dirty="0"/>
          </a:p>
        </p:txBody>
      </p:sp>
      <p:pic>
        <p:nvPicPr>
          <p:cNvPr id="5" name="Picture 4"/>
          <p:cNvPicPr>
            <a:picLocks noChangeAspect="1"/>
          </p:cNvPicPr>
          <p:nvPr/>
        </p:nvPicPr>
        <p:blipFill>
          <a:blip r:embed="rId2"/>
          <a:stretch>
            <a:fillRect/>
          </a:stretch>
        </p:blipFill>
        <p:spPr>
          <a:xfrm>
            <a:off x="2924175" y="409575"/>
            <a:ext cx="5991225" cy="6038850"/>
          </a:xfrm>
          <a:prstGeom prst="rect">
            <a:avLst/>
          </a:prstGeom>
        </p:spPr>
      </p:pic>
    </p:spTree>
    <p:extLst>
      <p:ext uri="{BB962C8B-B14F-4D97-AF65-F5344CB8AC3E}">
        <p14:creationId xmlns:p14="http://schemas.microsoft.com/office/powerpoint/2010/main" val="289619700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990600" y="6453027"/>
            <a:ext cx="4519186" cy="369332"/>
          </a:xfrm>
          <a:prstGeom prst="rect">
            <a:avLst/>
          </a:prstGeom>
          <a:noFill/>
        </p:spPr>
        <p:txBody>
          <a:bodyPr wrap="none" rtlCol="0">
            <a:spAutoFit/>
          </a:bodyPr>
          <a:lstStyle/>
          <a:p>
            <a:r>
              <a:rPr lang="en-US" baseline="0" dirty="0"/>
              <a:t>http://</a:t>
            </a:r>
            <a:r>
              <a:rPr lang="en-US" baseline="0" dirty="0" smtClean="0"/>
              <a:t>zvon.org/comp/r/tut-XPath_1.html</a:t>
            </a:r>
            <a:endParaRPr lang="en-US" baseline="0" dirty="0"/>
          </a:p>
        </p:txBody>
      </p:sp>
      <p:pic>
        <p:nvPicPr>
          <p:cNvPr id="5" name="Picture 4"/>
          <p:cNvPicPr>
            <a:picLocks noChangeAspect="1"/>
          </p:cNvPicPr>
          <p:nvPr/>
        </p:nvPicPr>
        <p:blipFill>
          <a:blip r:embed="rId2"/>
          <a:stretch>
            <a:fillRect/>
          </a:stretch>
        </p:blipFill>
        <p:spPr>
          <a:xfrm>
            <a:off x="2138362" y="338137"/>
            <a:ext cx="4867275" cy="6181725"/>
          </a:xfrm>
          <a:prstGeom prst="rect">
            <a:avLst/>
          </a:prstGeom>
        </p:spPr>
      </p:pic>
    </p:spTree>
    <p:extLst>
      <p:ext uri="{BB962C8B-B14F-4D97-AF65-F5344CB8AC3E}">
        <p14:creationId xmlns:p14="http://schemas.microsoft.com/office/powerpoint/2010/main" val="2298823543"/>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List of XPaths</a:t>
            </a:r>
          </a:p>
          <a:p>
            <a:r>
              <a:rPr lang="en-US" dirty="0"/>
              <a:t>XPath as filesystem addressing</a:t>
            </a:r>
          </a:p>
          <a:p>
            <a:r>
              <a:rPr lang="en-US" dirty="0"/>
              <a:t>Start with //</a:t>
            </a:r>
          </a:p>
          <a:p>
            <a:r>
              <a:rPr lang="en-US" dirty="0"/>
              <a:t>All elements: *</a:t>
            </a:r>
          </a:p>
          <a:p>
            <a:r>
              <a:rPr lang="en-US" dirty="0"/>
              <a:t>Further conditions inside []</a:t>
            </a:r>
          </a:p>
          <a:p>
            <a:r>
              <a:rPr lang="en-US" dirty="0"/>
              <a:t>Attributes</a:t>
            </a:r>
          </a:p>
          <a:p>
            <a:r>
              <a:rPr lang="en-US" dirty="0"/>
              <a:t>Attribute values</a:t>
            </a:r>
          </a:p>
          <a:p>
            <a:r>
              <a:rPr lang="en-US" dirty="0"/>
              <a:t>Nodes counting</a:t>
            </a:r>
          </a:p>
          <a:p>
            <a:r>
              <a:rPr lang="en-US" dirty="0"/>
              <a:t>Playing with names of selected elements</a:t>
            </a:r>
          </a:p>
          <a:p>
            <a:endParaRPr lang="en-US" dirty="0"/>
          </a:p>
        </p:txBody>
      </p:sp>
      <p:sp>
        <p:nvSpPr>
          <p:cNvPr id="4" name="TextBox 3"/>
          <p:cNvSpPr txBox="1"/>
          <p:nvPr/>
        </p:nvSpPr>
        <p:spPr>
          <a:xfrm>
            <a:off x="990600" y="6453027"/>
            <a:ext cx="4519186" cy="369332"/>
          </a:xfrm>
          <a:prstGeom prst="rect">
            <a:avLst/>
          </a:prstGeom>
          <a:noFill/>
        </p:spPr>
        <p:txBody>
          <a:bodyPr wrap="none" rtlCol="0">
            <a:spAutoFit/>
          </a:bodyPr>
          <a:lstStyle/>
          <a:p>
            <a:r>
              <a:rPr lang="en-US" baseline="0" dirty="0"/>
              <a:t>http://</a:t>
            </a:r>
            <a:r>
              <a:rPr lang="en-US" baseline="0" dirty="0" smtClean="0"/>
              <a:t>zvon.org/comp/r/tut-XPath_1.html</a:t>
            </a:r>
            <a:endParaRPr lang="en-US" baseline="0" dirty="0"/>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1159200" y="726480"/>
              <a:ext cx="4965480" cy="4815720"/>
            </p14:xfrm>
          </p:contentPart>
        </mc:Choice>
        <mc:Fallback>
          <p:pic>
            <p:nvPicPr>
              <p:cNvPr id="5" name="Ink 4"/>
              <p:cNvPicPr/>
              <p:nvPr/>
            </p:nvPicPr>
            <p:blipFill>
              <a:blip r:embed="rId3"/>
              <a:stretch>
                <a:fillRect/>
              </a:stretch>
            </p:blipFill>
            <p:spPr>
              <a:xfrm>
                <a:off x="1152720" y="719640"/>
                <a:ext cx="4978800" cy="4829040"/>
              </a:xfrm>
              <a:prstGeom prst="rect">
                <a:avLst/>
              </a:prstGeom>
            </p:spPr>
          </p:pic>
        </mc:Fallback>
      </mc:AlternateContent>
    </p:spTree>
    <p:extLst>
      <p:ext uri="{BB962C8B-B14F-4D97-AF65-F5344CB8AC3E}">
        <p14:creationId xmlns:p14="http://schemas.microsoft.com/office/powerpoint/2010/main" val="4073989908"/>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0514" y="247650"/>
            <a:ext cx="8831262" cy="781050"/>
          </a:xfrm>
        </p:spPr>
        <p:txBody>
          <a:bodyPr/>
          <a:lstStyle/>
          <a:p>
            <a:r>
              <a:rPr lang="en-US" dirty="0" smtClean="0"/>
              <a:t>Siblings</a:t>
            </a:r>
            <a:endParaRPr lang="en-US" dirty="0"/>
          </a:p>
        </p:txBody>
      </p:sp>
      <p:sp>
        <p:nvSpPr>
          <p:cNvPr id="6" name="Content Placeholder 5"/>
          <p:cNvSpPr>
            <a:spLocks noGrp="1"/>
          </p:cNvSpPr>
          <p:nvPr>
            <p:ph sz="half" idx="1"/>
          </p:nvPr>
        </p:nvSpPr>
        <p:spPr/>
        <p:txBody>
          <a:bodyPr/>
          <a:lstStyle/>
          <a:p>
            <a:pPr marL="457200" indent="-457200">
              <a:buFont typeface="Wingdings" panose="05000000000000000000" pitchFamily="2" charset="2"/>
              <a:buChar char="§"/>
            </a:pPr>
            <a:r>
              <a:rPr lang="en-US" dirty="0"/>
              <a:t>/AAA/BBB/following-sibling::*</a:t>
            </a:r>
            <a:endParaRPr lang="en-US" b="0" dirty="0"/>
          </a:p>
        </p:txBody>
      </p:sp>
      <p:sp>
        <p:nvSpPr>
          <p:cNvPr id="7" name="Content Placeholder 6"/>
          <p:cNvSpPr>
            <a:spLocks noGrp="1"/>
          </p:cNvSpPr>
          <p:nvPr>
            <p:ph sz="half" idx="2"/>
          </p:nvPr>
        </p:nvSpPr>
        <p:spPr/>
        <p:txBody>
          <a:bodyPr/>
          <a:lstStyle/>
          <a:p>
            <a:pPr marL="457200" indent="-457200">
              <a:buFont typeface="Wingdings" panose="05000000000000000000" pitchFamily="2" charset="2"/>
              <a:buChar char="§"/>
            </a:pPr>
            <a:r>
              <a:rPr lang="en-US" dirty="0"/>
              <a:t>//CCC/preceding-sibling::*</a:t>
            </a:r>
          </a:p>
        </p:txBody>
      </p:sp>
      <p:sp>
        <p:nvSpPr>
          <p:cNvPr id="4" name="TextBox 3"/>
          <p:cNvSpPr txBox="1"/>
          <p:nvPr/>
        </p:nvSpPr>
        <p:spPr>
          <a:xfrm>
            <a:off x="990600" y="6453027"/>
            <a:ext cx="4519186" cy="369332"/>
          </a:xfrm>
          <a:prstGeom prst="rect">
            <a:avLst/>
          </a:prstGeom>
          <a:noFill/>
        </p:spPr>
        <p:txBody>
          <a:bodyPr wrap="none" rtlCol="0">
            <a:spAutoFit/>
          </a:bodyPr>
          <a:lstStyle/>
          <a:p>
            <a:r>
              <a:rPr lang="en-US" baseline="0" dirty="0"/>
              <a:t>http://</a:t>
            </a:r>
            <a:r>
              <a:rPr lang="en-US" baseline="0" dirty="0" smtClean="0"/>
              <a:t>zvon.org/comp/r/tut-XPath_1.html</a:t>
            </a:r>
            <a:endParaRPr lang="en-US" baseline="0" dirty="0"/>
          </a:p>
        </p:txBody>
      </p:sp>
      <p:pic>
        <p:nvPicPr>
          <p:cNvPr id="8" name="Picture 7"/>
          <p:cNvPicPr>
            <a:picLocks noChangeAspect="1"/>
          </p:cNvPicPr>
          <p:nvPr/>
        </p:nvPicPr>
        <p:blipFill>
          <a:blip r:embed="rId2"/>
          <a:stretch>
            <a:fillRect/>
          </a:stretch>
        </p:blipFill>
        <p:spPr>
          <a:xfrm>
            <a:off x="990600" y="2295525"/>
            <a:ext cx="1821422" cy="4181475"/>
          </a:xfrm>
          <a:prstGeom prst="rect">
            <a:avLst/>
          </a:prstGeom>
        </p:spPr>
      </p:pic>
      <p:pic>
        <p:nvPicPr>
          <p:cNvPr id="9" name="Picture 8"/>
          <p:cNvPicPr>
            <a:picLocks noChangeAspect="1"/>
          </p:cNvPicPr>
          <p:nvPr/>
        </p:nvPicPr>
        <p:blipFill>
          <a:blip r:embed="rId3"/>
          <a:stretch>
            <a:fillRect/>
          </a:stretch>
        </p:blipFill>
        <p:spPr>
          <a:xfrm>
            <a:off x="5565400" y="2138363"/>
            <a:ext cx="1826000" cy="4338637"/>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5299920" y="2491200"/>
              <a:ext cx="709920" cy="3575880"/>
            </p14:xfrm>
          </p:contentPart>
        </mc:Choice>
        <mc:Fallback>
          <p:pic>
            <p:nvPicPr>
              <p:cNvPr id="2" name="Ink 1"/>
              <p:cNvPicPr/>
              <p:nvPr/>
            </p:nvPicPr>
            <p:blipFill>
              <a:blip r:embed="rId5"/>
              <a:stretch>
                <a:fillRect/>
              </a:stretch>
            </p:blipFill>
            <p:spPr>
              <a:xfrm>
                <a:off x="5294520" y="2486880"/>
                <a:ext cx="721080" cy="3585960"/>
              </a:xfrm>
              <a:prstGeom prst="rect">
                <a:avLst/>
              </a:prstGeom>
            </p:spPr>
          </p:pic>
        </mc:Fallback>
      </mc:AlternateContent>
    </p:spTree>
    <p:extLst>
      <p:ext uri="{BB962C8B-B14F-4D97-AF65-F5344CB8AC3E}">
        <p14:creationId xmlns:p14="http://schemas.microsoft.com/office/powerpoint/2010/main" val="245777297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Auxilliary</a:t>
            </a:r>
            <a:r>
              <a:rPr lang="en-US" dirty="0" smtClean="0"/>
              <a:t> lambda function to test </a:t>
            </a:r>
            <a:r>
              <a:rPr lang="en-US" dirty="0" err="1" smtClean="0"/>
              <a:t>xpaths</a:t>
            </a:r>
            <a:endParaRPr lang="en-US" dirty="0"/>
          </a:p>
        </p:txBody>
      </p:sp>
      <p:sp>
        <p:nvSpPr>
          <p:cNvPr id="3" name="Content Placeholder 2"/>
          <p:cNvSpPr>
            <a:spLocks noGrp="1"/>
          </p:cNvSpPr>
          <p:nvPr>
            <p:ph idx="1"/>
          </p:nvPr>
        </p:nvSpPr>
        <p:spPr/>
        <p:txBody>
          <a:bodyPr/>
          <a:lstStyle/>
          <a:p>
            <a:r>
              <a:rPr lang="en-US" dirty="0" smtClean="0"/>
              <a:t>Testing </a:t>
            </a:r>
            <a:r>
              <a:rPr lang="en-US" dirty="0" err="1" smtClean="0"/>
              <a:t>xpaths</a:t>
            </a:r>
            <a:r>
              <a:rPr lang="en-US" dirty="0" smtClean="0"/>
              <a:t> can be a lot of typing</a:t>
            </a:r>
          </a:p>
          <a:p>
            <a:pPr>
              <a:buFont typeface="Wingdings" panose="05000000000000000000" pitchFamily="2" charset="2"/>
              <a:buChar char="§"/>
            </a:pPr>
            <a:r>
              <a:rPr lang="en-US" dirty="0" err="1"/>
              <a:t>response.xpath</a:t>
            </a:r>
            <a:r>
              <a:rPr lang="en-US" dirty="0"/>
              <a:t>('//</a:t>
            </a:r>
            <a:r>
              <a:rPr lang="en-US" dirty="0" err="1"/>
              <a:t>ul</a:t>
            </a:r>
            <a:r>
              <a:rPr lang="en-US" dirty="0"/>
              <a:t>[@class="directory-</a:t>
            </a:r>
            <a:r>
              <a:rPr lang="en-US" dirty="0" err="1"/>
              <a:t>url</a:t>
            </a:r>
            <a:r>
              <a:rPr lang="en-US" dirty="0"/>
              <a:t>"]/li')</a:t>
            </a:r>
            <a:endParaRPr lang="en-US" dirty="0" smtClean="0"/>
          </a:p>
          <a:p>
            <a:r>
              <a:rPr lang="en-US" dirty="0" smtClean="0"/>
              <a:t>Instead define</a:t>
            </a:r>
            <a:endParaRPr lang="en-US" dirty="0"/>
          </a:p>
          <a:p>
            <a:pPr>
              <a:buFont typeface="Wingdings" panose="05000000000000000000" pitchFamily="2" charset="2"/>
              <a:buChar char="§"/>
            </a:pPr>
            <a:r>
              <a:rPr lang="en-US" dirty="0" err="1" smtClean="0"/>
              <a:t>xp</a:t>
            </a:r>
            <a:r>
              <a:rPr lang="en-US" dirty="0" smtClean="0"/>
              <a:t> = lambda x: </a:t>
            </a:r>
            <a:r>
              <a:rPr lang="en-US" dirty="0" err="1" smtClean="0"/>
              <a:t>response.xpath</a:t>
            </a:r>
            <a:r>
              <a:rPr lang="en-US" dirty="0" smtClean="0"/>
              <a:t>(x)</a:t>
            </a:r>
            <a:r>
              <a:rPr lang="en-US" dirty="0" smtClean="0">
                <a:solidFill>
                  <a:schemeClr val="bg1">
                    <a:lumMod val="65000"/>
                  </a:schemeClr>
                </a:solidFill>
              </a:rPr>
              <a:t>.</a:t>
            </a:r>
            <a:r>
              <a:rPr lang="en-US" dirty="0" err="1" smtClean="0">
                <a:solidFill>
                  <a:schemeClr val="bg1">
                    <a:lumMod val="65000"/>
                  </a:schemeClr>
                </a:solidFill>
              </a:rPr>
              <a:t>extract_first</a:t>
            </a:r>
            <a:r>
              <a:rPr lang="en-US" dirty="0" smtClean="0">
                <a:solidFill>
                  <a:schemeClr val="bg1">
                    <a:lumMod val="65000"/>
                  </a:schemeClr>
                </a:solidFill>
              </a:rPr>
              <a:t>() </a:t>
            </a:r>
          </a:p>
          <a:p>
            <a:endParaRPr lang="en-US" dirty="0"/>
          </a:p>
          <a:p>
            <a:r>
              <a:rPr lang="en-US" dirty="0" smtClean="0"/>
              <a:t>Then instead you just have to type the path to test</a:t>
            </a:r>
          </a:p>
          <a:p>
            <a:pPr>
              <a:buFont typeface="Wingdings" panose="05000000000000000000" pitchFamily="2" charset="2"/>
              <a:buChar char="§"/>
            </a:pPr>
            <a:r>
              <a:rPr lang="en-US" dirty="0" err="1" smtClean="0"/>
              <a:t>xp</a:t>
            </a:r>
            <a:r>
              <a:rPr lang="en-US" dirty="0"/>
              <a:t> ('//</a:t>
            </a:r>
            <a:r>
              <a:rPr lang="en-US" dirty="0" err="1"/>
              <a:t>ul</a:t>
            </a:r>
            <a:r>
              <a:rPr lang="en-US" dirty="0"/>
              <a:t>[@class="directory-</a:t>
            </a:r>
            <a:r>
              <a:rPr lang="en-US" dirty="0" err="1"/>
              <a:t>url</a:t>
            </a:r>
            <a:r>
              <a:rPr lang="en-US" dirty="0"/>
              <a:t>"]/li')</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2079720" y="658800"/>
              <a:ext cx="6972840" cy="5752440"/>
            </p14:xfrm>
          </p:contentPart>
        </mc:Choice>
        <mc:Fallback>
          <p:pic>
            <p:nvPicPr>
              <p:cNvPr id="4" name="Ink 3"/>
              <p:cNvPicPr/>
              <p:nvPr/>
            </p:nvPicPr>
            <p:blipFill>
              <a:blip r:embed="rId3"/>
              <a:stretch>
                <a:fillRect/>
              </a:stretch>
            </p:blipFill>
            <p:spPr>
              <a:xfrm>
                <a:off x="2072880" y="654480"/>
                <a:ext cx="6984360" cy="5764680"/>
              </a:xfrm>
              <a:prstGeom prst="rect">
                <a:avLst/>
              </a:prstGeom>
            </p:spPr>
          </p:pic>
        </mc:Fallback>
      </mc:AlternateContent>
    </p:spTree>
    <p:extLst>
      <p:ext uri="{BB962C8B-B14F-4D97-AF65-F5344CB8AC3E}">
        <p14:creationId xmlns:p14="http://schemas.microsoft.com/office/powerpoint/2010/main" val="3663365461"/>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7650"/>
            <a:ext cx="8893175" cy="781050"/>
          </a:xfrm>
        </p:spPr>
        <p:txBody>
          <a:bodyPr/>
          <a:lstStyle/>
          <a:p>
            <a:r>
              <a:rPr lang="en-US" dirty="0" err="1" smtClean="0"/>
              <a:t>Xpath</a:t>
            </a:r>
            <a:r>
              <a:rPr lang="en-US" dirty="0" smtClean="0"/>
              <a:t> syntax -Python 3 direct support</a:t>
            </a:r>
            <a:endParaRPr lang="en-US" dirty="0"/>
          </a:p>
        </p:txBody>
      </p:sp>
      <p:sp>
        <p:nvSpPr>
          <p:cNvPr id="4" name="TextBox 3"/>
          <p:cNvSpPr txBox="1"/>
          <p:nvPr/>
        </p:nvSpPr>
        <p:spPr>
          <a:xfrm>
            <a:off x="609600" y="6453027"/>
            <a:ext cx="5245347" cy="307777"/>
          </a:xfrm>
          <a:prstGeom prst="rect">
            <a:avLst/>
          </a:prstGeom>
          <a:noFill/>
        </p:spPr>
        <p:txBody>
          <a:bodyPr wrap="none" rtlCol="0">
            <a:spAutoFit/>
          </a:bodyPr>
          <a:lstStyle/>
          <a:p>
            <a:r>
              <a:rPr lang="en-US" sz="1400" baseline="0" dirty="0"/>
              <a:t>https://docs.python.org/3/library/xml.etree.elementtree.html</a:t>
            </a:r>
          </a:p>
        </p:txBody>
      </p:sp>
      <p:sp>
        <p:nvSpPr>
          <p:cNvPr id="6"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chemeClr val="tx1"/>
                </a:solidFill>
                <a:effectLst/>
                <a:latin typeface="Arial" panose="020B0604020202020204" pitchFamily="34" charset="0"/>
              </a:rPr>
              <a:t>20.5.2.2. Supported XPath syntax</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chemeClr val="tx1"/>
                </a:solidFill>
                <a:effectLst/>
                <a:latin typeface="Arial" panose="020B0604020202020204" pitchFamily="34" charset="0"/>
              </a:rPr>
              <a:t>Predicates (expressions within square brackets) must be preceded by a tag name, an asterisk, or another predicate. </a:t>
            </a:r>
            <a:r>
              <a:rPr kumimoji="0" lang="en-US" altLang="en-US" sz="1000" b="0" i="0" u="none" strike="noStrike" cap="none" normalizeH="0" baseline="0" smtClean="0">
                <a:ln>
                  <a:noFill/>
                </a:ln>
                <a:solidFill>
                  <a:schemeClr val="tx1"/>
                </a:solidFill>
                <a:effectLst/>
                <a:latin typeface="Arial Unicode MS" panose="020B0604020202020204" pitchFamily="34" charset="-128"/>
              </a:rPr>
              <a:t>position</a:t>
            </a:r>
            <a:r>
              <a:rPr kumimoji="0" lang="en-US" altLang="en-US" sz="400" b="0" i="0" u="none" strike="noStrike" cap="none" normalizeH="0" baseline="0" smtClean="0">
                <a:ln>
                  <a:noFill/>
                </a:ln>
                <a:solidFill>
                  <a:schemeClr val="tx1"/>
                </a:solidFill>
                <a:effectLst/>
              </a:rPr>
              <a:t> predicates must be preceded by a tag name.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2"/>
          <a:stretch>
            <a:fillRect/>
          </a:stretch>
        </p:blipFill>
        <p:spPr>
          <a:xfrm>
            <a:off x="1" y="2362200"/>
            <a:ext cx="9154754" cy="3795712"/>
          </a:xfrm>
          <a:prstGeom prst="rect">
            <a:avLst/>
          </a:prstGeom>
        </p:spPr>
      </p:pic>
      <p:sp>
        <p:nvSpPr>
          <p:cNvPr id="8" name="Content Placeholder 7"/>
          <p:cNvSpPr>
            <a:spLocks noGrp="1"/>
          </p:cNvSpPr>
          <p:nvPr>
            <p:ph idx="1"/>
          </p:nvPr>
        </p:nvSpPr>
        <p:spPr/>
        <p:txBody>
          <a:bodyPr/>
          <a:lstStyle/>
          <a:p>
            <a:endParaRPr lang="en-US"/>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3053160" y="-356400"/>
              <a:ext cx="6292800" cy="3196080"/>
            </p14:xfrm>
          </p:contentPart>
        </mc:Choice>
        <mc:Fallback>
          <p:pic>
            <p:nvPicPr>
              <p:cNvPr id="3" name="Ink 2"/>
              <p:cNvPicPr/>
              <p:nvPr/>
            </p:nvPicPr>
            <p:blipFill>
              <a:blip r:embed="rId4"/>
              <a:stretch>
                <a:fillRect/>
              </a:stretch>
            </p:blipFill>
            <p:spPr>
              <a:xfrm>
                <a:off x="3045960" y="-363240"/>
                <a:ext cx="6308280" cy="3213360"/>
              </a:xfrm>
              <a:prstGeom prst="rect">
                <a:avLst/>
              </a:prstGeom>
            </p:spPr>
          </p:pic>
        </mc:Fallback>
      </mc:AlternateContent>
    </p:spTree>
    <p:extLst>
      <p:ext uri="{BB962C8B-B14F-4D97-AF65-F5344CB8AC3E}">
        <p14:creationId xmlns:p14="http://schemas.microsoft.com/office/powerpoint/2010/main" val="2146963761"/>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7650"/>
            <a:ext cx="8893175" cy="781050"/>
          </a:xfrm>
        </p:spPr>
        <p:txBody>
          <a:bodyPr/>
          <a:lstStyle/>
          <a:p>
            <a:r>
              <a:rPr lang="en-US" dirty="0" err="1" smtClean="0"/>
              <a:t>Xpath</a:t>
            </a:r>
            <a:r>
              <a:rPr lang="en-US" dirty="0" smtClean="0"/>
              <a:t> syntax -Python 3 direct support</a:t>
            </a:r>
            <a:endParaRPr lang="en-US" dirty="0"/>
          </a:p>
        </p:txBody>
      </p:sp>
      <p:sp>
        <p:nvSpPr>
          <p:cNvPr id="4" name="TextBox 3"/>
          <p:cNvSpPr txBox="1"/>
          <p:nvPr/>
        </p:nvSpPr>
        <p:spPr>
          <a:xfrm>
            <a:off x="609600" y="6453027"/>
            <a:ext cx="5245347" cy="307777"/>
          </a:xfrm>
          <a:prstGeom prst="rect">
            <a:avLst/>
          </a:prstGeom>
          <a:noFill/>
        </p:spPr>
        <p:txBody>
          <a:bodyPr wrap="none" rtlCol="0">
            <a:spAutoFit/>
          </a:bodyPr>
          <a:lstStyle/>
          <a:p>
            <a:r>
              <a:rPr lang="en-US" sz="1400" baseline="0" dirty="0"/>
              <a:t>https://docs.python.org/3/library/xml.etree.elementtree.html</a:t>
            </a:r>
          </a:p>
        </p:txBody>
      </p:sp>
      <p:sp>
        <p:nvSpPr>
          <p:cNvPr id="6"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chemeClr val="tx1"/>
                </a:solidFill>
                <a:effectLst/>
                <a:latin typeface="Arial" panose="020B0604020202020204" pitchFamily="34" charset="0"/>
              </a:rPr>
              <a:t>20.5.2.2. Supported XPath syntax</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chemeClr val="tx1"/>
                </a:solidFill>
                <a:effectLst/>
                <a:latin typeface="Arial" panose="020B0604020202020204" pitchFamily="34" charset="0"/>
              </a:rPr>
              <a:t>Predicates (expressions within square brackets) must be preceded by a tag name, an asterisk, or another predicate. </a:t>
            </a:r>
            <a:r>
              <a:rPr kumimoji="0" lang="en-US" altLang="en-US" sz="1000" b="0" i="0" u="none" strike="noStrike" cap="none" normalizeH="0" baseline="0" smtClean="0">
                <a:ln>
                  <a:noFill/>
                </a:ln>
                <a:solidFill>
                  <a:schemeClr val="tx1"/>
                </a:solidFill>
                <a:effectLst/>
                <a:latin typeface="Arial Unicode MS" panose="020B0604020202020204" pitchFamily="34" charset="-128"/>
              </a:rPr>
              <a:t>position</a:t>
            </a:r>
            <a:r>
              <a:rPr kumimoji="0" lang="en-US" altLang="en-US" sz="400" b="0" i="0" u="none" strike="noStrike" cap="none" normalizeH="0" baseline="0" smtClean="0">
                <a:ln>
                  <a:noFill/>
                </a:ln>
                <a:solidFill>
                  <a:schemeClr val="tx1"/>
                </a:solidFill>
                <a:effectLst/>
              </a:rPr>
              <a:t> predicates must be preceded by a tag name.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Content Placeholder 7"/>
          <p:cNvSpPr>
            <a:spLocks noGrp="1"/>
          </p:cNvSpPr>
          <p:nvPr>
            <p:ph idx="1"/>
          </p:nvPr>
        </p:nvSpPr>
        <p:spPr/>
        <p:txBody>
          <a:bodyPr/>
          <a:lstStyle/>
          <a:p>
            <a:endParaRPr lang="en-US" dirty="0"/>
          </a:p>
        </p:txBody>
      </p:sp>
      <p:pic>
        <p:nvPicPr>
          <p:cNvPr id="3" name="Picture 2"/>
          <p:cNvPicPr>
            <a:picLocks noChangeAspect="1"/>
          </p:cNvPicPr>
          <p:nvPr/>
        </p:nvPicPr>
        <p:blipFill>
          <a:blip r:embed="rId2"/>
          <a:stretch>
            <a:fillRect/>
          </a:stretch>
        </p:blipFill>
        <p:spPr>
          <a:xfrm>
            <a:off x="76200" y="2488385"/>
            <a:ext cx="9045575" cy="3507601"/>
          </a:xfrm>
          <a:prstGeom prst="rect">
            <a:avLst/>
          </a:prstGeom>
        </p:spPr>
      </p:pic>
    </p:spTree>
    <p:extLst>
      <p:ext uri="{BB962C8B-B14F-4D97-AF65-F5344CB8AC3E}">
        <p14:creationId xmlns:p14="http://schemas.microsoft.com/office/powerpoint/2010/main" val="1629821694"/>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xpathtester</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http://www.xpathtester.com/xpath</a:t>
            </a:r>
          </a:p>
        </p:txBody>
      </p:sp>
      <p:sp>
        <p:nvSpPr>
          <p:cNvPr id="4" name="TextBox 3"/>
          <p:cNvSpPr txBox="1"/>
          <p:nvPr/>
        </p:nvSpPr>
        <p:spPr>
          <a:xfrm>
            <a:off x="990600" y="6453027"/>
            <a:ext cx="3869457" cy="369332"/>
          </a:xfrm>
          <a:prstGeom prst="rect">
            <a:avLst/>
          </a:prstGeom>
          <a:noFill/>
        </p:spPr>
        <p:txBody>
          <a:bodyPr wrap="none" rtlCol="0">
            <a:spAutoFit/>
          </a:bodyPr>
          <a:lstStyle/>
          <a:p>
            <a:r>
              <a:rPr lang="en-US" baseline="0" dirty="0"/>
              <a:t>http://www.xpathtester.com/xpath</a:t>
            </a:r>
          </a:p>
        </p:txBody>
      </p:sp>
      <p:pic>
        <p:nvPicPr>
          <p:cNvPr id="5" name="Picture 4"/>
          <p:cNvPicPr>
            <a:picLocks noChangeAspect="1"/>
          </p:cNvPicPr>
          <p:nvPr/>
        </p:nvPicPr>
        <p:blipFill>
          <a:blip r:embed="rId2"/>
          <a:stretch>
            <a:fillRect/>
          </a:stretch>
        </p:blipFill>
        <p:spPr>
          <a:xfrm>
            <a:off x="762000" y="1752600"/>
            <a:ext cx="4886324" cy="4793630"/>
          </a:xfrm>
          <a:prstGeom prst="rect">
            <a:avLst/>
          </a:prstGeom>
        </p:spPr>
      </p:pic>
      <p:pic>
        <p:nvPicPr>
          <p:cNvPr id="6" name="Picture 5"/>
          <p:cNvPicPr>
            <a:picLocks noChangeAspect="1"/>
          </p:cNvPicPr>
          <p:nvPr/>
        </p:nvPicPr>
        <p:blipFill>
          <a:blip r:embed="rId3"/>
          <a:stretch>
            <a:fillRect/>
          </a:stretch>
        </p:blipFill>
        <p:spPr>
          <a:xfrm>
            <a:off x="5225569" y="3067050"/>
            <a:ext cx="3842231" cy="3105150"/>
          </a:xfrm>
          <a:prstGeom prst="rect">
            <a:avLst/>
          </a:prstGeom>
        </p:spPr>
      </p:pic>
      <mc:AlternateContent xmlns:mc="http://schemas.openxmlformats.org/markup-compatibility/2006">
        <mc:Choice xmlns:p14="http://schemas.microsoft.com/office/powerpoint/2010/main" Requires="p14">
          <p:contentPart p14:bwMode="auto" r:id="rId4">
            <p14:nvContentPartPr>
              <p14:cNvPr id="7" name="Ink 6"/>
              <p14:cNvContentPartPr/>
              <p14:nvPr/>
            </p14:nvContentPartPr>
            <p14:xfrm>
              <a:off x="126720" y="293400"/>
              <a:ext cx="8959320" cy="6803280"/>
            </p14:xfrm>
          </p:contentPart>
        </mc:Choice>
        <mc:Fallback>
          <p:pic>
            <p:nvPicPr>
              <p:cNvPr id="7" name="Ink 6"/>
              <p:cNvPicPr/>
              <p:nvPr/>
            </p:nvPicPr>
            <p:blipFill>
              <a:blip r:embed="rId5"/>
              <a:stretch>
                <a:fillRect/>
              </a:stretch>
            </p:blipFill>
            <p:spPr>
              <a:xfrm>
                <a:off x="122040" y="286200"/>
                <a:ext cx="8972640" cy="6818760"/>
              </a:xfrm>
              <a:prstGeom prst="rect">
                <a:avLst/>
              </a:prstGeom>
            </p:spPr>
          </p:pic>
        </mc:Fallback>
      </mc:AlternateContent>
    </p:spTree>
    <p:extLst>
      <p:ext uri="{BB962C8B-B14F-4D97-AF65-F5344CB8AC3E}">
        <p14:creationId xmlns:p14="http://schemas.microsoft.com/office/powerpoint/2010/main" val="1256797791"/>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xml.py (emailed to you)</a:t>
            </a:r>
            <a:endParaRPr lang="en-US" dirty="0"/>
          </a:p>
        </p:txBody>
      </p:sp>
      <p:sp>
        <p:nvSpPr>
          <p:cNvPr id="3" name="Content Placeholder 2"/>
          <p:cNvSpPr>
            <a:spLocks noGrp="1"/>
          </p:cNvSpPr>
          <p:nvPr>
            <p:ph idx="1"/>
          </p:nvPr>
        </p:nvSpPr>
        <p:spPr/>
        <p:txBody>
          <a:bodyPr/>
          <a:lstStyle/>
          <a:p>
            <a:r>
              <a:rPr lang="en-US" dirty="0"/>
              <a:t>import </a:t>
            </a:r>
            <a:r>
              <a:rPr lang="en-US" dirty="0" err="1"/>
              <a:t>xml.etree.ElementTree</a:t>
            </a:r>
            <a:r>
              <a:rPr lang="en-US" dirty="0"/>
              <a:t> as ET</a:t>
            </a:r>
          </a:p>
          <a:p>
            <a:r>
              <a:rPr lang="en-US" dirty="0"/>
              <a:t>#tree = </a:t>
            </a:r>
            <a:r>
              <a:rPr lang="en-US" dirty="0" err="1"/>
              <a:t>ET.parse</a:t>
            </a:r>
            <a:r>
              <a:rPr lang="en-US" dirty="0"/>
              <a:t>('country_data.xml')</a:t>
            </a:r>
          </a:p>
          <a:p>
            <a:r>
              <a:rPr lang="en-US" dirty="0"/>
              <a:t>#root = </a:t>
            </a:r>
            <a:r>
              <a:rPr lang="en-US" dirty="0" err="1"/>
              <a:t>tree.getroot</a:t>
            </a:r>
            <a:r>
              <a:rPr lang="en-US" dirty="0"/>
              <a:t>()</a:t>
            </a:r>
          </a:p>
          <a:p>
            <a:endParaRPr lang="en-US" dirty="0"/>
          </a:p>
          <a:p>
            <a:r>
              <a:rPr lang="en-US" dirty="0"/>
              <a:t>a = </a:t>
            </a:r>
            <a:r>
              <a:rPr lang="en-US" dirty="0" err="1"/>
              <a:t>ET.Element</a:t>
            </a:r>
            <a:r>
              <a:rPr lang="en-US" dirty="0"/>
              <a:t>('a')</a:t>
            </a:r>
          </a:p>
          <a:p>
            <a:r>
              <a:rPr lang="en-US" dirty="0"/>
              <a:t>b = </a:t>
            </a:r>
            <a:r>
              <a:rPr lang="en-US" dirty="0" err="1"/>
              <a:t>ET.SubElement</a:t>
            </a:r>
            <a:r>
              <a:rPr lang="en-US" dirty="0"/>
              <a:t>(a, 'b')</a:t>
            </a:r>
          </a:p>
          <a:p>
            <a:r>
              <a:rPr lang="en-US" dirty="0"/>
              <a:t>c = </a:t>
            </a:r>
            <a:r>
              <a:rPr lang="en-US" dirty="0" err="1"/>
              <a:t>ET.SubElement</a:t>
            </a:r>
            <a:r>
              <a:rPr lang="en-US" dirty="0"/>
              <a:t>(a, 'c')</a:t>
            </a:r>
          </a:p>
          <a:p>
            <a:r>
              <a:rPr lang="en-US" dirty="0"/>
              <a:t>d = </a:t>
            </a:r>
            <a:r>
              <a:rPr lang="en-US" dirty="0" err="1"/>
              <a:t>ET.SubElement</a:t>
            </a:r>
            <a:r>
              <a:rPr lang="en-US" dirty="0"/>
              <a:t>(c, 'd')</a:t>
            </a:r>
          </a:p>
          <a:p>
            <a:r>
              <a:rPr lang="en-US" dirty="0" err="1"/>
              <a:t>ET.dump</a:t>
            </a:r>
            <a:r>
              <a:rPr lang="en-US" dirty="0"/>
              <a:t>(a)</a:t>
            </a:r>
          </a:p>
          <a:p>
            <a:endParaRPr lang="en-US" dirty="0"/>
          </a:p>
        </p:txBody>
      </p:sp>
      <p:sp>
        <p:nvSpPr>
          <p:cNvPr id="4" name="TextBox 3"/>
          <p:cNvSpPr txBox="1"/>
          <p:nvPr/>
        </p:nvSpPr>
        <p:spPr>
          <a:xfrm>
            <a:off x="1066800" y="6400800"/>
            <a:ext cx="4538422" cy="276999"/>
          </a:xfrm>
          <a:prstGeom prst="rect">
            <a:avLst/>
          </a:prstGeom>
          <a:noFill/>
        </p:spPr>
        <p:txBody>
          <a:bodyPr wrap="none" rtlCol="0">
            <a:spAutoFit/>
          </a:bodyPr>
          <a:lstStyle/>
          <a:p>
            <a:r>
              <a:rPr lang="en-US" dirty="0"/>
              <a:t>https://docs.python.org/3/library/xml.etree.elementtree.html</a:t>
            </a:r>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741240" y="5976720"/>
              <a:ext cx="4993560" cy="918360"/>
            </p14:xfrm>
          </p:contentPart>
        </mc:Choice>
        <mc:Fallback>
          <p:pic>
            <p:nvPicPr>
              <p:cNvPr id="5" name="Ink 4"/>
              <p:cNvPicPr/>
              <p:nvPr/>
            </p:nvPicPr>
            <p:blipFill>
              <a:blip r:embed="rId3"/>
              <a:stretch>
                <a:fillRect/>
              </a:stretch>
            </p:blipFill>
            <p:spPr>
              <a:xfrm>
                <a:off x="734400" y="5969520"/>
                <a:ext cx="5007600" cy="932400"/>
              </a:xfrm>
              <a:prstGeom prst="rect">
                <a:avLst/>
              </a:prstGeom>
            </p:spPr>
          </p:pic>
        </mc:Fallback>
      </mc:AlternateContent>
    </p:spTree>
    <p:extLst>
      <p:ext uri="{BB962C8B-B14F-4D97-AF65-F5344CB8AC3E}">
        <p14:creationId xmlns:p14="http://schemas.microsoft.com/office/powerpoint/2010/main" val="2537242477"/>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Xml.py – test the </a:t>
            </a:r>
            <a:r>
              <a:rPr lang="en-US" dirty="0" err="1" smtClean="0"/>
              <a:t>xpath</a:t>
            </a:r>
            <a:r>
              <a:rPr lang="en-US" dirty="0" smtClean="0"/>
              <a:t> tutorial</a:t>
            </a:r>
            <a:endParaRPr lang="en-US" dirty="0"/>
          </a:p>
        </p:txBody>
      </p:sp>
      <p:sp>
        <p:nvSpPr>
          <p:cNvPr id="3" name="Content Placeholder 2"/>
          <p:cNvSpPr>
            <a:spLocks noGrp="1"/>
          </p:cNvSpPr>
          <p:nvPr>
            <p:ph idx="1"/>
          </p:nvPr>
        </p:nvSpPr>
        <p:spPr/>
        <p:txBody>
          <a:bodyPr/>
          <a:lstStyle/>
          <a:p>
            <a:pPr>
              <a:spcBef>
                <a:spcPts val="300"/>
              </a:spcBef>
            </a:pPr>
            <a:r>
              <a:rPr lang="en-US" sz="1800" dirty="0"/>
              <a:t>import </a:t>
            </a:r>
            <a:r>
              <a:rPr lang="en-US" sz="1800" dirty="0" err="1"/>
              <a:t>xml.etree.ElementTree</a:t>
            </a:r>
            <a:r>
              <a:rPr lang="en-US" sz="1800" dirty="0"/>
              <a:t> as </a:t>
            </a:r>
            <a:r>
              <a:rPr lang="en-US" sz="1800" dirty="0" smtClean="0"/>
              <a:t>ET</a:t>
            </a:r>
            <a:endParaRPr lang="en-US" sz="1800" dirty="0"/>
          </a:p>
          <a:p>
            <a:pPr>
              <a:spcBef>
                <a:spcPts val="300"/>
              </a:spcBef>
            </a:pPr>
            <a:r>
              <a:rPr lang="en-US" sz="1800" dirty="0" err="1"/>
              <a:t>my_string</a:t>
            </a:r>
            <a:r>
              <a:rPr lang="en-US" sz="1800" dirty="0"/>
              <a:t>="""</a:t>
            </a:r>
          </a:p>
          <a:p>
            <a:pPr>
              <a:spcBef>
                <a:spcPts val="300"/>
              </a:spcBef>
            </a:pPr>
            <a:r>
              <a:rPr lang="en-US" sz="1800" dirty="0"/>
              <a:t>     &lt;AAA&gt;</a:t>
            </a:r>
          </a:p>
          <a:p>
            <a:pPr>
              <a:spcBef>
                <a:spcPts val="300"/>
              </a:spcBef>
            </a:pPr>
            <a:r>
              <a:rPr lang="en-US" sz="1800" dirty="0"/>
              <a:t>          &lt;BBB&gt;</a:t>
            </a:r>
          </a:p>
          <a:p>
            <a:pPr>
              <a:spcBef>
                <a:spcPts val="300"/>
              </a:spcBef>
            </a:pPr>
            <a:r>
              <a:rPr lang="en-US" sz="1800" dirty="0"/>
              <a:t>               &lt;CCC/&gt;</a:t>
            </a:r>
          </a:p>
          <a:p>
            <a:pPr>
              <a:spcBef>
                <a:spcPts val="300"/>
              </a:spcBef>
            </a:pPr>
            <a:r>
              <a:rPr lang="en-US" sz="1800" dirty="0"/>
              <a:t>               &lt;DDD/&gt;</a:t>
            </a:r>
          </a:p>
          <a:p>
            <a:pPr>
              <a:spcBef>
                <a:spcPts val="300"/>
              </a:spcBef>
            </a:pPr>
            <a:r>
              <a:rPr lang="en-US" sz="1800" dirty="0"/>
              <a:t>          &lt;/BBB&gt;</a:t>
            </a:r>
          </a:p>
          <a:p>
            <a:pPr>
              <a:spcBef>
                <a:spcPts val="300"/>
              </a:spcBef>
            </a:pPr>
            <a:r>
              <a:rPr lang="en-US" sz="1800" dirty="0"/>
              <a:t>          &lt;XXX&gt;</a:t>
            </a:r>
          </a:p>
          <a:p>
            <a:pPr>
              <a:spcBef>
                <a:spcPts val="300"/>
              </a:spcBef>
            </a:pPr>
            <a:r>
              <a:rPr lang="en-US" sz="1800" dirty="0"/>
              <a:t>               &lt;DDD&gt;</a:t>
            </a:r>
          </a:p>
          <a:p>
            <a:pPr>
              <a:spcBef>
                <a:spcPts val="300"/>
              </a:spcBef>
            </a:pPr>
            <a:r>
              <a:rPr lang="en-US" sz="1800" dirty="0" smtClean="0"/>
              <a:t>…</a:t>
            </a:r>
            <a:endParaRPr lang="en-US" sz="1800" dirty="0"/>
          </a:p>
          <a:p>
            <a:pPr>
              <a:spcBef>
                <a:spcPts val="300"/>
              </a:spcBef>
            </a:pPr>
            <a:r>
              <a:rPr lang="en-US" sz="1800" dirty="0"/>
              <a:t>     &lt;/AAA&gt;</a:t>
            </a:r>
          </a:p>
          <a:p>
            <a:pPr>
              <a:spcBef>
                <a:spcPts val="300"/>
              </a:spcBef>
            </a:pPr>
            <a:r>
              <a:rPr lang="en-US" sz="1800" dirty="0"/>
              <a:t>"""</a:t>
            </a:r>
          </a:p>
          <a:p>
            <a:pPr>
              <a:spcBef>
                <a:spcPts val="300"/>
              </a:spcBef>
            </a:pPr>
            <a:r>
              <a:rPr lang="en-US" sz="1800" dirty="0"/>
              <a:t>root = </a:t>
            </a:r>
            <a:r>
              <a:rPr lang="en-US" sz="1800" dirty="0" err="1"/>
              <a:t>ET.fromstring</a:t>
            </a:r>
            <a:r>
              <a:rPr lang="en-US" sz="1800" dirty="0"/>
              <a:t>(</a:t>
            </a:r>
            <a:r>
              <a:rPr lang="en-US" sz="1800" dirty="0" err="1"/>
              <a:t>my_string</a:t>
            </a:r>
            <a:r>
              <a:rPr lang="en-US" sz="1800" dirty="0"/>
              <a:t>)</a:t>
            </a:r>
          </a:p>
          <a:p>
            <a:pPr>
              <a:spcBef>
                <a:spcPts val="300"/>
              </a:spcBef>
            </a:pPr>
            <a:r>
              <a:rPr lang="en-US" sz="1800" dirty="0" err="1"/>
              <a:t>ET.dump</a:t>
            </a:r>
            <a:r>
              <a:rPr lang="en-US" sz="1800" dirty="0"/>
              <a:t>(root)</a:t>
            </a:r>
          </a:p>
          <a:p>
            <a:pPr>
              <a:spcBef>
                <a:spcPts val="300"/>
              </a:spcBef>
            </a:pPr>
            <a:r>
              <a:rPr lang="en-US" sz="1800" dirty="0"/>
              <a:t>path=".//CCC/.."</a:t>
            </a:r>
          </a:p>
          <a:p>
            <a:pPr>
              <a:spcBef>
                <a:spcPts val="300"/>
              </a:spcBef>
            </a:pPr>
            <a:r>
              <a:rPr lang="en-US" sz="1800" dirty="0"/>
              <a:t>print(</a:t>
            </a:r>
            <a:r>
              <a:rPr lang="en-US" sz="1800" dirty="0" err="1"/>
              <a:t>root.findall</a:t>
            </a:r>
            <a:r>
              <a:rPr lang="en-US" sz="1800" dirty="0"/>
              <a:t>(path))</a:t>
            </a:r>
          </a:p>
        </p:txBody>
      </p:sp>
    </p:spTree>
    <p:extLst>
      <p:ext uri="{BB962C8B-B14F-4D97-AF65-F5344CB8AC3E}">
        <p14:creationId xmlns:p14="http://schemas.microsoft.com/office/powerpoint/2010/main" val="2486974415"/>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247650"/>
            <a:ext cx="2720975" cy="781050"/>
          </a:xfrm>
        </p:spPr>
        <p:txBody>
          <a:bodyPr/>
          <a:lstStyle/>
          <a:p>
            <a:r>
              <a:rPr lang="en-US" dirty="0" smtClean="0"/>
              <a:t>Login then scrape</a:t>
            </a:r>
            <a:endParaRPr lang="en-US" dirty="0"/>
          </a:p>
        </p:txBody>
      </p:sp>
      <p:sp>
        <p:nvSpPr>
          <p:cNvPr id="3" name="Content Placeholder 2"/>
          <p:cNvSpPr>
            <a:spLocks noGrp="1"/>
          </p:cNvSpPr>
          <p:nvPr>
            <p:ph idx="1"/>
          </p:nvPr>
        </p:nvSpPr>
        <p:spPr>
          <a:xfrm>
            <a:off x="838200" y="247650"/>
            <a:ext cx="7759700" cy="6229350"/>
          </a:xfrm>
        </p:spPr>
        <p:txBody>
          <a:bodyPr/>
          <a:lstStyle/>
          <a:p>
            <a:pPr>
              <a:spcBef>
                <a:spcPts val="400"/>
              </a:spcBef>
            </a:pPr>
            <a:r>
              <a:rPr lang="en-US" sz="1800" dirty="0"/>
              <a:t>import </a:t>
            </a:r>
            <a:r>
              <a:rPr lang="en-US" sz="1800" dirty="0" err="1"/>
              <a:t>scrapy</a:t>
            </a:r>
            <a:endParaRPr lang="en-US" sz="1800" dirty="0"/>
          </a:p>
          <a:p>
            <a:pPr>
              <a:spcBef>
                <a:spcPts val="400"/>
              </a:spcBef>
            </a:pPr>
            <a:r>
              <a:rPr lang="en-US" sz="1800" dirty="0"/>
              <a:t>from </a:t>
            </a:r>
            <a:r>
              <a:rPr lang="en-US" sz="1800" dirty="0" err="1"/>
              <a:t>scrapy.linkextractors</a:t>
            </a:r>
            <a:r>
              <a:rPr lang="en-US" sz="1800" dirty="0"/>
              <a:t> import </a:t>
            </a:r>
            <a:r>
              <a:rPr lang="en-US" sz="1800" dirty="0" err="1"/>
              <a:t>LinkExtractor</a:t>
            </a:r>
            <a:endParaRPr lang="en-US" sz="1800" dirty="0"/>
          </a:p>
          <a:p>
            <a:pPr>
              <a:spcBef>
                <a:spcPts val="400"/>
              </a:spcBef>
            </a:pPr>
            <a:r>
              <a:rPr lang="en-US" sz="1800" dirty="0"/>
              <a:t>from </a:t>
            </a:r>
            <a:r>
              <a:rPr lang="en-US" sz="1800" dirty="0" err="1"/>
              <a:t>scrapy.spiders</a:t>
            </a:r>
            <a:r>
              <a:rPr lang="en-US" sz="1800" dirty="0"/>
              <a:t> import </a:t>
            </a:r>
            <a:r>
              <a:rPr lang="en-US" sz="1800" dirty="0" err="1"/>
              <a:t>CrawlSpider</a:t>
            </a:r>
            <a:r>
              <a:rPr lang="en-US" sz="1800" dirty="0"/>
              <a:t>, Rule</a:t>
            </a:r>
          </a:p>
          <a:p>
            <a:pPr>
              <a:spcBef>
                <a:spcPts val="400"/>
              </a:spcBef>
            </a:pPr>
            <a:endParaRPr lang="en-US" sz="1800" dirty="0"/>
          </a:p>
          <a:p>
            <a:pPr>
              <a:spcBef>
                <a:spcPts val="400"/>
              </a:spcBef>
            </a:pPr>
            <a:r>
              <a:rPr lang="en-US" sz="1800" dirty="0"/>
              <a:t>class </a:t>
            </a:r>
            <a:r>
              <a:rPr lang="en-US" sz="1800" dirty="0" err="1"/>
              <a:t>LoginSpider</a:t>
            </a:r>
            <a:r>
              <a:rPr lang="en-US" sz="1800" dirty="0"/>
              <a:t>(</a:t>
            </a:r>
            <a:r>
              <a:rPr lang="en-US" sz="1800" dirty="0" err="1"/>
              <a:t>CrawlSpider</a:t>
            </a:r>
            <a:r>
              <a:rPr lang="en-US" sz="1800" dirty="0"/>
              <a:t>):</a:t>
            </a:r>
          </a:p>
          <a:p>
            <a:pPr>
              <a:spcBef>
                <a:spcPts val="400"/>
              </a:spcBef>
            </a:pPr>
            <a:r>
              <a:rPr lang="en-US" sz="1800" dirty="0"/>
              <a:t>    name = 'login'</a:t>
            </a:r>
          </a:p>
          <a:p>
            <a:pPr>
              <a:spcBef>
                <a:spcPts val="400"/>
              </a:spcBef>
            </a:pPr>
            <a:r>
              <a:rPr lang="en-US" sz="1800" dirty="0"/>
              <a:t>    </a:t>
            </a:r>
            <a:r>
              <a:rPr lang="en-US" sz="1800" dirty="0" err="1"/>
              <a:t>allowed_domains</a:t>
            </a:r>
            <a:r>
              <a:rPr lang="en-US" sz="1800" dirty="0"/>
              <a:t> = ['www.example.com']</a:t>
            </a:r>
          </a:p>
          <a:p>
            <a:pPr>
              <a:spcBef>
                <a:spcPts val="400"/>
              </a:spcBef>
            </a:pPr>
            <a:r>
              <a:rPr lang="en-US" sz="1800" dirty="0"/>
              <a:t>    </a:t>
            </a:r>
          </a:p>
          <a:p>
            <a:pPr>
              <a:spcBef>
                <a:spcPts val="400"/>
              </a:spcBef>
            </a:pPr>
            <a:r>
              <a:rPr lang="en-US" sz="1800" dirty="0"/>
              <a:t>    rules = (</a:t>
            </a:r>
          </a:p>
          <a:p>
            <a:pPr>
              <a:spcBef>
                <a:spcPts val="400"/>
              </a:spcBef>
            </a:pPr>
            <a:r>
              <a:rPr lang="en-US" sz="1800" dirty="0"/>
              <a:t>        Rule(</a:t>
            </a:r>
            <a:r>
              <a:rPr lang="en-US" sz="1800" dirty="0" err="1"/>
              <a:t>LinkExtractor</a:t>
            </a:r>
            <a:r>
              <a:rPr lang="en-US" sz="1800" dirty="0"/>
              <a:t>(allow=</a:t>
            </a:r>
            <a:r>
              <a:rPr lang="en-US" sz="1800" dirty="0" err="1"/>
              <a:t>r'Items</a:t>
            </a:r>
            <a:r>
              <a:rPr lang="en-US" sz="1800" dirty="0"/>
              <a:t>/'), callback='</a:t>
            </a:r>
            <a:r>
              <a:rPr lang="en-US" sz="1800" dirty="0" err="1"/>
              <a:t>parse_item</a:t>
            </a:r>
            <a:r>
              <a:rPr lang="en-US" sz="1800" dirty="0"/>
              <a:t>', follow=True),</a:t>
            </a:r>
          </a:p>
          <a:p>
            <a:pPr>
              <a:spcBef>
                <a:spcPts val="400"/>
              </a:spcBef>
            </a:pPr>
            <a:r>
              <a:rPr lang="en-US" sz="1800" dirty="0"/>
              <a:t>    )</a:t>
            </a:r>
          </a:p>
          <a:p>
            <a:pPr>
              <a:spcBef>
                <a:spcPts val="400"/>
              </a:spcBef>
            </a:pPr>
            <a:r>
              <a:rPr lang="en-US" sz="1800" dirty="0"/>
              <a:t>    </a:t>
            </a:r>
          </a:p>
          <a:p>
            <a:pPr>
              <a:spcBef>
                <a:spcPts val="400"/>
              </a:spcBef>
            </a:pPr>
            <a:r>
              <a:rPr lang="en-US" sz="1800" dirty="0"/>
              <a:t>    </a:t>
            </a:r>
            <a:r>
              <a:rPr lang="en-US" sz="1800" dirty="0" err="1"/>
              <a:t>def</a:t>
            </a:r>
            <a:r>
              <a:rPr lang="en-US" sz="1800" dirty="0"/>
              <a:t> </a:t>
            </a:r>
            <a:r>
              <a:rPr lang="en-US" sz="1800" dirty="0" err="1"/>
              <a:t>start_requests</a:t>
            </a:r>
            <a:r>
              <a:rPr lang="en-US" sz="1800" dirty="0"/>
              <a:t>(self):</a:t>
            </a:r>
          </a:p>
          <a:p>
            <a:pPr>
              <a:spcBef>
                <a:spcPts val="400"/>
              </a:spcBef>
            </a:pPr>
            <a:r>
              <a:rPr lang="en-US" sz="1800" dirty="0"/>
              <a:t>        return [</a:t>
            </a:r>
            <a:r>
              <a:rPr lang="en-US" sz="1800" dirty="0" err="1"/>
              <a:t>scrapy.FormRequest</a:t>
            </a:r>
            <a:r>
              <a:rPr lang="en-US" sz="1800" dirty="0"/>
              <a:t>("http://www.example.com/login",</a:t>
            </a:r>
          </a:p>
          <a:p>
            <a:pPr>
              <a:spcBef>
                <a:spcPts val="400"/>
              </a:spcBef>
            </a:pPr>
            <a:r>
              <a:rPr lang="en-US" sz="1800" dirty="0"/>
              <a:t>        </a:t>
            </a:r>
            <a:r>
              <a:rPr lang="en-US" sz="1800" dirty="0" err="1"/>
              <a:t>formdata</a:t>
            </a:r>
            <a:r>
              <a:rPr lang="en-US" sz="1800" dirty="0"/>
              <a:t>={'user': 'john', 'pass': 'secret'},</a:t>
            </a:r>
          </a:p>
          <a:p>
            <a:pPr>
              <a:spcBef>
                <a:spcPts val="400"/>
              </a:spcBef>
            </a:pPr>
            <a:r>
              <a:rPr lang="en-US" sz="1800" dirty="0"/>
              <a:t>        callback=</a:t>
            </a:r>
            <a:r>
              <a:rPr lang="en-US" sz="1800" dirty="0" err="1"/>
              <a:t>self.logged_in</a:t>
            </a:r>
            <a:r>
              <a:rPr lang="en-US" sz="1800" dirty="0"/>
              <a:t>)]</a:t>
            </a:r>
          </a:p>
          <a:p>
            <a:pPr>
              <a:spcBef>
                <a:spcPts val="400"/>
              </a:spcBef>
            </a:pPr>
            <a:r>
              <a:rPr lang="en-US" sz="1800" dirty="0"/>
              <a:t>    </a:t>
            </a:r>
            <a:r>
              <a:rPr lang="en-US" sz="1800" dirty="0" err="1"/>
              <a:t>def</a:t>
            </a:r>
            <a:r>
              <a:rPr lang="en-US" sz="1800" dirty="0"/>
              <a:t> </a:t>
            </a:r>
            <a:r>
              <a:rPr lang="en-US" sz="1800" dirty="0" err="1"/>
              <a:t>logged_in</a:t>
            </a:r>
            <a:r>
              <a:rPr lang="en-US" sz="1800" dirty="0"/>
              <a:t>(self, response):</a:t>
            </a:r>
          </a:p>
          <a:p>
            <a:pPr>
              <a:spcBef>
                <a:spcPts val="400"/>
              </a:spcBef>
            </a:pPr>
            <a:r>
              <a:rPr lang="en-US" sz="1800" dirty="0"/>
              <a:t>        # here you would extract links to follow and return Requests for</a:t>
            </a:r>
          </a:p>
          <a:p>
            <a:pPr>
              <a:spcBef>
                <a:spcPts val="400"/>
              </a:spcBef>
            </a:pPr>
            <a:r>
              <a:rPr lang="en-US" sz="1800" dirty="0"/>
              <a:t>        # each of them, with another callback</a:t>
            </a:r>
          </a:p>
          <a:p>
            <a:pPr>
              <a:spcBef>
                <a:spcPts val="400"/>
              </a:spcBef>
            </a:pPr>
            <a:r>
              <a:rPr lang="en-US" sz="1800" dirty="0"/>
              <a:t>        pass</a:t>
            </a:r>
          </a:p>
          <a:p>
            <a:pPr>
              <a:spcBef>
                <a:spcPts val="400"/>
              </a:spcBef>
            </a:pPr>
            <a:endParaRPr lang="en-US" sz="1800" dirty="0"/>
          </a:p>
          <a:p>
            <a:pPr>
              <a:spcBef>
                <a:spcPts val="400"/>
              </a:spcBef>
            </a:pPr>
            <a:endParaRPr lang="en-US" sz="1800" dirty="0"/>
          </a:p>
          <a:p>
            <a:pPr>
              <a:spcBef>
                <a:spcPts val="400"/>
              </a:spcBef>
            </a:pPr>
            <a:endParaRPr lang="en-US" sz="1800" dirty="0"/>
          </a:p>
          <a:p>
            <a:pPr>
              <a:spcBef>
                <a:spcPts val="400"/>
              </a:spcBef>
            </a:pPr>
            <a:r>
              <a:rPr lang="en-US" sz="1800" dirty="0"/>
              <a:t>    </a:t>
            </a:r>
            <a:r>
              <a:rPr lang="en-US" sz="1800" dirty="0" err="1"/>
              <a:t>def</a:t>
            </a:r>
            <a:r>
              <a:rPr lang="en-US" sz="1800" dirty="0"/>
              <a:t> </a:t>
            </a:r>
            <a:r>
              <a:rPr lang="en-US" sz="1800" dirty="0" err="1"/>
              <a:t>parse_item</a:t>
            </a:r>
            <a:r>
              <a:rPr lang="en-US" sz="1800" dirty="0"/>
              <a:t>(self, response):</a:t>
            </a:r>
          </a:p>
          <a:p>
            <a:pPr>
              <a:spcBef>
                <a:spcPts val="400"/>
              </a:spcBef>
            </a:pPr>
            <a:r>
              <a:rPr lang="en-US" sz="1800" dirty="0"/>
              <a:t>        i = {}</a:t>
            </a:r>
          </a:p>
          <a:p>
            <a:pPr>
              <a:spcBef>
                <a:spcPts val="400"/>
              </a:spcBef>
            </a:pPr>
            <a:r>
              <a:rPr lang="en-US" sz="1800" dirty="0"/>
              <a:t>        #i['</a:t>
            </a:r>
            <a:r>
              <a:rPr lang="en-US" sz="1800" dirty="0" err="1"/>
              <a:t>domain_id</a:t>
            </a:r>
            <a:r>
              <a:rPr lang="en-US" sz="1800" dirty="0"/>
              <a:t>'] = </a:t>
            </a:r>
            <a:r>
              <a:rPr lang="en-US" sz="1800" dirty="0" err="1"/>
              <a:t>response.xpath</a:t>
            </a:r>
            <a:r>
              <a:rPr lang="en-US" sz="1800" dirty="0"/>
              <a:t>('//input[@id="</a:t>
            </a:r>
            <a:r>
              <a:rPr lang="en-US" sz="1800" dirty="0" err="1"/>
              <a:t>sid</a:t>
            </a:r>
            <a:r>
              <a:rPr lang="en-US" sz="1800" dirty="0"/>
              <a:t>"]/@value').extract()</a:t>
            </a:r>
          </a:p>
          <a:p>
            <a:pPr>
              <a:spcBef>
                <a:spcPts val="400"/>
              </a:spcBef>
            </a:pPr>
            <a:r>
              <a:rPr lang="en-US" sz="1800" dirty="0"/>
              <a:t>        #i['name'] = </a:t>
            </a:r>
            <a:r>
              <a:rPr lang="en-US" sz="1800" dirty="0" err="1"/>
              <a:t>response.xpath</a:t>
            </a:r>
            <a:r>
              <a:rPr lang="en-US" sz="1800" dirty="0"/>
              <a:t>('//div[@id="name"]').extract()</a:t>
            </a:r>
          </a:p>
          <a:p>
            <a:pPr>
              <a:spcBef>
                <a:spcPts val="400"/>
              </a:spcBef>
            </a:pPr>
            <a:r>
              <a:rPr lang="en-US" sz="1800" dirty="0"/>
              <a:t>        #i['description'] = </a:t>
            </a:r>
            <a:r>
              <a:rPr lang="en-US" sz="1800" dirty="0" err="1"/>
              <a:t>response.xpath</a:t>
            </a:r>
            <a:r>
              <a:rPr lang="en-US" sz="1800" dirty="0"/>
              <a:t>('//div[@id="description"]').extract()</a:t>
            </a:r>
          </a:p>
          <a:p>
            <a:pPr>
              <a:spcBef>
                <a:spcPts val="400"/>
              </a:spcBef>
            </a:pPr>
            <a:r>
              <a:rPr lang="en-US" sz="1800" dirty="0"/>
              <a:t>        return i</a:t>
            </a:r>
          </a:p>
        </p:txBody>
      </p:sp>
    </p:spTree>
    <p:extLst>
      <p:ext uri="{BB962C8B-B14F-4D97-AF65-F5344CB8AC3E}">
        <p14:creationId xmlns:p14="http://schemas.microsoft.com/office/powerpoint/2010/main" val="1535545815"/>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27.3. </a:t>
            </a:r>
            <a:r>
              <a:rPr lang="en-US" dirty="0" err="1"/>
              <a:t>pdb</a:t>
            </a:r>
            <a:r>
              <a:rPr lang="en-US" dirty="0"/>
              <a:t> — The Python </a:t>
            </a:r>
            <a:r>
              <a:rPr lang="en-US" dirty="0" smtClean="0"/>
              <a:t>Debugger</a:t>
            </a:r>
            <a:endParaRPr lang="en-US" dirty="0"/>
          </a:p>
        </p:txBody>
      </p:sp>
      <p:sp>
        <p:nvSpPr>
          <p:cNvPr id="3" name="Content Placeholder 2"/>
          <p:cNvSpPr>
            <a:spLocks noGrp="1"/>
          </p:cNvSpPr>
          <p:nvPr>
            <p:ph idx="1"/>
          </p:nvPr>
        </p:nvSpPr>
        <p:spPr/>
        <p:txBody>
          <a:bodyPr/>
          <a:lstStyle/>
          <a:p>
            <a:r>
              <a:rPr lang="en-US" dirty="0" smtClean="0"/>
              <a:t>Source </a:t>
            </a:r>
            <a:r>
              <a:rPr lang="en-US" dirty="0"/>
              <a:t>code: </a:t>
            </a:r>
            <a:r>
              <a:rPr lang="en-US" dirty="0" smtClean="0"/>
              <a:t>Lib/pdb.py</a:t>
            </a:r>
            <a:endParaRPr lang="en-US" dirty="0"/>
          </a:p>
          <a:p>
            <a:r>
              <a:rPr lang="en-US" dirty="0"/>
              <a:t>The module </a:t>
            </a:r>
            <a:r>
              <a:rPr lang="en-US" dirty="0" err="1"/>
              <a:t>pdb</a:t>
            </a:r>
            <a:r>
              <a:rPr lang="en-US" dirty="0"/>
              <a:t> defines an interactive source code debugger for Python programs. It supports setting (conditional) breakpoints and single stepping at the source line level, inspection of stack frames, source code listing, and evaluation of arbitrary Python code in the context of any stack frame. It also supports post-mortem debugging and can be called under program control</a:t>
            </a:r>
            <a:r>
              <a:rPr lang="en-US" dirty="0" smtClean="0"/>
              <a:t>.</a:t>
            </a:r>
            <a:endParaRPr lang="en-US" dirty="0"/>
          </a:p>
          <a:p>
            <a:r>
              <a:rPr lang="en-US" dirty="0"/>
              <a:t>The debugger is extensible – it is actually defined as the class </a:t>
            </a:r>
            <a:r>
              <a:rPr lang="en-US" dirty="0" err="1"/>
              <a:t>Pdb</a:t>
            </a:r>
            <a:r>
              <a:rPr lang="en-US" dirty="0"/>
              <a:t>. This is currently undocumented but easily understood by reading the source. The extension interface uses the modules </a:t>
            </a:r>
            <a:r>
              <a:rPr lang="en-US" dirty="0" err="1"/>
              <a:t>bdb</a:t>
            </a:r>
            <a:r>
              <a:rPr lang="en-US" dirty="0"/>
              <a:t> and cmd.</a:t>
            </a:r>
          </a:p>
          <a:p>
            <a:endParaRPr lang="en-US" dirty="0"/>
          </a:p>
          <a:p>
            <a:r>
              <a:rPr lang="en-US" dirty="0"/>
              <a:t>The debugger’s prompt is (</a:t>
            </a:r>
            <a:r>
              <a:rPr lang="en-US" dirty="0" err="1"/>
              <a:t>Pdb</a:t>
            </a:r>
            <a:r>
              <a:rPr lang="en-US" dirty="0"/>
              <a:t>).</a:t>
            </a:r>
          </a:p>
        </p:txBody>
      </p:sp>
    </p:spTree>
    <p:extLst>
      <p:ext uri="{BB962C8B-B14F-4D97-AF65-F5344CB8AC3E}">
        <p14:creationId xmlns:p14="http://schemas.microsoft.com/office/powerpoint/2010/main" val="256277769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https://scrapy.org</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Documentation – pdf and online</a:t>
            </a:r>
          </a:p>
          <a:p>
            <a:r>
              <a:rPr lang="en-US" dirty="0"/>
              <a:t>FAQ - https://doc.scrapy.org/en/1.3/faq.html</a:t>
            </a:r>
          </a:p>
        </p:txBody>
      </p:sp>
      <p:pic>
        <p:nvPicPr>
          <p:cNvPr id="4" name="Picture 3"/>
          <p:cNvPicPr>
            <a:picLocks noChangeAspect="1"/>
          </p:cNvPicPr>
          <p:nvPr/>
        </p:nvPicPr>
        <p:blipFill>
          <a:blip r:embed="rId2"/>
          <a:stretch>
            <a:fillRect/>
          </a:stretch>
        </p:blipFill>
        <p:spPr>
          <a:xfrm>
            <a:off x="381000" y="1219200"/>
            <a:ext cx="8618858" cy="3438524"/>
          </a:xfrm>
          <a:prstGeom prst="rect">
            <a:avLst/>
          </a:prstGeom>
        </p:spPr>
      </p:pic>
    </p:spTree>
    <p:extLst>
      <p:ext uri="{BB962C8B-B14F-4D97-AF65-F5344CB8AC3E}">
        <p14:creationId xmlns:p14="http://schemas.microsoft.com/office/powerpoint/2010/main" val="37497692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67200" y="1220788"/>
            <a:ext cx="4330700" cy="5256212"/>
          </a:xfrm>
        </p:spPr>
        <p:txBody>
          <a:bodyPr/>
          <a:lstStyle/>
          <a:p>
            <a:endParaRPr lang="en-US" dirty="0"/>
          </a:p>
        </p:txBody>
      </p:sp>
      <p:pic>
        <p:nvPicPr>
          <p:cNvPr id="4" name="Picture 3"/>
          <p:cNvPicPr>
            <a:picLocks noChangeAspect="1"/>
          </p:cNvPicPr>
          <p:nvPr/>
        </p:nvPicPr>
        <p:blipFill>
          <a:blip r:embed="rId2"/>
          <a:stretch>
            <a:fillRect/>
          </a:stretch>
        </p:blipFill>
        <p:spPr>
          <a:xfrm>
            <a:off x="762000" y="223837"/>
            <a:ext cx="3372540" cy="6405563"/>
          </a:xfrm>
          <a:prstGeom prst="rect">
            <a:avLst/>
          </a:prstGeom>
        </p:spPr>
      </p:pic>
    </p:spTree>
    <p:extLst>
      <p:ext uri="{BB962C8B-B14F-4D97-AF65-F5344CB8AC3E}">
        <p14:creationId xmlns:p14="http://schemas.microsoft.com/office/powerpoint/2010/main" val="94680890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425" y="-76200"/>
            <a:ext cx="8283575" cy="781050"/>
          </a:xfrm>
        </p:spPr>
        <p:txBody>
          <a:bodyPr/>
          <a:lstStyle/>
          <a:p>
            <a:r>
              <a:rPr lang="en-US" dirty="0" smtClean="0"/>
              <a:t>Using </a:t>
            </a:r>
            <a:r>
              <a:rPr lang="en-US" dirty="0" err="1" smtClean="0"/>
              <a:t>BeautifulSoup</a:t>
            </a:r>
            <a:r>
              <a:rPr lang="en-US" dirty="0" smtClean="0"/>
              <a:t> with </a:t>
            </a:r>
            <a:r>
              <a:rPr lang="en-US" dirty="0" err="1" smtClean="0"/>
              <a:t>Scrapy</a:t>
            </a:r>
            <a:endParaRPr lang="en-US" dirty="0"/>
          </a:p>
        </p:txBody>
      </p:sp>
      <p:sp>
        <p:nvSpPr>
          <p:cNvPr id="3" name="Content Placeholder 2"/>
          <p:cNvSpPr>
            <a:spLocks noGrp="1"/>
          </p:cNvSpPr>
          <p:nvPr>
            <p:ph idx="1"/>
          </p:nvPr>
        </p:nvSpPr>
        <p:spPr>
          <a:xfrm>
            <a:off x="860425" y="896938"/>
            <a:ext cx="7759700" cy="5256212"/>
          </a:xfrm>
        </p:spPr>
        <p:txBody>
          <a:bodyPr/>
          <a:lstStyle/>
          <a:p>
            <a:pPr>
              <a:spcBef>
                <a:spcPts val="600"/>
              </a:spcBef>
            </a:pPr>
            <a:r>
              <a:rPr lang="en-US" sz="2000" dirty="0"/>
              <a:t>from bs4 import </a:t>
            </a:r>
            <a:r>
              <a:rPr lang="en-US" sz="2000" dirty="0" err="1"/>
              <a:t>BeautifulSoup</a:t>
            </a:r>
            <a:endParaRPr lang="en-US" sz="2000" dirty="0"/>
          </a:p>
          <a:p>
            <a:pPr>
              <a:spcBef>
                <a:spcPts val="600"/>
              </a:spcBef>
            </a:pPr>
            <a:r>
              <a:rPr lang="en-US" sz="2000" dirty="0"/>
              <a:t>import </a:t>
            </a:r>
            <a:r>
              <a:rPr lang="en-US" sz="2000" dirty="0" err="1" smtClean="0"/>
              <a:t>scrapy</a:t>
            </a:r>
            <a:endParaRPr lang="en-US" sz="2000" dirty="0"/>
          </a:p>
          <a:p>
            <a:pPr>
              <a:spcBef>
                <a:spcPts val="600"/>
              </a:spcBef>
            </a:pPr>
            <a:r>
              <a:rPr lang="en-US" sz="2000" dirty="0"/>
              <a:t>class </a:t>
            </a:r>
            <a:r>
              <a:rPr lang="en-US" sz="2000" dirty="0" err="1"/>
              <a:t>ExampleSpider</a:t>
            </a:r>
            <a:r>
              <a:rPr lang="en-US" sz="2000" dirty="0"/>
              <a:t>(</a:t>
            </a:r>
            <a:r>
              <a:rPr lang="en-US" sz="2000" dirty="0" err="1"/>
              <a:t>scrapy.Spider</a:t>
            </a:r>
            <a:r>
              <a:rPr lang="en-US" sz="2000" dirty="0"/>
              <a:t>):</a:t>
            </a:r>
          </a:p>
          <a:p>
            <a:pPr>
              <a:spcBef>
                <a:spcPts val="600"/>
              </a:spcBef>
            </a:pPr>
            <a:r>
              <a:rPr lang="en-US" sz="2000" dirty="0"/>
              <a:t>    name = "example"</a:t>
            </a:r>
          </a:p>
          <a:p>
            <a:pPr>
              <a:spcBef>
                <a:spcPts val="600"/>
              </a:spcBef>
            </a:pPr>
            <a:r>
              <a:rPr lang="en-US" sz="2000" dirty="0"/>
              <a:t>    </a:t>
            </a:r>
            <a:r>
              <a:rPr lang="en-US" sz="2000" dirty="0" err="1"/>
              <a:t>allowed_domains</a:t>
            </a:r>
            <a:r>
              <a:rPr lang="en-US" sz="2000" dirty="0"/>
              <a:t> = ["example.com"]</a:t>
            </a:r>
          </a:p>
          <a:p>
            <a:pPr>
              <a:spcBef>
                <a:spcPts val="600"/>
              </a:spcBef>
            </a:pPr>
            <a:r>
              <a:rPr lang="en-US" sz="2000" dirty="0"/>
              <a:t>    </a:t>
            </a:r>
            <a:r>
              <a:rPr lang="en-US" sz="2000" dirty="0" err="1"/>
              <a:t>start_urls</a:t>
            </a:r>
            <a:r>
              <a:rPr lang="en-US" sz="2000" dirty="0"/>
              <a:t> = (</a:t>
            </a:r>
          </a:p>
          <a:p>
            <a:pPr>
              <a:spcBef>
                <a:spcPts val="600"/>
              </a:spcBef>
            </a:pPr>
            <a:r>
              <a:rPr lang="en-US" sz="2000" dirty="0"/>
              <a:t>        'http://www.example.com/',</a:t>
            </a:r>
          </a:p>
          <a:p>
            <a:pPr>
              <a:spcBef>
                <a:spcPts val="600"/>
              </a:spcBef>
            </a:pPr>
            <a:r>
              <a:rPr lang="en-US" sz="2000" dirty="0"/>
              <a:t>    </a:t>
            </a:r>
            <a:r>
              <a:rPr lang="en-US" sz="2000" dirty="0" smtClean="0"/>
              <a:t>)</a:t>
            </a:r>
            <a:endParaRPr lang="en-US" sz="2000" dirty="0"/>
          </a:p>
          <a:p>
            <a:pPr>
              <a:spcBef>
                <a:spcPts val="600"/>
              </a:spcBef>
            </a:pPr>
            <a:r>
              <a:rPr lang="en-US" sz="2000" dirty="0"/>
              <a:t>    </a:t>
            </a:r>
            <a:r>
              <a:rPr lang="en-US" sz="2000" dirty="0" err="1"/>
              <a:t>def</a:t>
            </a:r>
            <a:r>
              <a:rPr lang="en-US" sz="2000" dirty="0"/>
              <a:t> parse(self, response):</a:t>
            </a:r>
          </a:p>
          <a:p>
            <a:pPr>
              <a:spcBef>
                <a:spcPts val="600"/>
              </a:spcBef>
            </a:pPr>
            <a:r>
              <a:rPr lang="en-US" sz="2000" dirty="0"/>
              <a:t>        # use </a:t>
            </a:r>
            <a:r>
              <a:rPr lang="en-US" sz="2000" dirty="0" err="1"/>
              <a:t>lxml</a:t>
            </a:r>
            <a:r>
              <a:rPr lang="en-US" sz="2000" dirty="0"/>
              <a:t> to get decent HTML parsing speed</a:t>
            </a:r>
          </a:p>
          <a:p>
            <a:pPr>
              <a:spcBef>
                <a:spcPts val="600"/>
              </a:spcBef>
            </a:pPr>
            <a:r>
              <a:rPr lang="en-US" sz="2000" dirty="0"/>
              <a:t>        soup = </a:t>
            </a:r>
            <a:r>
              <a:rPr lang="en-US" sz="2000" dirty="0" err="1"/>
              <a:t>BeautifulSoup</a:t>
            </a:r>
            <a:r>
              <a:rPr lang="en-US" sz="2000" dirty="0"/>
              <a:t>(</a:t>
            </a:r>
            <a:r>
              <a:rPr lang="en-US" sz="2000" dirty="0" err="1"/>
              <a:t>response.text</a:t>
            </a:r>
            <a:r>
              <a:rPr lang="en-US" sz="2000" dirty="0"/>
              <a:t>, '</a:t>
            </a:r>
            <a:r>
              <a:rPr lang="en-US" sz="2000" dirty="0" err="1"/>
              <a:t>lxml</a:t>
            </a:r>
            <a:r>
              <a:rPr lang="en-US" sz="2000" dirty="0"/>
              <a:t>')</a:t>
            </a:r>
          </a:p>
          <a:p>
            <a:pPr>
              <a:spcBef>
                <a:spcPts val="600"/>
              </a:spcBef>
            </a:pPr>
            <a:r>
              <a:rPr lang="en-US" sz="2000" dirty="0"/>
              <a:t>        yield {</a:t>
            </a:r>
          </a:p>
          <a:p>
            <a:pPr>
              <a:spcBef>
                <a:spcPts val="600"/>
              </a:spcBef>
            </a:pPr>
            <a:r>
              <a:rPr lang="en-US" sz="2000" dirty="0"/>
              <a:t>            "</a:t>
            </a:r>
            <a:r>
              <a:rPr lang="en-US" sz="2000" dirty="0" err="1"/>
              <a:t>url</a:t>
            </a:r>
            <a:r>
              <a:rPr lang="en-US" sz="2000" dirty="0"/>
              <a:t>": response.url,</a:t>
            </a:r>
          </a:p>
          <a:p>
            <a:pPr>
              <a:spcBef>
                <a:spcPts val="600"/>
              </a:spcBef>
            </a:pPr>
            <a:r>
              <a:rPr lang="en-US" sz="2000" dirty="0"/>
              <a:t>            "title": soup.h1.string</a:t>
            </a:r>
          </a:p>
          <a:p>
            <a:r>
              <a:rPr lang="en-US" sz="2000" dirty="0"/>
              <a:t>        }</a:t>
            </a:r>
          </a:p>
        </p:txBody>
      </p:sp>
      <p:sp>
        <p:nvSpPr>
          <p:cNvPr id="4" name="TextBox 3"/>
          <p:cNvSpPr txBox="1"/>
          <p:nvPr/>
        </p:nvSpPr>
        <p:spPr>
          <a:xfrm>
            <a:off x="1752600" y="6477000"/>
            <a:ext cx="4271234" cy="369332"/>
          </a:xfrm>
          <a:prstGeom prst="rect">
            <a:avLst/>
          </a:prstGeom>
          <a:noFill/>
        </p:spPr>
        <p:txBody>
          <a:bodyPr wrap="none" rtlCol="0">
            <a:spAutoFit/>
          </a:bodyPr>
          <a:lstStyle/>
          <a:p>
            <a:r>
              <a:rPr lang="en-US" baseline="0" dirty="0"/>
              <a:t>https://doc.scrapy.org/en/1.3/faq.html</a:t>
            </a:r>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4197240" y="180000"/>
              <a:ext cx="4877280" cy="2631240"/>
            </p14:xfrm>
          </p:contentPart>
        </mc:Choice>
        <mc:Fallback>
          <p:pic>
            <p:nvPicPr>
              <p:cNvPr id="5" name="Ink 4"/>
              <p:cNvPicPr/>
              <p:nvPr/>
            </p:nvPicPr>
            <p:blipFill>
              <a:blip r:embed="rId3"/>
              <a:stretch>
                <a:fillRect/>
              </a:stretch>
            </p:blipFill>
            <p:spPr>
              <a:xfrm>
                <a:off x="4190040" y="170640"/>
                <a:ext cx="4893840" cy="2649960"/>
              </a:xfrm>
              <a:prstGeom prst="rect">
                <a:avLst/>
              </a:prstGeom>
            </p:spPr>
          </p:pic>
        </mc:Fallback>
      </mc:AlternateContent>
    </p:spTree>
    <p:extLst>
      <p:ext uri="{BB962C8B-B14F-4D97-AF65-F5344CB8AC3E}">
        <p14:creationId xmlns:p14="http://schemas.microsoft.com/office/powerpoint/2010/main" val="395897197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20788"/>
            <a:ext cx="8610600" cy="5256212"/>
          </a:xfrm>
        </p:spPr>
        <p:txBody>
          <a:bodyPr/>
          <a:lstStyle/>
          <a:p>
            <a:r>
              <a:rPr lang="en-US" sz="2000" dirty="0"/>
              <a:t>pip install </a:t>
            </a:r>
            <a:r>
              <a:rPr lang="en-US" sz="2000" dirty="0" err="1"/>
              <a:t>scrapy</a:t>
            </a:r>
            <a:endParaRPr lang="en-US" sz="2000" dirty="0"/>
          </a:p>
          <a:p>
            <a:r>
              <a:rPr lang="en-US" sz="2000" dirty="0" smtClean="0"/>
              <a:t>cat </a:t>
            </a:r>
            <a:r>
              <a:rPr lang="en-US" sz="2000" dirty="0"/>
              <a:t>&gt; myspider.py &lt;&lt;EOF</a:t>
            </a:r>
          </a:p>
          <a:p>
            <a:r>
              <a:rPr lang="en-US" sz="2000" dirty="0"/>
              <a:t>import </a:t>
            </a:r>
            <a:r>
              <a:rPr lang="en-US" sz="2000" dirty="0" err="1"/>
              <a:t>scrapy</a:t>
            </a:r>
            <a:endParaRPr lang="en-US" sz="2000" dirty="0"/>
          </a:p>
          <a:p>
            <a:endParaRPr lang="en-US" sz="2000" dirty="0"/>
          </a:p>
          <a:p>
            <a:r>
              <a:rPr lang="en-US" sz="2000" dirty="0"/>
              <a:t>class </a:t>
            </a:r>
            <a:r>
              <a:rPr lang="en-US" sz="2000" dirty="0" err="1"/>
              <a:t>BlogSpider</a:t>
            </a:r>
            <a:r>
              <a:rPr lang="en-US" sz="2000" dirty="0"/>
              <a:t>(</a:t>
            </a:r>
            <a:r>
              <a:rPr lang="en-US" sz="2000" dirty="0" err="1"/>
              <a:t>scrapy.Spider</a:t>
            </a:r>
            <a:r>
              <a:rPr lang="en-US" sz="2000" dirty="0"/>
              <a:t>):</a:t>
            </a:r>
          </a:p>
          <a:p>
            <a:r>
              <a:rPr lang="en-US" sz="2000" dirty="0"/>
              <a:t>    name = '</a:t>
            </a:r>
            <a:r>
              <a:rPr lang="en-US" sz="2000" dirty="0" err="1"/>
              <a:t>blogspider</a:t>
            </a:r>
            <a:r>
              <a:rPr lang="en-US" sz="2000" dirty="0"/>
              <a:t>'</a:t>
            </a:r>
          </a:p>
          <a:p>
            <a:r>
              <a:rPr lang="en-US" sz="2000" dirty="0"/>
              <a:t>    </a:t>
            </a:r>
            <a:r>
              <a:rPr lang="en-US" sz="2000" dirty="0" err="1"/>
              <a:t>start_urls</a:t>
            </a:r>
            <a:r>
              <a:rPr lang="en-US" sz="2000" dirty="0"/>
              <a:t> = ['https://blog.scrapinghub.com']</a:t>
            </a:r>
          </a:p>
          <a:p>
            <a:endParaRPr lang="en-US" sz="2000" dirty="0"/>
          </a:p>
          <a:p>
            <a:r>
              <a:rPr lang="en-US" sz="2000" dirty="0"/>
              <a:t>    </a:t>
            </a:r>
            <a:r>
              <a:rPr lang="en-US" sz="2000" dirty="0" err="1"/>
              <a:t>def</a:t>
            </a:r>
            <a:r>
              <a:rPr lang="en-US" sz="2000" dirty="0"/>
              <a:t> parse(self, </a:t>
            </a:r>
            <a:r>
              <a:rPr lang="en-US" sz="2000" dirty="0" smtClean="0"/>
              <a:t>res):</a:t>
            </a:r>
            <a:endParaRPr lang="en-US" sz="2000" dirty="0"/>
          </a:p>
          <a:p>
            <a:r>
              <a:rPr lang="en-US" sz="2000" dirty="0"/>
              <a:t>        for title in </a:t>
            </a:r>
            <a:r>
              <a:rPr lang="en-US" sz="2000" dirty="0" smtClean="0"/>
              <a:t>res.css</a:t>
            </a:r>
            <a:r>
              <a:rPr lang="en-US" sz="2000" dirty="0"/>
              <a:t>('h2.entry-title'):</a:t>
            </a:r>
          </a:p>
          <a:p>
            <a:r>
              <a:rPr lang="en-US" sz="2000" dirty="0"/>
              <a:t>            yield {'title': title.css('a ::text').</a:t>
            </a:r>
            <a:r>
              <a:rPr lang="en-US" sz="2000" dirty="0" err="1"/>
              <a:t>extract_first</a:t>
            </a:r>
            <a:r>
              <a:rPr lang="en-US" sz="2000" dirty="0" smtClean="0"/>
              <a:t>()}</a:t>
            </a:r>
            <a:endParaRPr lang="en-US" sz="2000" dirty="0"/>
          </a:p>
          <a:p>
            <a:r>
              <a:rPr lang="en-US" sz="2000" dirty="0"/>
              <a:t>        </a:t>
            </a:r>
            <a:r>
              <a:rPr lang="en-US" sz="2000" dirty="0" err="1"/>
              <a:t>next_page</a:t>
            </a:r>
            <a:r>
              <a:rPr lang="en-US" sz="2000" dirty="0"/>
              <a:t> = </a:t>
            </a:r>
            <a:r>
              <a:rPr lang="en-US" sz="2000" dirty="0" smtClean="0"/>
              <a:t>res.css</a:t>
            </a:r>
            <a:r>
              <a:rPr lang="en-US" sz="2000" dirty="0"/>
              <a:t>('</a:t>
            </a:r>
            <a:r>
              <a:rPr lang="en-US" sz="2000" dirty="0" err="1"/>
              <a:t>div.prev</a:t>
            </a:r>
            <a:r>
              <a:rPr lang="en-US" sz="2000" dirty="0"/>
              <a:t>-post &gt; </a:t>
            </a:r>
            <a:r>
              <a:rPr lang="en-US" sz="2000" dirty="0" smtClean="0"/>
              <a:t>a::</a:t>
            </a:r>
            <a:r>
              <a:rPr lang="en-US" sz="2000" dirty="0"/>
              <a:t>attr(href</a:t>
            </a:r>
            <a:r>
              <a:rPr lang="en-US" sz="2000" dirty="0" smtClean="0"/>
              <a:t>)'). </a:t>
            </a:r>
            <a:r>
              <a:rPr lang="en-US" sz="2000" dirty="0" err="1" smtClean="0"/>
              <a:t>extract_first</a:t>
            </a:r>
            <a:r>
              <a:rPr lang="en-US" sz="2000" dirty="0" smtClean="0"/>
              <a:t> ()</a:t>
            </a:r>
            <a:endParaRPr lang="en-US" sz="2000" dirty="0"/>
          </a:p>
          <a:p>
            <a:r>
              <a:rPr lang="en-US" sz="2000" dirty="0"/>
              <a:t>        if </a:t>
            </a:r>
            <a:r>
              <a:rPr lang="en-US" sz="2000" dirty="0" err="1"/>
              <a:t>next_page</a:t>
            </a:r>
            <a:r>
              <a:rPr lang="en-US" sz="2000" dirty="0" smtClean="0"/>
              <a:t>: … (</a:t>
            </a:r>
            <a:r>
              <a:rPr lang="en-US" sz="2000" dirty="0" smtClean="0">
                <a:solidFill>
                  <a:srgbClr val="FF0000"/>
                </a:solidFill>
              </a:rPr>
              <a:t>next slide</a:t>
            </a:r>
            <a:r>
              <a:rPr lang="en-US" sz="2000" dirty="0" smtClean="0"/>
              <a:t>)</a:t>
            </a:r>
            <a:endParaRPr lang="en-US" sz="2000" dirty="0"/>
          </a:p>
        </p:txBody>
      </p:sp>
      <p:sp>
        <p:nvSpPr>
          <p:cNvPr id="5" name="Title 1"/>
          <p:cNvSpPr txBox="1">
            <a:spLocks/>
          </p:cNvSpPr>
          <p:nvPr/>
        </p:nvSpPr>
        <p:spPr bwMode="auto">
          <a:xfrm>
            <a:off x="762000" y="304800"/>
            <a:ext cx="8283575"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ct val="87000"/>
              </a:lnSpc>
              <a:spcBef>
                <a:spcPct val="0"/>
              </a:spcBef>
              <a:spcAft>
                <a:spcPct val="0"/>
              </a:spcAft>
              <a:defRPr sz="3800" b="1">
                <a:solidFill>
                  <a:schemeClr val="hlink"/>
                </a:solidFill>
                <a:latin typeface="+mj-lt"/>
                <a:ea typeface="+mj-ea"/>
                <a:cs typeface="+mj-cs"/>
              </a:defRPr>
            </a:lvl1pPr>
            <a:lvl2pPr algn="l" rtl="0" eaLnBrk="0" fontAlgn="base" hangingPunct="0">
              <a:lnSpc>
                <a:spcPct val="87000"/>
              </a:lnSpc>
              <a:spcBef>
                <a:spcPct val="0"/>
              </a:spcBef>
              <a:spcAft>
                <a:spcPct val="0"/>
              </a:spcAft>
              <a:defRPr sz="3800" b="1">
                <a:solidFill>
                  <a:schemeClr val="hlink"/>
                </a:solidFill>
                <a:latin typeface="Helvetica" pitchFamily="34" charset="0"/>
              </a:defRPr>
            </a:lvl2pPr>
            <a:lvl3pPr algn="l" rtl="0" eaLnBrk="0" fontAlgn="base" hangingPunct="0">
              <a:lnSpc>
                <a:spcPct val="87000"/>
              </a:lnSpc>
              <a:spcBef>
                <a:spcPct val="0"/>
              </a:spcBef>
              <a:spcAft>
                <a:spcPct val="0"/>
              </a:spcAft>
              <a:defRPr sz="3800" b="1">
                <a:solidFill>
                  <a:schemeClr val="hlink"/>
                </a:solidFill>
                <a:latin typeface="Helvetica" pitchFamily="34" charset="0"/>
              </a:defRPr>
            </a:lvl3pPr>
            <a:lvl4pPr algn="l" rtl="0" eaLnBrk="0" fontAlgn="base" hangingPunct="0">
              <a:lnSpc>
                <a:spcPct val="87000"/>
              </a:lnSpc>
              <a:spcBef>
                <a:spcPct val="0"/>
              </a:spcBef>
              <a:spcAft>
                <a:spcPct val="0"/>
              </a:spcAft>
              <a:defRPr sz="3800" b="1">
                <a:solidFill>
                  <a:schemeClr val="hlink"/>
                </a:solidFill>
                <a:latin typeface="Helvetica" pitchFamily="34" charset="0"/>
              </a:defRPr>
            </a:lvl4pPr>
            <a:lvl5pPr algn="l" rtl="0" eaLnBrk="0" fontAlgn="base" hangingPunct="0">
              <a:lnSpc>
                <a:spcPct val="87000"/>
              </a:lnSpc>
              <a:spcBef>
                <a:spcPct val="0"/>
              </a:spcBef>
              <a:spcAft>
                <a:spcPct val="0"/>
              </a:spcAft>
              <a:defRPr sz="3800" b="1">
                <a:solidFill>
                  <a:schemeClr val="hlink"/>
                </a:solidFill>
                <a:latin typeface="Helvetica" pitchFamily="34" charset="0"/>
              </a:defRPr>
            </a:lvl5pPr>
            <a:lvl6pPr marL="457200" algn="l" rtl="0" fontAlgn="base">
              <a:lnSpc>
                <a:spcPct val="87000"/>
              </a:lnSpc>
              <a:spcBef>
                <a:spcPct val="0"/>
              </a:spcBef>
              <a:spcAft>
                <a:spcPct val="0"/>
              </a:spcAft>
              <a:defRPr sz="3800" b="1">
                <a:solidFill>
                  <a:schemeClr val="hlink"/>
                </a:solidFill>
                <a:latin typeface="Helvetica" pitchFamily="34" charset="0"/>
              </a:defRPr>
            </a:lvl6pPr>
            <a:lvl7pPr marL="914400" algn="l" rtl="0" fontAlgn="base">
              <a:lnSpc>
                <a:spcPct val="87000"/>
              </a:lnSpc>
              <a:spcBef>
                <a:spcPct val="0"/>
              </a:spcBef>
              <a:spcAft>
                <a:spcPct val="0"/>
              </a:spcAft>
              <a:defRPr sz="3800" b="1">
                <a:solidFill>
                  <a:schemeClr val="hlink"/>
                </a:solidFill>
                <a:latin typeface="Helvetica" pitchFamily="34" charset="0"/>
              </a:defRPr>
            </a:lvl7pPr>
            <a:lvl8pPr marL="1371600" algn="l" rtl="0" fontAlgn="base">
              <a:lnSpc>
                <a:spcPct val="87000"/>
              </a:lnSpc>
              <a:spcBef>
                <a:spcPct val="0"/>
              </a:spcBef>
              <a:spcAft>
                <a:spcPct val="0"/>
              </a:spcAft>
              <a:defRPr sz="3800" b="1">
                <a:solidFill>
                  <a:schemeClr val="hlink"/>
                </a:solidFill>
                <a:latin typeface="Helvetica" pitchFamily="34" charset="0"/>
              </a:defRPr>
            </a:lvl8pPr>
            <a:lvl9pPr marL="1828800" algn="l" rtl="0" fontAlgn="base">
              <a:lnSpc>
                <a:spcPct val="87000"/>
              </a:lnSpc>
              <a:spcBef>
                <a:spcPct val="0"/>
              </a:spcBef>
              <a:spcAft>
                <a:spcPct val="0"/>
              </a:spcAft>
              <a:defRPr sz="3800" b="1">
                <a:solidFill>
                  <a:schemeClr val="hlink"/>
                </a:solidFill>
                <a:latin typeface="Helvetica" pitchFamily="34" charset="0"/>
              </a:defRPr>
            </a:lvl9pPr>
          </a:lstStyle>
          <a:p>
            <a:r>
              <a:rPr lang="en-US" kern="0" baseline="0" dirty="0" smtClean="0"/>
              <a:t>Build and run your web spiders</a:t>
            </a:r>
            <a:endParaRPr lang="en-US" kern="0" baseline="0" dirty="0"/>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201600" y="-124920"/>
              <a:ext cx="8812800" cy="3264480"/>
            </p14:xfrm>
          </p:contentPart>
        </mc:Choice>
        <mc:Fallback>
          <p:pic>
            <p:nvPicPr>
              <p:cNvPr id="2" name="Ink 1"/>
              <p:cNvPicPr/>
              <p:nvPr/>
            </p:nvPicPr>
            <p:blipFill>
              <a:blip r:embed="rId3"/>
              <a:stretch>
                <a:fillRect/>
              </a:stretch>
            </p:blipFill>
            <p:spPr>
              <a:xfrm>
                <a:off x="191880" y="-129240"/>
                <a:ext cx="8828280" cy="3276360"/>
              </a:xfrm>
              <a:prstGeom prst="rect">
                <a:avLst/>
              </a:prstGeom>
            </p:spPr>
          </p:pic>
        </mc:Fallback>
      </mc:AlternateContent>
    </p:spTree>
    <p:extLst>
      <p:ext uri="{BB962C8B-B14F-4D97-AF65-F5344CB8AC3E}">
        <p14:creationId xmlns:p14="http://schemas.microsoft.com/office/powerpoint/2010/main" val="167075983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219200"/>
            <a:ext cx="8826500" cy="5256212"/>
          </a:xfrm>
        </p:spPr>
        <p:txBody>
          <a:bodyPr/>
          <a:lstStyle/>
          <a:p>
            <a:r>
              <a:rPr lang="en-US" sz="2000" dirty="0" err="1"/>
              <a:t>def</a:t>
            </a:r>
            <a:r>
              <a:rPr lang="en-US" sz="2000" dirty="0"/>
              <a:t> parse(self, response):</a:t>
            </a:r>
          </a:p>
          <a:p>
            <a:r>
              <a:rPr lang="en-US" sz="2000" dirty="0"/>
              <a:t>        for title in response.css('h2.entry-title'):</a:t>
            </a:r>
          </a:p>
          <a:p>
            <a:r>
              <a:rPr lang="en-US" sz="2000" dirty="0"/>
              <a:t>            yield {'title': title.css('a ::text').</a:t>
            </a:r>
            <a:r>
              <a:rPr lang="en-US" sz="2000" dirty="0" err="1"/>
              <a:t>extract_first</a:t>
            </a:r>
            <a:r>
              <a:rPr lang="en-US" sz="2000" dirty="0"/>
              <a:t>()}</a:t>
            </a:r>
          </a:p>
          <a:p>
            <a:endParaRPr lang="en-US" sz="2000" dirty="0"/>
          </a:p>
          <a:p>
            <a:r>
              <a:rPr lang="en-US" sz="2000" dirty="0"/>
              <a:t>        </a:t>
            </a:r>
            <a:r>
              <a:rPr lang="en-US" sz="1800" dirty="0" err="1"/>
              <a:t>next_page</a:t>
            </a:r>
            <a:r>
              <a:rPr lang="en-US" sz="1800" dirty="0"/>
              <a:t> = response.css('</a:t>
            </a:r>
            <a:r>
              <a:rPr lang="en-US" sz="1800" dirty="0" err="1"/>
              <a:t>div.prev</a:t>
            </a:r>
            <a:r>
              <a:rPr lang="en-US" sz="1800" dirty="0"/>
              <a:t>-post &gt; a ::</a:t>
            </a:r>
            <a:r>
              <a:rPr lang="en-US" sz="1800" dirty="0" err="1"/>
              <a:t>attr</a:t>
            </a:r>
            <a:r>
              <a:rPr lang="en-US" sz="1800" dirty="0"/>
              <a:t>(</a:t>
            </a:r>
            <a:r>
              <a:rPr lang="en-US" sz="1800" dirty="0" err="1"/>
              <a:t>href</a:t>
            </a:r>
            <a:r>
              <a:rPr lang="en-US" sz="1800" dirty="0" smtClean="0"/>
              <a:t>)'). </a:t>
            </a:r>
            <a:r>
              <a:rPr lang="en-US" sz="1800" dirty="0" err="1" smtClean="0"/>
              <a:t>extract_first</a:t>
            </a:r>
            <a:r>
              <a:rPr lang="en-US" sz="1800" dirty="0"/>
              <a:t>()</a:t>
            </a:r>
          </a:p>
          <a:p>
            <a:r>
              <a:rPr lang="en-US" sz="2000" dirty="0"/>
              <a:t>        if </a:t>
            </a:r>
            <a:r>
              <a:rPr lang="en-US" sz="2000" dirty="0" err="1"/>
              <a:t>next_page</a:t>
            </a:r>
            <a:r>
              <a:rPr lang="en-US" sz="2000" dirty="0"/>
              <a:t>:</a:t>
            </a:r>
          </a:p>
          <a:p>
            <a:r>
              <a:rPr lang="en-US" sz="2000" dirty="0"/>
              <a:t>            yield </a:t>
            </a:r>
            <a:r>
              <a:rPr lang="en-US" sz="2000" dirty="0" err="1"/>
              <a:t>scrapy.Request</a:t>
            </a:r>
            <a:r>
              <a:rPr lang="en-US" sz="2000" dirty="0"/>
              <a:t>(</a:t>
            </a:r>
            <a:r>
              <a:rPr lang="en-US" sz="2000" dirty="0" err="1"/>
              <a:t>response.urljoin</a:t>
            </a:r>
            <a:r>
              <a:rPr lang="en-US" sz="2000" dirty="0"/>
              <a:t>(</a:t>
            </a:r>
            <a:r>
              <a:rPr lang="en-US" sz="2000" dirty="0" err="1"/>
              <a:t>next_page</a:t>
            </a:r>
            <a:r>
              <a:rPr lang="en-US" sz="2000" dirty="0"/>
              <a:t>), callback=</a:t>
            </a:r>
            <a:r>
              <a:rPr lang="en-US" sz="2000" dirty="0" err="1"/>
              <a:t>self.parse</a:t>
            </a:r>
            <a:r>
              <a:rPr lang="en-US" sz="2000" dirty="0"/>
              <a:t>)</a:t>
            </a:r>
          </a:p>
          <a:p>
            <a:r>
              <a:rPr lang="en-US" sz="2000" dirty="0"/>
              <a:t>EOF</a:t>
            </a:r>
          </a:p>
          <a:p>
            <a:r>
              <a:rPr lang="en-US" sz="2000" dirty="0"/>
              <a:t> </a:t>
            </a:r>
            <a:r>
              <a:rPr lang="en-US" sz="2000" dirty="0" err="1"/>
              <a:t>scrapy</a:t>
            </a:r>
            <a:r>
              <a:rPr lang="en-US" sz="2000" dirty="0"/>
              <a:t> </a:t>
            </a:r>
            <a:r>
              <a:rPr lang="en-US" sz="2000" dirty="0" err="1"/>
              <a:t>runspider</a:t>
            </a:r>
            <a:r>
              <a:rPr lang="en-US" sz="2000" dirty="0"/>
              <a:t> myspider.py</a:t>
            </a:r>
          </a:p>
          <a:p>
            <a:endParaRPr lang="en-US" sz="2000"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5040" y="4892040"/>
              <a:ext cx="2345400" cy="575280"/>
            </p14:xfrm>
          </p:contentPart>
        </mc:Choice>
        <mc:Fallback>
          <p:pic>
            <p:nvPicPr>
              <p:cNvPr id="4" name="Ink 3"/>
              <p:cNvPicPr/>
              <p:nvPr/>
            </p:nvPicPr>
            <p:blipFill>
              <a:blip r:embed="rId3"/>
              <a:stretch>
                <a:fillRect/>
              </a:stretch>
            </p:blipFill>
            <p:spPr>
              <a:xfrm>
                <a:off x="720" y="4886640"/>
                <a:ext cx="2352240" cy="584280"/>
              </a:xfrm>
              <a:prstGeom prst="rect">
                <a:avLst/>
              </a:prstGeom>
            </p:spPr>
          </p:pic>
        </mc:Fallback>
      </mc:AlternateContent>
    </p:spTree>
    <p:extLst>
      <p:ext uri="{BB962C8B-B14F-4D97-AF65-F5344CB8AC3E}">
        <p14:creationId xmlns:p14="http://schemas.microsoft.com/office/powerpoint/2010/main" val="411820149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283575" cy="781050"/>
          </a:xfrm>
        </p:spPr>
        <p:txBody>
          <a:bodyPr/>
          <a:lstStyle/>
          <a:p>
            <a:r>
              <a:rPr lang="en-US" dirty="0"/>
              <a:t>Deploy them to </a:t>
            </a:r>
            <a:r>
              <a:rPr lang="en-US" u="sng" dirty="0" err="1">
                <a:hlinkClick r:id="rId2"/>
              </a:rPr>
              <a:t>Scrapy</a:t>
            </a:r>
            <a:r>
              <a:rPr lang="en-US" u="sng" dirty="0">
                <a:hlinkClick r:id="rId2"/>
              </a:rPr>
              <a:t> </a:t>
            </a:r>
            <a:r>
              <a:rPr lang="en-US" u="sng" dirty="0" smtClean="0">
                <a:hlinkClick r:id="rId2"/>
              </a:rPr>
              <a:t>Cloud</a:t>
            </a:r>
            <a:r>
              <a:rPr lang="en-US" u="sng" dirty="0" smtClean="0"/>
              <a:t> </a:t>
            </a:r>
            <a:endParaRPr lang="en-US" dirty="0"/>
          </a:p>
        </p:txBody>
      </p:sp>
      <p:sp>
        <p:nvSpPr>
          <p:cNvPr id="3" name="Content Placeholder 2"/>
          <p:cNvSpPr>
            <a:spLocks noGrp="1"/>
          </p:cNvSpPr>
          <p:nvPr>
            <p:ph idx="1"/>
          </p:nvPr>
        </p:nvSpPr>
        <p:spPr>
          <a:xfrm>
            <a:off x="381000" y="990600"/>
            <a:ext cx="8610600" cy="5256212"/>
          </a:xfrm>
        </p:spPr>
        <p:txBody>
          <a:bodyPr/>
          <a:lstStyle/>
          <a:p>
            <a:pPr>
              <a:spcBef>
                <a:spcPts val="600"/>
              </a:spcBef>
            </a:pPr>
            <a:r>
              <a:rPr lang="en-US" sz="1800" dirty="0"/>
              <a:t> pip install </a:t>
            </a:r>
            <a:r>
              <a:rPr lang="en-US" sz="1800" dirty="0" err="1"/>
              <a:t>shub</a:t>
            </a:r>
            <a:endParaRPr lang="en-US" sz="1800" dirty="0"/>
          </a:p>
          <a:p>
            <a:pPr>
              <a:spcBef>
                <a:spcPts val="600"/>
              </a:spcBef>
            </a:pPr>
            <a:r>
              <a:rPr lang="en-US" sz="1800" dirty="0"/>
              <a:t> </a:t>
            </a:r>
            <a:r>
              <a:rPr lang="en-US" sz="1800" dirty="0" err="1"/>
              <a:t>shub</a:t>
            </a:r>
            <a:r>
              <a:rPr lang="en-US" sz="1800" dirty="0"/>
              <a:t> login</a:t>
            </a:r>
          </a:p>
          <a:p>
            <a:pPr>
              <a:spcBef>
                <a:spcPts val="600"/>
              </a:spcBef>
            </a:pPr>
            <a:r>
              <a:rPr lang="en-US" sz="1800" dirty="0"/>
              <a:t>Insert your </a:t>
            </a:r>
            <a:r>
              <a:rPr lang="en-US" sz="1800" dirty="0" err="1"/>
              <a:t>Scrapinghub</a:t>
            </a:r>
            <a:r>
              <a:rPr lang="en-US" sz="1800" dirty="0"/>
              <a:t> API Key: &lt;API_KEY&gt;</a:t>
            </a:r>
          </a:p>
          <a:p>
            <a:pPr>
              <a:spcBef>
                <a:spcPts val="600"/>
              </a:spcBef>
            </a:pPr>
            <a:endParaRPr lang="en-US" sz="1800" dirty="0"/>
          </a:p>
          <a:p>
            <a:pPr>
              <a:spcBef>
                <a:spcPts val="600"/>
              </a:spcBef>
            </a:pPr>
            <a:r>
              <a:rPr lang="en-US" sz="1800" dirty="0"/>
              <a:t># Deploy the spider to </a:t>
            </a:r>
            <a:r>
              <a:rPr lang="en-US" sz="1800" dirty="0" err="1"/>
              <a:t>Scrapy</a:t>
            </a:r>
            <a:r>
              <a:rPr lang="en-US" sz="1800" dirty="0"/>
              <a:t> Cloud</a:t>
            </a:r>
          </a:p>
          <a:p>
            <a:pPr>
              <a:spcBef>
                <a:spcPts val="600"/>
              </a:spcBef>
            </a:pPr>
            <a:r>
              <a:rPr lang="en-US" sz="1800" dirty="0"/>
              <a:t> </a:t>
            </a:r>
            <a:r>
              <a:rPr lang="en-US" sz="1800" dirty="0" err="1"/>
              <a:t>shub</a:t>
            </a:r>
            <a:r>
              <a:rPr lang="en-US" sz="1800" dirty="0"/>
              <a:t> deploy</a:t>
            </a:r>
          </a:p>
          <a:p>
            <a:pPr>
              <a:spcBef>
                <a:spcPts val="600"/>
              </a:spcBef>
            </a:pPr>
            <a:endParaRPr lang="en-US" sz="1800" dirty="0"/>
          </a:p>
          <a:p>
            <a:pPr>
              <a:spcBef>
                <a:spcPts val="600"/>
              </a:spcBef>
            </a:pPr>
            <a:r>
              <a:rPr lang="en-US" sz="1800" dirty="0"/>
              <a:t># Schedule the spider for execution</a:t>
            </a:r>
          </a:p>
          <a:p>
            <a:pPr>
              <a:spcBef>
                <a:spcPts val="600"/>
              </a:spcBef>
            </a:pPr>
            <a:r>
              <a:rPr lang="en-US" sz="1800" dirty="0"/>
              <a:t> </a:t>
            </a:r>
            <a:r>
              <a:rPr lang="en-US" sz="1800" dirty="0" err="1"/>
              <a:t>shub</a:t>
            </a:r>
            <a:r>
              <a:rPr lang="en-US" sz="1800" dirty="0"/>
              <a:t> schedule </a:t>
            </a:r>
            <a:r>
              <a:rPr lang="en-US" sz="1800" dirty="0" err="1"/>
              <a:t>blogspider</a:t>
            </a:r>
            <a:r>
              <a:rPr lang="en-US" sz="1800" dirty="0"/>
              <a:t> </a:t>
            </a:r>
          </a:p>
          <a:p>
            <a:pPr>
              <a:spcBef>
                <a:spcPts val="600"/>
              </a:spcBef>
            </a:pPr>
            <a:r>
              <a:rPr lang="en-US" sz="1800" dirty="0"/>
              <a:t>Spider </a:t>
            </a:r>
            <a:r>
              <a:rPr lang="en-US" sz="1800" dirty="0" err="1"/>
              <a:t>blogspider</a:t>
            </a:r>
            <a:r>
              <a:rPr lang="en-US" sz="1800" dirty="0"/>
              <a:t> scheduled, watch it running here:</a:t>
            </a:r>
          </a:p>
          <a:p>
            <a:pPr>
              <a:spcBef>
                <a:spcPts val="600"/>
              </a:spcBef>
            </a:pPr>
            <a:r>
              <a:rPr lang="en-US" sz="1800" dirty="0"/>
              <a:t>https://app.scrapinghub.com/p/26731/job/1/8</a:t>
            </a:r>
          </a:p>
          <a:p>
            <a:pPr>
              <a:spcBef>
                <a:spcPts val="600"/>
              </a:spcBef>
            </a:pPr>
            <a:endParaRPr lang="en-US" sz="1800" dirty="0"/>
          </a:p>
          <a:p>
            <a:pPr>
              <a:spcBef>
                <a:spcPts val="600"/>
              </a:spcBef>
            </a:pPr>
            <a:r>
              <a:rPr lang="en-US" sz="1800" dirty="0"/>
              <a:t># Retrieve the scraped data</a:t>
            </a:r>
          </a:p>
          <a:p>
            <a:pPr>
              <a:spcBef>
                <a:spcPts val="600"/>
              </a:spcBef>
            </a:pPr>
            <a:r>
              <a:rPr lang="en-US" sz="1800" dirty="0"/>
              <a:t> </a:t>
            </a:r>
            <a:r>
              <a:rPr lang="en-US" sz="1800" dirty="0" err="1"/>
              <a:t>shub</a:t>
            </a:r>
            <a:r>
              <a:rPr lang="en-US" sz="1800" dirty="0"/>
              <a:t> items 26731/1/8</a:t>
            </a:r>
          </a:p>
          <a:p>
            <a:pPr>
              <a:spcBef>
                <a:spcPts val="600"/>
              </a:spcBef>
            </a:pPr>
            <a:r>
              <a:rPr lang="en-US" sz="1800" dirty="0"/>
              <a:t>{"title": "Improved </a:t>
            </a:r>
            <a:r>
              <a:rPr lang="en-US" sz="1800" dirty="0" err="1"/>
              <a:t>Frontera</a:t>
            </a:r>
            <a:r>
              <a:rPr lang="en-US" sz="1800" dirty="0"/>
              <a:t>: Web Crawling at Scale with Python 3 Support"}</a:t>
            </a:r>
          </a:p>
          <a:p>
            <a:pPr>
              <a:spcBef>
                <a:spcPts val="600"/>
              </a:spcBef>
            </a:pPr>
            <a:r>
              <a:rPr lang="en-US" sz="1800" dirty="0"/>
              <a:t>{"title": "How to Crawl the Web Politely with </a:t>
            </a:r>
            <a:r>
              <a:rPr lang="en-US" sz="1800" dirty="0" err="1"/>
              <a:t>Scrapy</a:t>
            </a:r>
            <a:r>
              <a:rPr lang="en-US" sz="1800" dirty="0" smtClean="0"/>
              <a:t>"} ...</a:t>
            </a:r>
            <a:endParaRPr lang="en-US" sz="1800" dirty="0"/>
          </a:p>
        </p:txBody>
      </p: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153360" y="911520"/>
              <a:ext cx="288360" cy="815040"/>
            </p14:xfrm>
          </p:contentPart>
        </mc:Choice>
        <mc:Fallback>
          <p:pic>
            <p:nvPicPr>
              <p:cNvPr id="4" name="Ink 3"/>
              <p:cNvPicPr/>
              <p:nvPr/>
            </p:nvPicPr>
            <p:blipFill>
              <a:blip r:embed="rId4"/>
              <a:stretch>
                <a:fillRect/>
              </a:stretch>
            </p:blipFill>
            <p:spPr>
              <a:xfrm>
                <a:off x="146520" y="907560"/>
                <a:ext cx="298800" cy="824040"/>
              </a:xfrm>
              <a:prstGeom prst="rect">
                <a:avLst/>
              </a:prstGeom>
            </p:spPr>
          </p:pic>
        </mc:Fallback>
      </mc:AlternateContent>
    </p:spTree>
    <p:extLst>
      <p:ext uri="{BB962C8B-B14F-4D97-AF65-F5344CB8AC3E}">
        <p14:creationId xmlns:p14="http://schemas.microsoft.com/office/powerpoint/2010/main" val="166457773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212">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white21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2500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25000" smtClean="0">
            <a:ln>
              <a:noFill/>
            </a:ln>
            <a:solidFill>
              <a:schemeClr val="tx1"/>
            </a:solidFill>
            <a:effectLst/>
            <a:latin typeface="Helvetica" pitchFamily="34" charset="0"/>
          </a:defRPr>
        </a:defPPr>
      </a:lstStyle>
    </a:lnDef>
  </a:objectDefaults>
  <a:extraClrSchemeLst>
    <a:extraClrScheme>
      <a:clrScheme name="white21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21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21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21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2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2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2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212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Settings\mmm\Application Data\Microsoft\Templates\white212.pot</Template>
  <TotalTime>73583</TotalTime>
  <Pages>35</Pages>
  <Words>1479</Words>
  <Application>Microsoft Office PowerPoint</Application>
  <PresentationFormat>Letter Paper (8.5x11 in)</PresentationFormat>
  <Paragraphs>301</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 Unicode MS</vt:lpstr>
      <vt:lpstr>Arial</vt:lpstr>
      <vt:lpstr>Century Gothic</vt:lpstr>
      <vt:lpstr>Courier New</vt:lpstr>
      <vt:lpstr>Helvetica</vt:lpstr>
      <vt:lpstr>Times New Roman</vt:lpstr>
      <vt:lpstr>Wingdings</vt:lpstr>
      <vt:lpstr>white212</vt:lpstr>
      <vt:lpstr>CSCE  590 Web Scraping – XPaths</vt:lpstr>
      <vt:lpstr>Overview</vt:lpstr>
      <vt:lpstr>Auxilliary lambda function to test xpaths</vt:lpstr>
      <vt:lpstr>https://scrapy.org</vt:lpstr>
      <vt:lpstr>PowerPoint Presentation</vt:lpstr>
      <vt:lpstr>Using BeautifulSoup with Scrapy</vt:lpstr>
      <vt:lpstr>PowerPoint Presentation</vt:lpstr>
      <vt:lpstr>PowerPoint Presentation</vt:lpstr>
      <vt:lpstr>Deploy them to Scrapy Cloud </vt:lpstr>
      <vt:lpstr>Architecture Overview</vt:lpstr>
      <vt:lpstr>PowerPoint Presentation</vt:lpstr>
      <vt:lpstr>Xpath</vt:lpstr>
      <vt:lpstr>XPATH Tutorial</vt:lpstr>
      <vt:lpstr>List of XPaths</vt:lpstr>
      <vt:lpstr>XPATH as filesystem – full vs relative</vt:lpstr>
      <vt:lpstr>XPATH as filesystem – // and *</vt:lpstr>
      <vt:lpstr>XPATH -Further conditions inside [ ]</vt:lpstr>
      <vt:lpstr>Attributes</vt:lpstr>
      <vt:lpstr>Any Attributes / no attributes</vt:lpstr>
      <vt:lpstr>Attribute values</vt:lpstr>
      <vt:lpstr>Node counting</vt:lpstr>
      <vt:lpstr>Playing with names of selected elements</vt:lpstr>
      <vt:lpstr>Combining XPaths with |</vt:lpstr>
      <vt:lpstr>Child axis Default</vt:lpstr>
      <vt:lpstr>Parent</vt:lpstr>
      <vt:lpstr>Ancestor axis</vt:lpstr>
      <vt:lpstr>PowerPoint Presentation</vt:lpstr>
      <vt:lpstr>PowerPoint Presentation</vt:lpstr>
      <vt:lpstr>Siblings</vt:lpstr>
      <vt:lpstr>Xpath syntax -Python 3 direct support</vt:lpstr>
      <vt:lpstr>Xpath syntax -Python 3 direct support</vt:lpstr>
      <vt:lpstr>xpathtester</vt:lpstr>
      <vt:lpstr>xml.py (emailed to you)</vt:lpstr>
      <vt:lpstr>Xml.py – test the xpath tutorial</vt:lpstr>
      <vt:lpstr>Login then scrape</vt:lpstr>
      <vt:lpstr>27.3. pdb — The Python Debugger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212 Computer Architecture</dc:title>
  <dc:creator>Manton Matthews</dc:creator>
  <cp:lastModifiedBy>matthews</cp:lastModifiedBy>
  <cp:revision>542</cp:revision>
  <cp:lastPrinted>2017-03-16T12:22:42Z</cp:lastPrinted>
  <dcterms:created xsi:type="dcterms:W3CDTF">1998-08-11T09:19:24Z</dcterms:created>
  <dcterms:modified xsi:type="dcterms:W3CDTF">2017-03-21T16:41:52Z</dcterms:modified>
</cp:coreProperties>
</file>