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9"/>
  </p:notesMasterIdLst>
  <p:handoutMasterIdLst>
    <p:handoutMasterId r:id="rId40"/>
  </p:handoutMasterIdLst>
  <p:sldIdLst>
    <p:sldId id="453" r:id="rId2"/>
    <p:sldId id="764" r:id="rId3"/>
    <p:sldId id="801" r:id="rId4"/>
    <p:sldId id="810" r:id="rId5"/>
    <p:sldId id="811" r:id="rId6"/>
    <p:sldId id="812" r:id="rId7"/>
    <p:sldId id="813" r:id="rId8"/>
    <p:sldId id="820" r:id="rId9"/>
    <p:sldId id="807" r:id="rId10"/>
    <p:sldId id="808" r:id="rId11"/>
    <p:sldId id="809" r:id="rId12"/>
    <p:sldId id="800" r:id="rId13"/>
    <p:sldId id="799" r:id="rId14"/>
    <p:sldId id="772" r:id="rId15"/>
    <p:sldId id="787" r:id="rId16"/>
    <p:sldId id="802" r:id="rId17"/>
    <p:sldId id="803" r:id="rId18"/>
    <p:sldId id="804" r:id="rId19"/>
    <p:sldId id="805" r:id="rId20"/>
    <p:sldId id="806" r:id="rId21"/>
    <p:sldId id="789" r:id="rId22"/>
    <p:sldId id="798" r:id="rId23"/>
    <p:sldId id="790" r:id="rId24"/>
    <p:sldId id="791" r:id="rId25"/>
    <p:sldId id="792" r:id="rId26"/>
    <p:sldId id="814" r:id="rId27"/>
    <p:sldId id="819" r:id="rId28"/>
    <p:sldId id="815" r:id="rId29"/>
    <p:sldId id="816" r:id="rId30"/>
    <p:sldId id="817" r:id="rId31"/>
    <p:sldId id="818" r:id="rId32"/>
    <p:sldId id="786" r:id="rId33"/>
    <p:sldId id="793" r:id="rId34"/>
    <p:sldId id="794" r:id="rId35"/>
    <p:sldId id="795" r:id="rId36"/>
    <p:sldId id="796" r:id="rId37"/>
    <p:sldId id="779" r:id="rId38"/>
  </p:sldIdLst>
  <p:sldSz cx="9144000" cy="6858000" type="letter"/>
  <p:notesSz cx="9296400" cy="7010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9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FFCC00"/>
    <a:srgbClr val="FF0000"/>
    <a:srgbClr val="FFCCCC"/>
    <a:srgbClr val="CCCCFF"/>
    <a:srgbClr val="CCECFF"/>
    <a:srgbClr val="9999FF"/>
    <a:srgbClr val="FFFF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3193" autoAdjust="0"/>
  </p:normalViewPr>
  <p:slideViewPr>
    <p:cSldViewPr>
      <p:cViewPr varScale="1">
        <p:scale>
          <a:sx n="34" d="100"/>
          <a:sy n="34" d="100"/>
        </p:scale>
        <p:origin x="933" y="24"/>
      </p:cViewPr>
      <p:guideLst>
        <p:guide orient="horz" pos="96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98" y="-67"/>
      </p:cViewPr>
      <p:guideLst>
        <p:guide orient="horz" pos="2209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4263655" y="6677179"/>
            <a:ext cx="772297" cy="25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932" tIns="44766" rIns="87932" bIns="44766">
            <a:spAutoFit/>
          </a:bodyPr>
          <a:lstStyle>
            <a:lvl1pPr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baseline="0"/>
              <a:t>Page </a:t>
            </a:r>
            <a:fld id="{F450CFED-EF5E-4415-B51C-A0E9C179C8CD}" type="slidenum">
              <a:rPr lang="en-US" altLang="en-US" sz="1200" b="0" baseline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baseline="0"/>
          </a:p>
        </p:txBody>
      </p:sp>
    </p:spTree>
    <p:extLst>
      <p:ext uri="{BB962C8B-B14F-4D97-AF65-F5344CB8AC3E}">
        <p14:creationId xmlns:p14="http://schemas.microsoft.com/office/powerpoint/2010/main" val="275453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14T12:39:32.299"/>
    </inkml:context>
    <inkml:brush xml:id="br0">
      <inkml:brushProperty name="width" value="0.05292" units="cm"/>
      <inkml:brushProperty name="height" value="0.05292" units="cm"/>
      <inkml:brushProperty name="color" value="#000066"/>
    </inkml:brush>
  </inkml:definitions>
  <inkml:trace contextRef="#ctx0" brushRef="#br0">16948 12862 21 0,'-32'-40'10'0,"-40"22"-9"0,55 18 11 16,-10 4-13-16,-5 5 1 0,-8 0-1 15,13-4 0-15,0 4 1 16,5-1 1-16,-5 1-1 16,18 9 0-16,4 18 0 15,5 14 1-15,14 26 0 16,22 18 0-16,4 32-1 15,9 13 0-15,1 9 0 16,8 4 0-16,14-22 0 16,-5-18 1-16,5-27-1 15,-5-22 1-15,-4-31 0 16,4-28 0-16,-9-31 0 16,10-45 1-16,-6-35-2 15,-8-32 0-15,-4-36-1 16,-1-13 1-16,-13-1-1 15,-9-8 0-15,-9 49-1 16,4 27 0-16,5 54 1 16,-5 49 0-16,10 36 1 0,-10 31 1 15,5 36-1-15,13 0 1 16,-4 9 0-16,9-13 0 16,-5-18 0-16,-4-27 0 15,5-27-1-15,-1-23 1 16,0-26 0-16,-4-23 0 15,5-31 0-15,-14-27 1 16,-5-18-2-16,0-5 0 16,-4 10 0-16,-4 13 0 0,4 31-1 15,-9 36 0-15,9 36-1 16,0 27 1-16,13 27 0 16,5 18 0-16,9 9-3 15,9-5 0-15,26-22-2 16,5-32 0-16</inkml:trace>
  <inkml:trace contextRef="#ctx0" brushRef="#br0" timeOffset="2658.7783">18428 14674 20 0,'-27'4'10'15,"22"-22"-4"-15,5 14 11 0,-4-1-17 16,4 5 0-16,0 5 2 16,9 4 0-16,13 9-1 15,0 22 0-15,5 23 1 16,5 18 0-16,-5 8 0 16,4 14 0-16,0 5-1 15,5 13 1-15,-9-4-1 16,-4-19 0-16,-10-21 0 15,-13-19 0-15,-9-36 0 16,-18-40 0-16,0-18-1 16,-13-26 1-16,-14-15-2 15,-4-21 1-15,-18-41-3 16,13 13 0-16,9-8 0 16,5 8 0-16,17 9 0 15,14 14 0-15,5 14 0 0,13 3 1 16,18 15 1-16,13 8 0 15,10 5 1-15,17 13 0 16,-9 13 1-16,14 5 0 16,9 5-1-16,-1 18 1 15,1 17 0-15,-9 18 1 16,-18 37-2-16,-14 17 0 16,-22 9 0-16,-18 36 0 15,-18-13-1-15,-13-19 1 16,0-17-3-16,-10-27 1 0,-4-23-4 15,5-17 1-15,0-23-2 16,4-9 1-16</inkml:trace>
  <inkml:trace contextRef="#ctx0" brushRef="#br0" timeOffset="3408.4025">19078 14476 24 0,'-27'-13'12'0,"9"80"-17"16,18-53 23-16,-5-1-17 16,5-4 1-16,5 0 0 15,-5-5 0-15,4-4-3 0,1-8 1 16,-1-6 1-16,5-13 0 15,5-13-1-15,-10-10 1 16,1-3-2-16,-10-15 1 16,-13 1-2-16,0 9 0 15,-9 4-1-15,5 5 1 16,-5 8-1-16,0 28 1 16,5 13 0-16,17 45 1 15,-4 35 1-15,5 24 1 0,8 12-1 16,10 32 1-16,22-9 1 15,-9-9 0-15,8-27 0 16,1-17 0-16,5-37 0 16,-1-27 0-16,-4-31 1 15,0-35 0-15,-14-19-2 16,5-40 0-16,-4-18-2 16,-10-23 0-16,-4-4-3 15,-9 0 1-15,-4 0-3 16,4 22 1-16,0 28 0 15,0 22 1-15,0 26 2 16,4 32 1-16,0 27 0 16,1 23 1-16,8 13 2 15,5 13 0-15,9 18 0 16,-4 5 1-16,4 4-2 16,4-13 1-16,0-18-1 15,1-10 1-15,4-12-1 0,-5-5 1 16,-4-9-1-16,-9-18 1 15,-9-23 0-15,-9-17 0 16,-14-14-1-16,-13-4 0 16,-4-10 0-16,-5-8 0 15,0-13-1-15,5 17 1 16,4-4-2-16,9 4 1 16,5 9-1-16,-1 14 0 15,10 4 0-15,4 9 0 16,9 9-2-16,9 0 0 15,4 0-2-15,9 9 0 0,5 5-1 16,0-1 0-16</inkml:trace>
  <inkml:trace contextRef="#ctx0" brushRef="#br0" timeOffset="3753.7749">19885 13109 24 0,'-45'22'12'0,"0"9"-13"15,32-31 25-15,4 5-24 16,0 8 1-16,0 19-1 16,0 8 1-16,9-4-2 15,0 9 1-15,13 0 0 16,1 0 0-16,-1-1 1 0,14-8 0 15,0-4 0-15,9-1 0 16,4 5 0-16,-8 4 0 16,-1 5 0-16,-4 4 1 15,-14 1-1-15,-4-1 0 16,-9 14 0-16,-9-5 0 16,-8 0-2-16,-15-8 0 15,-4-23-6-15,-4-18 1 16,0-23-3-16,4-26 0 15</inkml:trace>
  <inkml:trace contextRef="#ctx0" brushRef="#br0" timeOffset="4459.1035">20176 13369 21 0,'-13'22'10'0,"9"45"-8"16,4-49 17-16,0 14-18 16,0 4 1-16,0 4-1 15,4 0 0-15,5 1-2 16,0-10 1-16,9-4 0 16,-5-14 1-16,5-4-1 15,5-13 1-15,-10-5-1 16,1-18 1-16,-10-9-2 15,-8-4 1-15,-10-10-2 0,5 15 1 16,-18-15-1-16,9 14 0 16,-13 1 0-16,9 12 0 15,-5 5 1-15,4 14 0 16,5-1 0-16,5 5 1 16,-1 0-1-16,14-9 0 15,5-4 0-15,8-14 0 16,-4 0 0-16,5 0 1 15,8-9-1-15,10-13 1 16,-1 4-1-16,5 9 1 0,4 18 1 16,-4 18 1-16,0 23 0 15,-5-1 1-15,1 27 1 16,-10 14 0-16,1 9 0 16,-10 0 0-16,-4-14-1 15,-5-9 1-15,5-13-1 16,-9-18 1-16,0-22-2 15,0-28 0-15,0-17-1 16,0-9 1-16,0-19-2 16,0-17 1-16,5-4-1 15,4 8 0-15,4 18-1 16,14 18 0-16,5 23 0 16,8 31 1-16,-4 13 0 15,4 19 1-15,1 13-1 16,-10-1 1-16,0 10 0 0,1 5 0 15,-1-6 0-15,-8-3 0 16,-1-23 0-16,-9-27 1 16,5-14-2-16,-4-26 1 15,-1-36-7-15,5-5 1 16,0-18-6-16,-9 0 0 16</inkml:trace>
  <inkml:trace contextRef="#ctx0" brushRef="#br0" timeOffset="5736.1915">21764 11844 19 0,'-9'13'9'0,"4"1"-4"0,5-14 7 16,0 0-11-16,0 0 1 16,0 0 0-16,0 0 0 15,0 13-2-15,0 10 0 16,5 22 2-16,-1 8 1 15,10 19-1-15,-5-5 1 16,0 10 0-16,0-1 0 16,-9-4 0-16,-5-10 1 15,-13-39-1 1,-4-32 0-16,4-9 0 16,-9-22 0-16,-4-23-1 15,8-13 0-15,-4-19-2 16,1-12 0-16,8 4-1 15,4 13 1-15,1 18-2 16,13 18 1-16,4 14-1 16,10 18 0-16,4 4 1 15,4 22 0-15,0 14 0 16,14 18 1-16,0 4 0 16,0 14 0-16,0 4 1 15,0-8 0-15,0-1-1 16,-9-13 1-16,-1-5 0 15,-8-8 0-15,0-10 0 16,-9-8 1-16,-4-28-1 16,-1-13 0-16,-4-8-2 15,-4-28 1-15,-1 9-1 0,1-13 1 16,4-9-2-16,4 8 0 16,5 10 0-16,9 0 1 15,0 17 0-15,5 19 0 16,3 13 1-16,10 9 0 15,5 18 0-15,4 14 1 16,4 8 0-16,-4 5 0 16,-5-9 0-16,-13 18 1 0,4-5-2 15,-4 5 1-15,-9-9-2 16,0-9 0-16,-4 0-4 16,-5-10 0-16,4-3-6 15,0-14 1-15</inkml:trace>
  <inkml:trace contextRef="#ctx0" brushRef="#br0" timeOffset="6561.3241">22450 10902 21 0,'-9'-22'10'0,"-4"-10"-9"0,13 23 11 15,0 0-11-15,0 1 0 16,0 8 1-16,4 13 1 16,1 23-3-16,4 13 0 15,-5 27 3-15,10 1 0 16,-6 12 0-16,6 6 1 15,4-19-1-15,0 0 0 16,4-4 0-16,-4-14 0 16,0-27-1-16,0-26 0 15,-4-10 0-15,3-30 1 0,-3-28-2 16,4-27 0-16,-14-13-2 16,-4-14 0-16,-4-17-1 15,4 4 0-15,0 9-2 16,4 22 0-16,1 23 0 15,-1 40 1-15,1 27 2 16,4 27 1-16,9 22 1 16,0 41 0-16,9 18 1 15,-5 8 0-15,5 1 1 16,0-1 0-16,-5-17-2 16,5-9 1-16,0-23-1 15,-9-22 1-15,4-27 0 16,1-27 0-16,-1-31-2 15,-8-32 1-15,-10-18-1 16,-8-26 0-16,4-10-2 16,0-8 0-16,4-10-1 15,5 28 1-15,5 31-1 0,4 40 1 16,8 36 1-16,-3 31 1 16,8 32 1-16,-8 27 0 15,-1 9 1-15,5 31 0 16,0 0 0-16,-9 0 0 15,-5-18-1-15,1-22 1 16,-5-14 1-16,-5-17 0 16,1-33 0-16,-10-30 0 15,-4-36 0-15,5-23 0 0,-14-22-2 16,4-23 1-16,-8-35-3 16,13 8 0-16,9 19-2 15,4 22 1-15,1 31-1 16,4 18 0-16,0 23 0 15,0 22 1-15,4 13-1 16,5 28 1-16,-4 17-6 16,4 14 1-16,0 13-4 15,-5-4 1-15</inkml:trace>
  <inkml:trace contextRef="#ctx0" brushRef="#br0" timeOffset="6817.5834">23562 10180 30 0,'-9'90'15'0,"-4"49"-21"0,8-117 25 15,5 14-16-15,-4 5 0 16,4 3 1-16,0 1 0 15,9-9-6-15,4 0 1 16,1-14 1-16,-1-13 1 16,5-18-5-16,-4-17 1 15,-5-15-6-15,-9-22 1 16</inkml:trace>
  <inkml:trace contextRef="#ctx0" brushRef="#br0" timeOffset="6997.6734">23203 9830 30 0,'-31'18'15'0,"18"-22"-11"15,13-10 25-15,4-8-29 16,5-5 1-16,5-9-1 16,-1-4 1-16,0 0-7 15,1-1 0-15,-1 1-4 16,-17 8 1-16</inkml:trace>
  <inkml:trace contextRef="#ctx0" brushRef="#br0" timeOffset="7687.8795">23580 10144 25 0,'-9'50'12'0,"18"8"-11"0,-9-45 18 15,14 14-19-15,-10 14 1 16,5-5 0-16,5-1 1 15,3 6-2-15,1-5 1 16,5-5 1-16,-5-8 0 16,0-10 0-16,-5-13 1 15,1-9-1-15,-14-9 1 16,-5-22-1-16,-4-19 1 16,-4-12-1-16,-5-10 0 15,4-9-2-15,5 1 1 0,5 12-1 16,4 10 1-16,4 4-2 15,5 9 1-15,5 1-4 16,8 12 1-16,10 5-6 16,-1 5 1-16,0 9-3 15,1 8 1-15</inkml:trace>
  <inkml:trace contextRef="#ctx0" brushRef="#br0" timeOffset="7943.0316">24042 9898 34 0,'-18'76'17'0,"27"54"-22"0,-4-103 34 15,-1 9-29-15,-4 4 1 16,5 5 0-16,-5-9 1 15,4 0-4-15,1-14 1 16,3-13-3-16,6-18 1 16,-5-18-6-16,-5-36 1 15,1-17-2-15,-1-1 0 16</inkml:trace>
  <inkml:trace contextRef="#ctx0" brushRef="#br0" timeOffset="8124.5581">23692 9404 37 0,'-31'0'18'0,"26"-18"-24"15,5 14 39-15,5-5-33 16,4-9 0-16,0 5 0 16,0-5 0-16,13 4-5 15,5-4 0-15,13 9-5 16,-4-4 0-16</inkml:trace>
  <inkml:trace contextRef="#ctx0" brushRef="#br0" timeOffset="8498.551">24154 9777 31 0,'-22'36'15'0,"22"-10"-19"0,4-21 24 16,1 4-18-16,8 0 0 15,-4-5 1-15,14-8 0 16,-1-10-5-16,5-13 1 16,-5-13 0-16,5-5 0 31,-13-22-2-31,-5 13 0 0,0 14-1 15,-9 17 0-15,-14 23 1 16,1 32 1-16,-1 13 1 16,-4 17 0-16,9 6 2 15,5 8 0-15,4-4 0 16,4-1 1-16,5-12-3 16,9-19 1-16,0-17-4 15,9-23 0-15,-4-27-2 16,8-23 0-16</inkml:trace>
  <inkml:trace contextRef="#ctx0" brushRef="#br0" timeOffset="8889.1965">24486 8956 26 0,'-22'49'13'0,"8"41"-17"0,14-72 25 15,-4 18-21-15,-1 9 0 16,5 8 0-16,5 1 1 16,-1 5-1-16,5 12 0 15,9-8 0-15,0 4 0 16,4-4 0-16,1-14 1 16,4-17 1-16,-5-23 0 15,5-18 0-15,-5-27 0 16,-4-22 0-16,-4-23 1 15,-1-9-1-15,-4-17 0 0,-9-1-4 16,0-13 1-16,-4-5-2 16,-1-13 0-16,5 32 0 15,0 22 1-15,9 26 0 16,0 46 0-16,0 40 3 16,5 40 0-16,-5 32 0 15,0 35 0-15,13 10-3 16,-8-10 0-16,8-13-5 15,0-18 0-15</inkml:trace>
  <inkml:trace contextRef="#ctx0" brushRef="#br0" timeOffset="9969.2451">24275 7005 29 0,'-27'-22'14'0,"14"22"-13"16,13 0 24-16,0-9-24 15,4 4 0-15,5 1 1 16,5 13 0-16,4 4-3 16,0 19 1-16,9 17 1 15,-5 5 1-15,5 18-1 16,-5 13 0-16,-8-4-1 16,-1-1 1-16,-8-8 0 15,-5-18 0-15,-5-18-1 0,-4-27 1 16,-9-18-1-1,-13-9 0-15,-9-18 0 16,-5-13 0-16,0-10-1 0,5-4 1 16,-1-17-2-16,5-19 0 15,5 5-1-15,8-5 1 16,15 5-1-16,8 0 0 16,8-5 0-16,19 19 1 15,9 8 0-15,9 9 1 16,9 9 2-16,4 18 0 15,1 5 1-15,3 17 0 0,-8 19 0 16,-18 31 0-16,-14 13-2 16,-31 23 1-16,-13 40-4 15,-27 18 1-15,-19 5-2 16,-3-14 0-16,12-23-5 16,1-30 0-16</inkml:trace>
  <inkml:trace contextRef="#ctx0" brushRef="#br0" timeOffset="10435.4338">24540 6992 29 0,'-23'13'14'0,"23"-26"-12"0,9-1 25 16,0-8-26-16,0-14 0 15,9 0 0-15,0-13 1 16,14-14-3-16,-1 5 1 15,-4-14 0-15,0 0 0 0,-5 0-2 16,-8 5 1 0,-10 0-2-16,-8 18 1 0,-5 17-1 15,-5 32 0-15,1 23 0 16,-14 30 1-16,0 33 1 16,0 3 1-16,14 15 0 15,-1-6 1-15,1-4 1 16,13-22 0-16,9-14 0 15,4-17 0-15,1-19-2 16,12-17 0-16,1-28-3 16,5-26 1-16,4-9-6 15,4-14 0-15</inkml:trace>
  <inkml:trace contextRef="#ctx0" brushRef="#br0" timeOffset="10764.8687">24849 5929 27 0,'0'103'13'0,"18"14"-8"0,-4-90 20 16,-5 13-23-16,4 5 0 16,-4 4 0-16,4-4 0 15,1-5-3-15,-5-13 1 16,4-4 2-16,-4-19 1 15,0-22-2-15,-9-13 1 16,-4-32 0-16,-5-18 0 0,-5-22-1 16,10-13 1-16,4-23-3 15,13-5 1-15,5 19-1 16,9 8 0-16,0 23-1 16,5 22 1-16,-1 23-1 15,-4 22 1-15,-9 13-4 16,4 28 0-16,-8 13-5 15,-10 13 0-15</inkml:trace>
  <inkml:trace contextRef="#ctx0" brushRef="#br0" timeOffset="11125.3546">25096 5301 28 0,'-36'36'14'0,"23"18"-14"0,13-45 19 16,4 0-17-16,5 0 1 15,4 4 0-15,10 1 1 16,4-5-6-16,0 0 1 15,18-5 3-15,8 5 0 16,-3 4-2-16,-1 14 1 16,-13 14-1-16,-14 4 0 15,-31 22-3-15,-18 23 0 0,-13 13-1 16,-18 4 1-16,-1-17-1 16,-3-14 1-16,3-31-2 15,10-31 1-15,9-28-3 16,4-22 1-16</inkml:trace>
  <inkml:trace contextRef="#ctx0" brushRef="#br0" timeOffset="11576.7804">25082 5570 24 0,'-22'36'12'0,"18"0"-12"0,4-23 19 16,4 1-19-16,1-1 1 16,3-4 2-16,1 0 0 15,0-9-3-15,0-9 1 16,0-9 1-16,5-9 0 15,-10-8 0-15,1-15 0 32,4-44-2-32,0 9 0 15,4 13-2-15,-4 14 1 16,0 13-1-16,5 18 1 0,-1 23 1 16,-4 26 0-16,0 14 1 15,0 9 0-15,9 4 0 16,-5 0 1-16,10-8 1 15,-1-10 0-15,14-31-2 16,13-27 1-16,5-40-2 16,9-27 0-16,18-23-6 15,4-17 0-15,-22-5-4 16,-23 9 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14T13:06:58.258"/>
    </inkml:context>
    <inkml:brush xml:id="br0">
      <inkml:brushProperty name="width" value="0.05292" units="cm"/>
      <inkml:brushProperty name="height" value="0.05292" units="cm"/>
      <inkml:brushProperty name="color" value="#000066"/>
    </inkml:brush>
    <inkml:context xml:id="ctx1">
      <inkml:inkSource xml:id="inkSrc1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1" timeString="2017-03-14T13:08:08.228"/>
    </inkml:context>
  </inkml:definitions>
  <inkml:trace contextRef="#ctx0" brushRef="#br0">13871 3552 15 0,'-22'18'7'0,"4"0"0"15,18-13 8-15,0 4-13 16,-9-5 1-16,9 5 2 16,0-5 0-16,0 1-5 15,9-10 0-15,-5 1 4 0,19 0 1 16,4-5-1-16,18 9 0 15,22-5-2-15,-4 1 1 16,26-5-2-16,-8 9 1 16,4-5-5-16,-9 5 1 15,-13 5-5-15,5-5 1 16,3-5-5-16,-17-8 1 16</inkml:trace>
  <inkml:trace contextRef="#ctx0" brushRef="#br0" timeOffset="525.6183">15046 2772 18 0,'-4'-36'9'0,"4"9"-4"15,0 27 11-15,0 0-15 16,4 5 1-16,5 8 2 16,-9 14 0-16,5 18-4 15,8 22 1-15,-4 18 4 16,-9 14 0-16,0 9 0 0,0 8 0 15,0 14-1-15,0-13 1 16,9-19-2-16,-4-8 0 16,-5-14-1-16,9-13 1 15,4-22-1-15,0-19 1 16,14-18-1-16,-13-26 0 16,22-41-1-16,-9-17 1 15,13-10-2-15,0-18 1 16,19 10-2-16,3 8 1 15,1 18-1-15,4 32 1 0,10 31 1 16,-15 31 0-16,1 19 0 16,-9 21 1-16,-14 37 0 15,5 0 1-15,-18 4-6 16,-13-5 1-16,-14-8-11 16,0-27 1-16,18-27-4 15,4-54 1-15</inkml:trace>
  <inkml:trace contextRef="#ctx0" brushRef="#br0" timeOffset="30821.8531">3369 6745 11 0,'-5'-9'5'0,"-8"0"-2"15,13 9 5-15,0 0-7 16,0-4 1-16,0-5 1 15,0 0 0-15,0 0-4 16,0 0 1-16,4 0 2 0,-4 0 1 16,0 0-2-16,0 0 1 15,0 0-1-15,0-4 1 16,0-1-1-16,0 1 0 16,0-1-1-16,0 5 0 15,0-9 0-15,0 5 1 16,0-1-1-16,0 5 1 15,0-4 0-15,0 4 0 16,-4 4-1-16,-1 5 1 16,1 5-1-16,-5 4 1 0,4-5-1 15,1 1 1-15,-10-1-1 16,10 10 1-16,-5 8-1 16,4 10 1-16,-4 4 0 15,1 4 1-15,3 23 0 16,5 13 0-16,-4 18 0 15,-1 0 0-15,1 9 0 16,8 5 0-16,5-23-1 16,13 0 1-16,-4-13-1 15,9-5 0-15,0-17 0 16,0-23 0-16,4-27 0 16,5-5 1-16,-4-17-1 15,-10-23 0-15,10-9 0 16,3-18 1-16,-8-8-1 15,-4-23 0-15,-1 8-1 16,-4 1 0-16,5-4-1 0,-10 17 1 16,0 5-1-16,5 13 0 15,-9 9-1-15,0 9 1 16,-4 14 0-16,4 13 0 16,-5 9 0-16,5 0 0 15,0 4 0-15,9 1 0 16,-4-5 1-16,4-5 0 15,8 1-1-15,1 0 1 16,-4-5 0-16,8-5 1 16,1 10-2-16,-1-1 1 0,0 14-1 15,1 14 1-15,-1 17 0 16,-4 36 1-16,-5 41 0 16,-4 22 0-16,-4 23 0 15,-1-10 1-15,10-13 0 16,-5-9 0-16,9-22-7 15,-9-41 1-15,8-40-7 16,-12-49 1-16</inkml:trace>
  <inkml:trace contextRef="#ctx0" brushRef="#br0" timeOffset="37638.7345">7674 3467 19 0,'-5'-49'9'0,"1"26"-3"15,-1 19 9-15,1 4-14 16,-5 4 1-16,4 10 3 15,-8-1 1-15,8 1-7 16,5-1 1-16,9 1 4 16,14-6 1-16,13 1-1 0,4 5 0 15,9 4-1-15,19 22 1 16,17 23 0-16,5 18 0 16,4 17-1-16,18 19 1 15,4 13-1-15,14 27 1 16,5 9-2-16,-27-18 0 15,4 0-1-15,9 0 0 16,4 4-1-16,1-8 1 16,-5-1-1-16,-9-26 1 15,-18-14-4-15,-13-4 0 16,-9-19-6-16,-14-12 1 0,-13-14-6 16,-5-14 0-16</inkml:trace>
  <inkml:trace contextRef="#ctx0" brushRef="#br0" timeOffset="37937.0059">9391 6176 29 0,'-36'18'14'0,"-35"62"-8"0,48-35 20 15,-17 36-25 1,-36 49 0-16,-36 54 0 0,-27 27 0 16,-14 58-2-16,-40 22 1 15,-13 5 0-15,4-4 0 16,27-10-8-16,32-35 1 15,44-41-3-15,32-54 1 16</inkml:trace>
  <inkml:trace contextRef="#ctx0" brushRef="#br0" timeOffset="38478.5995">11019 5566 25 0,'-22'-23'12'0,"8"37"-10"0,10-10 19 16,4 5-17-16,-5 14 0 16,1 4 2-16,-1 26 0 15,5 24-8-15,5 44 1 16,-5 31 4-16,-5 36 1 16,1 46-2-16,-14 8 0 0,4 4-1 15,10-17 1-15,4-31-2 16,13-33 1-16,14-35-1 15,9-26 0-15,14-28-3 16,12-36 1-16,-3-31-4 16,3-36 1-16,1-35-6 15,4-15 0-15</inkml:trace>
  <inkml:trace contextRef="#ctx0" brushRef="#br0" timeOffset="38704.2394">10548 7575 40 0,'-80'4'20'0,"80"1"-26"0,13-10 36 16,18 1-30-16,5-14 0 15,23-18-1-15,-15 9 1 16,82-27-3-16,22-9 0 15,-9-8-4-15,9-6 1 16,9 6-4-16,0 3 0 16</inkml:trace>
  <inkml:trace contextRef="#ctx0" brushRef="#br0" timeOffset="39124.7112">11557 7431 25 0,'-18'27'12'0,"41"-27"-12"16,-14-9 19-16,9-4-19 16,9-10 0-16,4 5 0 15,9-13 0-15,10-14 0 16,12-18 0-16,-3-22 0 15,4-5 1-15,-5-8-1 16,-13 4 0-16,-14-9 0 16,-17 13 0-16,-14 14 0 15,-9 17 0-15,-23 28 1 16,5 31 1-16,-22 36 0 0,4 36 0 16,0 31 0-1,5 27 1-15,8-14-1 0,19 5 1 16,13-13-3-16,13-5 1 15,23-13-1-15,23-23 1 16,8-31-2-16,14-36 1 16,13-31-4-16,13-19 1 15,10-26-6-15,9-27 1 16,-10-23-2-16,1-8 1 16</inkml:trace>
  <inkml:trace contextRef="#ctx0" brushRef="#br0" timeOffset="39844.8327">12992 6364 24 0,'-31'108'12'0,"-18"66"-13"0,35-120 24 0,1 23-19 15,-10 12 0-15,1-4 1 16,4-8 0-16,-4-1-7 16,8-4 0-16,10-1 4 15,-1-17 1-15,14-18-3 16,5-18 1-16,12-22-2 15,10-19 1-15,0-31-1 16,5-53 1-16,8-23-2 16,14-14 1-16,-1-4 0 15,6 9 0-15,-6 31 1 16,-8 37 1-16,-4 35 0 16,-1 36 1-16,-13 31 0 15,-9 41 1-15,-14 31-1 0,1 18 1 16,-1 9-1-16,-8-22 1 15,-5 0-2-15,4-10 1 16,10-17-1-16,12-23 0 16,-8-22 1-16,27-27 0 15,0-31-2-15,0-41 0 16,0-45-2-16,13-31 1 16,9-18-1-16,5-18 1 15,-9 14-2-15,4 44 0 16,9 37 1-16,-13 53 1 15,0 54 1-15,-23 53 1 0,-13 50-1 16,-4 45 1-16,-23 23 1 16,0 30 0-16,-14 5-1 15,-8-8 0-15,-1-23 0 16,-4-23 0-16,0-22-1 16,14-36 1-16,-14-31 0 15,18-41 1-15,5-54-3 16,4-48 1-16,0-55-1 15,13-80 0-15,19-46-1 16,17-70 0-16,23-10-1 16,-5 13 0-16,18 46 2 15,-4 62 1-15,8 54 0 16,-3 62 1-16,-10 46 3 16,-9 49 0-16,-26 40 1 0,-28 28 0 15,-17 39-2-15,-32 19 0 16,-27 13-3-16,0-18 0 15,9-23-6-15,18-31 1 16,9-40-6-16,27-45 1 16,36-67-4-16,27-59 1 15</inkml:trace>
  <inkml:trace contextRef="#ctx0" brushRef="#br0" timeOffset="40385.8199">15400 5660 24 0,'-35'-108'12'0,"-6"14"-9"0,41 76 18 16,-9-4-18-16,9 8 1 15,0 1 1-15,9 17 0 16,5 19-6-16,8 8 0 16,-8 27 5-16,-1 14 0 15,9 18-2-15,-4 40 0 16,5 22 0-16,-19 19 0 15,5 4-2-15,5 9 1 0,-10-10-3 16,-4-21 0-16,9-41-3 16,5-31 1-16,8-23-3 15,9-44 0-15,5-32-4 16,-9-41 1-16,9-35 0 16,0-22 1-16</inkml:trace>
  <inkml:trace contextRef="#ctx0" brushRef="#br0" timeOffset="41436.5993">15988 6283 23 0,'-27'36'11'0,"5"-4"-11"16,22-32 24-16,-5 0-21 16,-4 0 0-16,9-9 0 15,0-9 0-15,0 9-5 16,0 0 1-16,0 9 2 15,0 13 1-15,0 19-2 0,-13 26 1 16,-1 18 0-16,5 18 0 16,9 9 0-16,9 1 0 15,5-1 0-15,8-23 0 16,-8-12 0-16,13-24 1 16,8-21-1-16,-3-28 1 15,4-26 0-15,4-32 0 16,9-26-1-16,1-28 0 15,-1-22-2-15,5-23 0 16,-5-12-1-16,-9 26 1 0,-13 27-1 16,-4 22 0-16,4 36 0 15,-18 32 1-15,-9 31 2 16,-9 27 0-16,-5 49 0 16,1 18 0-16,-1 5 0 15,-8 13 1-15,22-5 0 16,0 6 0-16,9-15-2 15,9-8 1-15,4-18-1 16,5-23 1-16,23-18-1 16,3-40 1-16,10-22-1 15,0-23 0-15,0-27 0 16,4-31 0-16,-4-31-1 16,0-28 0-16,-10-8-1 15,-8-18 1-15,-4 26-1 16,-15 41 1-16,1 32 0 15,-13 53 1-15,-1 49 1 0,-13 59 1 16,-13 31-1-16,-1 41 1 16,1 22 0-16,-1 9 0 15,1 0 0-15,13-5 1 16,0 0-2-16,9-31 1 16,4-17-1-16,5-24 1 15,9-30-1-15,5-33 1 16,8-34-2-16,0-37 0 15,28-32-2-15,-6-35 1 16,1-31-1-16,-5-23 1 0,1 27-2 16,-10 18 0-16,14 22 1 15,-14 32 0-15,-8 35 3 16,-6 41 1-16,-8 41 0 16,0 17 1-16,-4 18 1 15,-10 0 0-15,-4 10-1 16,0 3 0-16,0-21-1 15,5-6 0-15,-1-17-1 16,9-23 0-16,1-17-2 16,8-28 1-16,14-21-1 15,9-33 1-15,-5-30-1 16,5-32 0-16,0 4-1 16,0 9 0-16,-10 23-1 15,-3 32 1-15,-14 30 2 16,-5 41 0-16,-13 45 0 15,0 31 0-15,-9 18 1 0,-18 9 0 16,-4 0 1-16,-10 14 1 16,-8-18-2-16,0-14 0 15,4-31-1-15,4-32 0 16,1-31-4-16,9-27 1 16,-5-27-3-16,4-35 1 15,-4-50-4-15,-9-32 1 16,5-4-4-16,-5-18 0 15,-9 32 1-15,-13 26 1 16</inkml:trace>
  <inkml:trace contextRef="#ctx0" brushRef="#br0" timeOffset="41585.6897">16383 5700 46 0,'-54'54'23'0,"121"-67"-27"15,-18-10 51-15,32-17-47 16,31-23 1-16,50-36-9 15,35-4 0-15,27-9-1 16,9 9 1-16,1-5-6 16,17-4 0-16</inkml:trace>
  <inkml:trace contextRef="#ctx1" brushRef="#br0">15414 17476 0,'0'0'0,"0"0"15,0 0 1,0 0-16,0 0 0,0 0 16,-54-291-1,-273 183 1</inkml:trace>
  <inkml:trace contextRef="#ctx0" brushRef="#br0" timeOffset="70877.2397">3351 10893 25 0,'-9'-27'12'0,"13"-44"-6"0,-4 53 12 15,0-5-16-15,-4-4 1 16,-1-4 2-16,-4 0 0 16,-13-1-6-16,4 5 0 15,-13 9 5-15,-14 9 0 16,-14 14 0-16,1 13 0 0,-5 13 0 16,-8 18 0-16,-10 14 0 15,0 5 1-15,0-1-1 16,5 0 0-16,18-9-2 15,18 1 1-15,22-10-2 16,31-13 1-16,27-14-1 16,28-13 1-16,30-4 1 15,23-1 0-15,18 1 0 16,-4 8 0-16,-9 10-1 16,-14-1 1-16,-27 18-2 15,-36 19 1-15,-26 30-2 16,-41 19 1-16,-41 4-1 15,-30-13 1-15,-19-1-1 16,9-3 1-16,-13-19-7 16,5-13 0-16,21-23-7 15,28-13 1-15,27-18-7 0,26-18 1 16,32-9-1-16,31-22 1 16</inkml:trace>
  <inkml:trace contextRef="#ctx0" brushRef="#br0" timeOffset="71191.6399">4405 11068 23 0,'-41'-85'11'0,"-26"-23"-3"0,49 86 22 0,0 4-27 16,-9 9 1-16,-9 13 4 15,-9 28 1-15,-13 17-10 16,-9 36 1-16,-5 10 7 16,9 12 0-16,5 14-2 15,18 0 1-15,17 0-3 16,5-13 1-16,18-18-2 16,18-23 0-16,18-31-2 15,9-23 1-15,31-22-3 16,14-31 0-16,0-27-8 15,-1-23 0-15,14 0-6 16,-8-17 0-16</inkml:trace>
  <inkml:trace contextRef="#ctx0" brushRef="#br0" timeOffset="71523.2905">4831 11185 45 0,'-32'54'22'0,"28"26"-18"0,4-44 35 16,0 22-36-16,0 28 0 15,0 12 2-15,0-3 0 16,4-6-6-16,1-13 0 0,-1-13 7 16,10-18 1-16,-5-18-2 15,9-36 1-15,4-27-2 16,5-40 1-16,4-18-1 15,19-5 1-15,-6-31-8 16,-3-18 0-16,4 9-3 16,-1 22 1-16,1 14-2 15,-4 32 1-15,-5 21-7 16,-5 14 1-16,-9 32-3 16,5 17 0-16,-13 19-1 15,4 4 1-15</inkml:trace>
  <inkml:trace contextRef="#ctx0" brushRef="#br0" timeOffset="72273.4">5557 11409 52 0,'-76'108'26'0,"-9"44"-33"0,62-116 54 15,5 9-47-15,-4-9 0 16,4 4 1-16,4-9 1 16,6-13-1-16,16-9 0 15,10-22 0-15,18-23 1 16,14-22-1-16,8-10 0 16,14-3-2-16,-5 3 1 0,0 15-2 15,-8 8 0-15,-15 27 1 16,-8 22 1-16,-9 19 2 15,-13 22 1-15,-5 4 0 16,4 5 1-16,-9-5 0 16,5-9 1-16,-4-8-2 15,13-14 0-15,-5-18-3 16,1-23 1-16,13-17-3 16,9-9 0-16,4-10-1 15,5 1 1-15,4 4-1 16,-4 18 0-16,-9 23 3 15,-5 26 0-15,1 28 4 16,-14 26 1-16,-9 14 0 16,-9 17 1-16,-5 10 0 15,-4 9 1-15,-4 13-2 16,-10 0 0-16,-13-9-2 0,0 0 0 16,5-27-1-16,-5-13 1 15,9-23-1-15,9-18 0 16,0-22-2-16,18-36 1 15,5-40-2-15,17-41 0 16,19-44-3-16,8-59 0 16,27-18-4-16,14-13 1 15,9 13-1-15,-28 32 0 16,1 36 3-16,0 35 1 16,0 27 3-16,-19 41 1 0,-12 40 4 15,-19 36 1-15,-31 27-1 16,-9 22 1-16,-22 14-2 15,-23 13 1-15,-9 18-3 16,1-4 1-16,3-10-7 16,19-13 1-16,13-17-6 15,23-19 0-15,13-31-6 16,22-27 1-16,23-27-5 16,18-40 0-16,4-14 3 15,14-13 1-15</inkml:trace>
  <inkml:trace contextRef="#ctx0" brushRef="#br0" timeOffset="72634.6122">7158 11126 44 0,'-63'86'22'0,"-13"48"-19"15,54-84 48-15,-14 21-47 16,4 14 1-16,1-4 2 0,9 4 0 16,-1-8-9-16,14-10 0 15,14-22 5-15,22-32 1 16,13-22-6-16,18-22 1 15,18-23-3-15,10-27 0 16,-1-13-2-16,5-5 1 16,-1 1 0-16,-8 17 0 15,-14 18 5-15,-4 23 0 16,-14 31 6-16,-8 22 0 16,-14 37 3-16,-14 35 0 15,-4 27 1-15,-13 14 0 0,-10 31-2 16,-13 26 1-16,-9 6-6 15,9-14 1-15,-22-5-6 16,-5-17 0-16,0-5-6 16,-4-27 1-16,13-27-8 15,14-27 1-15,17-27-8 16,23-40 0-16,9-22 1 16,18-36 1-16</inkml:trace>
  <inkml:trace contextRef="#ctx0" brushRef="#br0" timeOffset="73820.0693">9759 11153 16 0,'-27'-98'8'0,"-36"-19"-3"15,45 81 9-15,-4 5-11 16,-9 4 0-16,-5 9 3 16,-5 9 0-16,-8 5-6 15,0 21 0-15,-5 19 6 16,5 18 0-16,4 18-2 16,9-5 1-16,13 14-2 15,5 0 1-15,14-14-3 0,17-9 1 16,19-13 0-16,8-9 0 15,10-23 0-15,17-17 0 16,14-19-1-16,4-12 1 16,-5-19-2-16,1-18 0 15,-5-13-2-15,-4 0 0 16,-23 4 0-16,-8 14 0 16,-10 17-1-16,-13 19 1 15,0 22 4-15,-9 36 0 16,-4 36 2-16,-5 22 0 0,0 31 0 15,9 28 1-15,8 17-1 16,1 5 0-16,9 5-3 16,-4 8 1-16,-5-13-1 15,-18-9 0-15,-23-18 0 16,-17-18 0-16,0-18 0 16,-14-27 1-16,-14-31-3 15,-12-22 0-15,-5-46-7 16,4-26 1-16,0-27-6 15,18-23 0-15,14 5-4 16,36 13 1-16</inkml:trace>
  <inkml:trace contextRef="#ctx0" brushRef="#br0" timeOffset="74676.0943">10539 11454 27 0,'-4'4'13'0,"35"-8"-11"0,-17-5 23 0,8-5-25 16,-8-4 0-16,8-4 2 15,0-9 0-15,10-5-3 16,4-14 1-16,0-3 1 16,-5-10 0-16,-9-9-1 15,-4 0 1-15,-9 19-1 16,-9 8 0-16,-4 13 0 15,-5 14 1-15,-5 32 0 16,1 17 1-16,-1 19 0 16,-8 21 1-16,4 6 1 15,-4 12 0-15,8 5 0 16,1 5 0-16,8-5-1 16,5-9 0-16,5-17-1 15,8-14 1-15,1-19-1 16,-5-3 0-16,18-32 0 0,8-32 0 15,10-17 0-15,9-23 0 16,4-13-3-16,-4-27 0 16,-4-23-2-16,3-4 0 15,-3 5-1-15,-5 31 0 16,-10 22 1-16,1 27 1 16,-18 32 4-16,-9 35 0 15,0 46 2-15,-18 39 1 16,-9 10 0-16,-13 17 0 15,-1 14-1-15,10 0 0 16,0-13-1-16,8-9 0 0,5-32 0 16,5-18 0-16,13-27 0 15,22-35 1-15,9-32-1 16,10-36 1-16,-1-35-3 16,18-24 1-16,10-30-3 15,3 4 0-15,-8 18-1 16,0 22 0-16,0 37 1 15,-19 30 0-15,1 46 1 16,-22 35 0-16,-10 23 2 16,-13 13 0-16,-5 5 0 15,-4 4 0-15,0 5-4 16,0-5 1-16,0-4-5 16,5-23 1-16,13-27-6 15,13-26 0-15,14-19-8 16,13-30 1-16,19-28 0 0,3-18 0 15</inkml:trace>
  <inkml:trace contextRef="#ctx0" brushRef="#br0" timeOffset="75005.879">12687 10526 38 0,'-112'9'19'0,"0"17"-22"0,85-8 37 16,0 9-32-16,-4 9 0 0,4 13 3 16,14 1 0-16,8 4-5 15,19 4 0-15,26-4 5 16,5-5 1-16,13 5-2 16,9 4 1-16,5-4-2 15,-5-9 0-15,-8 0-1 16,-19 0 1-16,-35 4-3 15,-28 5 0-15,-22 8-2 16,-31 10 0-16,-5-5-3 16,10-17 0-16,-1-14-5 15,9-14 0-15,9-22-5 16,36-18 0-16,23-18 0 16,22-9 1-16</inkml:trace>
  <inkml:trace contextRef="#ctx0" brushRef="#br0" timeOffset="75472.0123">13320 10817 39 0,'-50'49'19'0,"1"55"-19"0,45-69 41 16,-23 28-37-16,9 4 0 15,0 19 2-15,9 17 1 16,4 13-9-16,5 10 1 15,0-9 4-15,0-19 1 16,0-4-2-16,-9-8 0 16,5-19-1-16,-5-13 0 0,4-18 0 15,-4-14 1-15,0-18-3 16,-4-13 1-16,9-26-2 16,-5-28 1-16,4-36-3 15,5-26 1-15,14-14-4 16,8-27 0-16,18-14 0 15,14 14 1-15,13 14 2 16,10 40 0-16,8 22 3 16,0 23 1-16,-13 17 4 15,-9 24 0-15,-1 30 2 16,-8 23 0-16,-9 31-1 16,-9 18 1-16,-32 19-2 15,-13 3 0-15,-22 10-3 16,-32-9 1-16,-9 4-4 15,5-14 0-15,13-21-5 16,-8-23 1-16,35-36-6 0,-5-23 0 16,19-26-4-16,26-19 1 15</inkml:trace>
  <inkml:trace contextRef="#ctx0" brushRef="#br0" timeOffset="75682.4812">14226 10875 50 0,'-50'135'25'0,"-17"13"-23"0,45-112 50 15,-5 18-51-15,-14 8 1 0,5 15-1 16,1-10 1-16,8 0-5 16,13-4 1-16,-8-14-4 15,17-22 0-15,10-18-5 16,8-22 0-16,10-19-6 15,12-26 1-15</inkml:trace>
  <inkml:trace contextRef="#ctx0" brushRef="#br0" timeOffset="75861.8375">14378 10055 37 0,'-63'53'18'0,"0"28"-15"15,55-67 30-15,-6 4-34 16,10 4 1-16,-10-4-8 0,5-5 0 16,18-4 2-16,5 0 1 15,21-4-7-15,10-1 1 16</inkml:trace>
  <inkml:trace contextRef="#ctx0" brushRef="#br0" timeOffset="76342.5354">14683 10705 24 0,'-18'-9'12'0,"-13"54"-12"16,22-9 22-16,-9 17-21 15,-5 24 0-15,-4 12 4 16,-8 10 0-16,8-5-5 15,13 0 0-15,1 1 5 16,13-15 0-16,4-8 1 16,5-18 0-16,5-18-1 15,8-32 0-15,5-22-1 16,0-22 0-16,13-18-1 16,14-23 0-16,-5-22-5 15,1-27 1-15,4-23-5 16,8-22 1-16,-3-22-2 15,-6 4 0-15,-3 32 0 16,-1 26 1-16,-18 41 4 16,-17 36 1-16,-19 40 3 15,-8 54 1-15,-23 35 1 0,-18 28 1 16,-8 27 1-16,12 26 0 16,1 10-2-16,0-19 0 15,22-4-1-15,9-13 0 16,18-19-1-16,18-17 0 15,9-23-7-15,31-17 1 16,-4-24-6-16,31-17 0 16,-4-18-5-16,17-13 1 15</inkml:trace>
  <inkml:trace contextRef="#ctx0" brushRef="#br0" timeOffset="77032.2949">15208 11521 39 0,'-9'45'19'0,"45"-23"-20"16,-23-26 35-16,14-10-33 16,-14-8 1-16,14-14 0 15,9-18 0-15,5 5-3 16,8-14 0-16,0-18 0 15,1-8 1-15,-1-19-4 16,-18 1 0-16,-4 12 0 16,-9 24 1-16,-4 12 0 15,-23 19 1-15,-5 40 3 0,-22 31 1 16,5 37 3-16,-14 21 0 16,18 10 1-16,0 9 1 15,0-5-2-15,14-5 1 16,4-3-2-16,4-19 0 15,10-4-1-15,4-23 1 16,4-13-2-16,23-23 0 16,5-17 0-16,21-19 0 15,-8-17-3-15,9-18 1 16,0-10-3-16,4-12 0 16,-9-1-1-16,-4 5 0 0,-14 22 0 15,-13 14 0-15,0 26 2 16,-4 19 1-16,-10 21 2 15,-13 15 1-15,-4 13 1 16,-19 4 0-16,10 5 0 16,-1-5 1-16,-8 5-2 15,8-5 1-15,1-18-2 16,0-13 1-16,13-13-1 16,13-23 0-16,9-14 0 15,5-21 1-15,9-19 0 16,9-4 1-16,13-10 1 15,10 15 0-15,-6 12 1 16,1 5 0-16,4 14-4 16,-4 0 1-16,-22 4-9 0,-6 9 0 15,-12 0-10 1,-10 4 0-16,1 5-5 0,-28 0 1 16,5-4 1-16,5-1 1 15</inkml:trace>
  <inkml:trace contextRef="#ctx0" brushRef="#br0" timeOffset="77799.0681">17351 11149 28 0,'-22'18'14'0,"4"9"-9"16,18-18 30-16,4 0-31 16,5 4 0-16,9-8 4 15,27-1 1-15,13-13-11 16,14-4 1-16,9-10 4 0,4 1 0 16,9-5-8-16,-18 9 0 15,-4 9-8-15,-18 5 0 16,-5 21-2-16,-13 15 1 15</inkml:trace>
  <inkml:trace contextRef="#ctx0" brushRef="#br0" timeOffset="78549.4141">18840 10252 22 0,'5'-22'11'0,"4"-14"-6"16,-9 36 19-16,0 0-19 16,0 9 0-16,0 9 4 15,-5 26 0-15,-8 10-9 16,-14 27 0-16,-5 22 8 15,10 27 0-15,-10 18-2 16,1-9 0-16,9-4-3 16,4 4 1-16,9-14-3 15,13-17 1-15,14-14-3 16,9-27 0-16,9-17-4 16,4-28 0-16,10-26-5 0,8-14 1 15,-4-23-6-15,-5-12 0 16,5-10 0-16,-18-9 0 15</inkml:trace>
  <inkml:trace contextRef="#ctx0" brushRef="#br0" timeOffset="78744.6143">18203 11046 40 0,'32'-27'20'0,"134"-27"-18"0,-117 41 42 0,23-10-43 16,22 5 0-16,13 0-6 16,10 9 1-16,-18 0-5 15,-5-4 1-15,-13 17-5 16,-5-8 0-16</inkml:trace>
  <inkml:trace contextRef="#ctx0" brushRef="#br0" timeOffset="80950.6365">20190 10261 9 0,'9'-40'4'0,"-5"-28"7"0,1 46-2 0,-1-5-7 16,1-4 1-16,-1 8 2 16,1 5 1-16,-1 0-6 15,-4 5 1-15,0 8 5 16,-4 19 1-16,-1 22-2 15,1 13 1-15,-5 14-1 16,-9 18 0-16,4 8-2 16,1 5 0-16,-5 14-1 15,9 0 0-15,-4-5-1 16,-1-14 0-16,1-3-1 16,4-19 1-16,4-9 0 15,5-17 1-15,0-23-1 16,5-14 0-16,4-13-1 0,4-31 0 15,14-10-1 1,13-3 1-16,10-1-2 0,4 4 0 16,-1 10 0-16,1 13 0 15,9 14 2-15,-9 8 0 16,-5 19 0-16,-17 13 1 16,-10 22-1-16,-44 0 1 15,-1 5-2-15,-26 9 0 16,-5 0-3-16,0-19 0 15,9-3-4-15,9-14 0 16,5-5-4-16,22-4 1 16</inkml:trace>
  <inkml:trace contextRef="#ctx0" brushRef="#br0" timeOffset="81416.4665">21154 10597 29 0,'-67'9'14'0,"-9"45"-12"16,53-32 25-16,5 14-25 16,-9 18 0-16,-9 18 1 15,1 4 0-15,-1 9-4 16,9-8 0-16,4-6 3 15,10-3 0-15,8-15 0 16,10-12 1-16,8-19-1 0,14-17 1 16,5-14-1-16,17-27 1 15,9-18-2-15,14-13 0 16,0-23-3-16,0-4 1 16,-5 4-2-16,0 10 1 15,-9 21-1-15,-17 10 0 16,-10 31 2-16,-22 27 0 15,-13 31 2-15,-14 28 0 16,-9-1 0-16,4 18 0 16,-4-9 0-16,0 5 0 0,5-14-1 15,4-13 0-15,14-18-3 16,13-18 1-16,18-18-4 16,17-14 0-16,15-17-6 15,-1-18 1-15,9-14 0 16,9-27 1-16</inkml:trace>
  <inkml:trace contextRef="#ctx0" brushRef="#br0" timeOffset="81701.2937">21795 10579 29 0,'-89'81'14'0,"39"-23"-13"15,32-49 31-15,9 5-30 16,9-10 0-16,9 5 2 15,9-4 0-15,9-5-4 16,27 0 1-16,4 0 3 16,14 4 0-16,9 10-1 0,-5 4 0 15,-4 13-1-15,-27 5 0 16,-27 9-1-16,-27 4 0 16,-27 9-3-16,-23 10 1 15,-17-19-3-15,9-9 1 16,9-8-4-16,-1-10 0 15,10-13-6-15,13-13 1 16,18-14 0-16,23-14 1 16</inkml:trace>
  <inkml:trace contextRef="#ctx0" brushRef="#br0" timeOffset="81942.2449">22513 10579 37 0,'-23'77'18'0,"1"53"-16"16,18-86 38-16,-1 10-38 16,-13 5 0-16,5-1 0 15,-10-4 1-15,5-5-4 16,0-13 0-16,14-9 0 16,4-23 1-16,13-17-5 15,1-1 1-15,-1-17-4 16,5-18 1-16,0-10-6 15,9-8 0-15,9-14 2 16,0-4 0-16</inkml:trace>
  <inkml:trace contextRef="#ctx0" brushRef="#br0" timeOffset="82123.2513">22504 10149 21 0,'-18'13'10'0,"18"-17"-13"0,4 4 19 15,10-9-19-15,-1 0 1 16,10-5-4-16,4-4 0 16,9 5 7-16,4 9 0 15,0 8-6-15,1 9 1 16,3 10 0-16,1 4 0 0</inkml:trace>
  <inkml:trace contextRef="#ctx0" brushRef="#br0" timeOffset="82363.7706">23235 10395 17 0,'9'-13'8'0,"-14"4"-3"16,1 14 18-16,-19 12-17 16,1 10 0-16,-23 18 3 15,-9 18 1-15,10 9-11 16,3 13 0-16,10 0 8 15,17-9 0-15,19 1-3 16,22-15 1-16,18-12-7 16,8-28 1-16,19-22-8 0,4-18 0 15,1-13-5 1,-15-23 1-16</inkml:trace>
  <inkml:trace contextRef="#ctx0" brushRef="#br0" timeOffset="84599.9262">18683 13059 12 0,'-18'-45'6'0,"5"10"-2"0,13 21 7 0,4 1-10 15,5-1 0-15,-4 1 2 16,-5 4 1-16,9 13-4 16,-5 10 1-16,-4 22 3 15,0 13 1-15,0 27-1 16,0 5 1-16,0 13-2 16,-4-4 0-16,-5-10-1 15,4-3 1-15,-4-15-1 16,0-3 0-16,5-23 0 15,-1-18 0-15,5-18 0 16,5-14 1-16,4-17-1 16,9-23 0-16,0-22-2 15,13-14 1-15,9-18-2 16,5 10 0-16,9-10-1 16,9 18 1-16,-9 19-1 0,4 17 1 15,-13 27 2-15,0 31 1 16,-14 23 1-16,5 23 0 15,-23 21 0-15,1 15 0 16,4-1 0-16,-9 9 0 16,-9-13-2-16,0-23 1 15,0-4 0-15,0-14 0 16,4-26-1-16,10-23 1 16,-1-14-1-16,-4-22 1 15,4-22-1-15,10-14 0 16,8-4-4-16,10-22 0 15,8 3-1-15,-4 19 1 0,-5 22-1 16,-8 23 1-16,-10 36 3 16,-9 35 0-16,-13 36 1 15,-9 41 1-15,-4 26 1 16,-5-4 0-16,-4 5-3 16,4-14 0-16,0-9-3 15,9-27 0-15,4-22-1 16,10-36 1-16,8-22-3 15,19-32 1-15,4-14-1 16,4-17 1-16,9-27-3 16,10-23 0-16,-1-13-2 15,9 4 0-15</inkml:trace>
  <inkml:trace contextRef="#ctx0" brushRef="#br0" timeOffset="84960.4351">20132 12822 28 0,'-23'80'14'0,"-8"50"-12"0,13-85 26 16,0 22-26-16,-13 19 1 15,-1 3 0-15,-4-8 0 16,9-5-4-16,0-8 0 16,14-10 4-16,4-13 0 15,31-23-1-15,10-17 0 16,8-19 0-16,10-26 1 16,17-14-2-16,0-22 1 15,9-14-2-15,1-9 1 16,-6 10-2-16,-17 17 0 15,-9 23 2-15,-14 26 0 0,-17 32 1 16,-14 36 0-16,-9 27 0 16,-9 31 1-16,-14 0 0 15,-8 18 0-15,-5 14-2 16,0-5 1-16,1 0-3 16,-6-14 1-16,5-12-3 15,10-15 0-15,8-17-5 16,4-9 1-16,19-14-7 15,8-18 1-15,19-8-1 16,13-28 0 0</inkml:trace>
  <inkml:trace contextRef="#ctx0" brushRef="#br0" timeOffset="85426.1135">21558 12113 22 0,'-14'-31'11'0,"-35"26"-6"0,31 10 19 16,-9-1-22-16,-13 14 0 0,-10 13 1 16,-8 10 0-16,4-1-3 15,0 1 0-15,14-1 2 16,18 0 1-16,4-8-1 16,22-14 1-16,23-5 0 15,13 1 0-15,23 12 0 16,18 10 1-16,0 14 0 15,-10 3 0-15,1 15-1 16,-9 3 0-16,-18 10-1 16,-27 4 1-16,-18 10-2 15,-18-6 0-15,-32-8-2 16,-26-5 1-16,-9-18-2 16,-5-26 1-16,5-14-5 15,22-27 1-15,10-27-6 16,26-13 1-16,13-23-4 15,32 5 1-15</inkml:trace>
  <inkml:trace contextRef="#ctx0" brushRef="#br0" timeOffset="85890.7311">21881 12826 27 0,'-14'14'13'0,"-13"30"-5"0,23-44 21 15,-5 18-26-15,-5 18 0 16,-8 22 2-16,8 32 1 0,-4 13-7 16,1 18 1-16,-1 5 3 15,4 8 1-15,-4 6-2 16,-4-19 1-16,-5-18-2 16,0-18 1-16,0-13-1 15,0-27 1-15,9-23 0 16,5-27 1-16,-5-21-2 15,13-24 1-15,5-30-2 16,9-10 1-16,14-13-3 16,8-32 0-16,-8-17-2 15,12 17 1-15,15 14 0 16,13 4 0-16,-1 23 1 16,15 18 0-16,21 18 1 15,5 13 0-15,-8 18 1 16,-10 18 0-16,-9 18-1 15,-9 0 0-15,-22 13-2 0,-23 19 1 16,-22 8 0-16,-13 9 0 16,-41 10-1-16,-13-6 1 15,-9 6 0-15,-1-19 0 16,6-9-3-16,17-13 0 16,-4-13-5-16,22-10 0 15</inkml:trace>
  <inkml:trace contextRef="#ctx0" brushRef="#br0" timeOffset="86116.9564">22827 12902 44 0,'-45'112'22'0,"-13"14"-31"16,53-86 42-16,-4 10-35 15,0-1 1-15,-4-4-7 16,8-5 0-16,1-8 6 16,8-19 0-16,14-13-9 15,0-22 0-15,22-23 1 16,10-22 0-16</inkml:trace>
  <inkml:trace contextRef="#ctx0" brushRef="#br0" timeOffset="86280.9311">23069 12230 38 0,'-76'58'19'0,"17"-9"-31"0,55-44 44 16,-1-1-39-16,5 10 0 16,5-10-8-16,13 1 1 15,9-1 15-15,22-4 1 16</inkml:trace>
  <inkml:trace contextRef="#ctx0" brushRef="#br0" timeOffset="86791.234">23298 12656 24 0,'-18'-81'12'0,"22"63"-16"16,-4 18 22-16,5 13-17 16,-5 19 0-16,-9 17 0 15,-5 9 1-15,-8 19-2 16,-5-1 1-16,9 9 2 16,5-4 1-16,-5-5-1 15,13-13 0-15,1 0 0 16,8-27 0-16,5-14-1 15,9-13 1-15,-5-31-2 0,10-14 0 16,4-18-1-16,13-9 1 16,14-13-2-16,-5-18 1 15,5-27-3-15,9-14 0 16,-14 5-1-16,5-9 0 16,0 13 1-16,-23 28 0 15,-4 26 4-15,-13 27 0 16,-19 36 3-16,-8 32 1 15,-14 35 0-15,-9 45 0 16,4 32-1-16,-3-1 1 16,3 5-3-16,10 9 0 0,17-13-2 15,5-19 0-15,14-13-2 16,-5-13 0-16,13-23-3 16,5-31 0-16,18-22-3 15,4-23 0-15,5-23-4 16,4-22 1-16</inkml:trace>
  <inkml:trace contextRef="#ctx0" brushRef="#br0" timeOffset="87421.9785">23733 12956 23 0,'-54'49'11'0,"18"32"-1"16,31-67 17-16,5-1-26 15,5-4 0-15,8 0 1 0,10-4 1 16,8-14-4-16,10-5 1 16,8-13 1-16,-4-4 1 15,0-5-1-15,-1-4 0 16,1-14-2-16,-4 0 0 16,-10-9-2-16,-9-4 1 15,-8-5-1-15,-10 9 0 16,-4 14 1-16,-9 27 1 15,0 26 3-15,-4 23 0 16,4 22 2-16,-4 14 0 16,-10 13 0-16,10 10 1 15,4 3-2-15,9 5 1 0,0-4-3 16,9-14 1-16,-5-13 0 16,1-14 0-16,4-8 0 15,9-19 0-15,0-13-1 16,8-13 1-16,6-23 0 15,13-9 1-15,8-13-3 16,1-23 1-16,5 5-1 16,-6-14 1-16,6 9-1 15,-14 14 0-15,-10 13 1 16,-12 23 1-16,-5 17 0 16,-18 14 0-16,-14 18 0 15,5 13 0-15,-4 5 0 16,-10-5 1-16,1 5-2 15,-5-9 1-15,0-9 0 16,5-13 0-16,-1-10-1 0,10-13 0 16,4-18 1-16,13-18 1 15,10-8 0-15,22-19 0 16,22-9 0-16,18 0 0 16,-4 10 0-16,4 3 0 15,5 14-18-15,4 10 1 16,-18-1-5-16,-26 9 0 15</inkml:trace>
  <inkml:trace contextRef="#ctx0" brushRef="#br0" timeOffset="171215.3556">19320 15189 20 0,'0'-22'10'0,"4"40"-6"15,-4-18 10-15,0 4-13 16,0-4 1-16,0 0 2 16,0 0 0-16,0 0-4 15,0 0 0-15,-4 0 3 16,4 0 0-16,-5 5-1 16,5-5 0-16,-4 0-1 0,4 0 0 15,-9 0-1-15,4 0 0 16,5 0 0-16,0 4 0 15,-4 1 0-15,4-1 0 16,-4 1 0-16,-1-1 1 16,1 1-1-16,4-5 1 15,-5 4-1-15,5 5 1 16,0-9-1-16,0 0 1 16,0 0-2-16,0-4 0 15,0-5-1-15,0 9 0 16,0-9-1-16,0 9 0 15,0 0-1-15,5-5 0 0,-5 5-3 16,9 0 0-16,-1 0 0 16,10 5 0-16</inkml:trace>
  <inkml:trace contextRef="#ctx0" brushRef="#br0" timeOffset="171966.0156">18804 14750 25 0,'-9'-5'12'0,"9"5"-12"15,0 0 25-15,0 0-22 16,0 5 1-16,0-5 1 0,0 4 1 15,0 10-7-15,5 8 0 16,-1 14 5-16,1 5 1 16,-1 17-1-16,-4 0 0 15,0 5-2-15,0-9 1 16,5 0-1-16,-5-1 0 16,0-3-1-16,0-6 0 15,4-12-1-15,5-10 1 16,0-22-5-16,5-18 1 15,8-18-4-15,-4-8 1 16,9-15-5-16,0-21 1 0,4-6-4 16,5 1 1-16</inkml:trace>
  <inkml:trace contextRef="#ctx0" brushRef="#br0" timeOffset="172175.7837">19239 14562 30 0,'0'17'15'0,"-9"19"-13"15,0-27 29-15,5 9-28 16,-1 5 1-16,1 8 3 16,4 14 0-16,-5 9-9 15,5 4 1-15,0 5 5 16,5-5 0-16,-1 5-5 16,1-14 0-16,8-4-4 15,1-9 1-15,-1-14-7 16,10-4 1-16,17-22-4 0,0-23 1 15</inkml:trace>
  <inkml:trace contextRef="#ctx0" brushRef="#br0" timeOffset="173978.0587">19804 15225 22 0,'14'-4'11'0,"-5"-19"-9"16,-9 23 16-16,-5 0-17 16,1 0 0-16,-1 5 3 15,1 4 1-15,-1-5-6 16,1 10 1-16,-1-1 3 16,5 1 0-16,0 13 0 15,0 8 1-15,5 10-3 16,4 0 1-16,0-5-1 15,9 1 0-15,0-10 1 16,4-13 0-16,0-9-1 0,5-9 0 16,-4-13 1-16,8-14 0 15,-4-9-1-15,-5-4 0 16,5-10 0-16,0-8 0 16,-4 4-1-16,-1 5 0 15,-8-1 0-15,4 10 0 16,-5 9-1-16,0 4 1 15,5 9-1-15,-4 9 1 16,-1 13 0-16,5 10 0 16,-4 13 0-16,-5 9 1 15,4 8-1-15,1 19 1 16,-1 9-1-16,5 22 0 16,-9 5 0-16,-14 8 1 0,-8-3 0 15,-23-1 0-15,-4-5 0 16,-19-8 1-16,-3-18-1 15,-10-18 1-15,9-23-4 16,14-31 1-16,17-18-6 16,23-27 1-16,14-18-7 15,26-13 0-15</inkml:trace>
  <inkml:trace contextRef="#ctx0" brushRef="#br0" timeOffset="174562.7823">20733 15046 22 0,'-27'18'11'0,"18"9"-11"0,4-18 11 16,-4 4-11-16,-13 5 1 16,4 0 1-16,-5 0 0 15,5 0-2-15,-8 0 1 16,12 0 0-16,-4-9 1 0,9-5 0 16,0 5 0-16,5-4-1 15,-5 4 0-15,4-5 1 16,-4 14 1-16,-4 18 0 15,-5 22 1-15,4 14 0 16,6 9 0-16,3-5 0 16,5-13 0-16,5-14-2 15,8-18 1-15,9-13-2 16,-4-31 1-16,9-27-1 16,-4-5 0-16,4-9-2 15,-1-13 1-15,-8-1-2 16,5-3 1-16,-10 3-1 15,1 15 0-15,-1 17 1 16,-13 18 1-16,0 31 0 16,0 14 1-16,5 22 0 15,4 23 1-15,18 9 1 0,-1-5 0 16,10-9-3-16,0-17 1 16,5-19-3-16,-10-4 0 15,9-49-4-15,1-19 1 16,-5-17-8-16,4-9 1 15,-13-10 0-15,0-17 1 16</inkml:trace>
  <inkml:trace contextRef="#ctx0" brushRef="#br0" timeOffset="175057.6971">21293 14333 34 0,'-36'22'17'0,"-9"59"-21"15,32-59 35-15,4 23-30 16,0-9 0-16,-4 49 1 16,-1 10 0-16,1 3-3 15,4 5 1-15,-5-9 0 0,10-4 1 16,-1-5 0-16,5-13 0 16,0-14 0-16,9-8 1 15,5-23 0-15,-1-18 1 16,1-18 0-16,8-18 0 15,5-9-2-15,-9-4 1 16,9-1-2-16,-9 5 1 16,4 5-1-16,0 8 0 15,5 15 0-15,-9 12 1 16,0 14 0-16,-4 0 0 16,8 4 0-16,-8 5 1 15,-1 0-5-15,-4 0 0 0,-9 0-4 16,0 0 0-16,0-9-7 15,5-9 0-15</inkml:trace>
  <inkml:trace contextRef="#ctx0" brushRef="#br0" timeOffset="175659.3333">21759 14871 29 0,'-22'4'14'0,"-14"23"-11"0,32-9 20 16,-10 9-22-16,-4 9 1 15,-9 9 2-15,9 4 0 16,-4-4-5-16,13 0 1 0,5-5 2 15,-1 1 1-15,10-5-1 16,4-14 0-16,8-9-1 16,1-13 0-16,14-9 0 15,13-8 0-15,-1-15-2 16,6-13 1-16,4-4-2 16,-14-9 1-16,-9-5-1 15,-8 0 0-15,-19 14 0 16,-13 4 0-16,-18 27 1 15,-8 18 0-15,-1 27 1 16,4 18 0-16,-8 0-1 16,0 8 1-16,4-3-3 15,9-10 1-15,18-4-3 16,4-9 0-16,10-9-2 16,4-5 1-16,18-17-3 0,9-10 0 15,8-8 2-15,10-14 1 16</inkml:trace>
  <inkml:trace contextRef="#ctx0" brushRef="#br0" timeOffset="175943.9179">22150 14835 29 0,'-5'-18'14'0,"-31"72"-13"0,27-36 32 15,-9 18-32-15,-4 4 1 16,-14 14 0-16,5 4 1 16,4-8-4-16,9 3 0 15,4-3 2-15,5-5 1 16,9-10-1-16,14-12 0 0,4-10 0 15,13-22 1-15,1 0-1 16,17-13 1-16,-4-9-1 16,4-14 0-1,-22-63-1 1,-23 23 1-16,-13 22-2 16,-8 18 1-16,-6 18-1 15,-13 41 0-15,-4 13-1 16,4 13 0-16,0 5-4 15,14 9 0-15,13-14-6 16,18 0 1-16</inkml:trace>
  <inkml:trace contextRef="#ctx0" brushRef="#br0" timeOffset="176168.6184">22396 15234 47 0,'-13'45'23'0,"35"-31"-26"0,-8-6 42 16,-10 1-44-16,1 0 0 15,-1-4-12-15,-4-5 0 16,5-9 15-16,4-18 0 0</inkml:trace>
  <inkml:trace contextRef="#ctx0" brushRef="#br0" timeOffset="176650.3308">22961 14499 36 0,'-71'0'18'0,"8"94"-19"0,40-63 29 0,-8 19-28 16,0 17 1-16,-1 5-1 16,10 4 1-16,4 0-2 15,13-13 1-15,10-14 1 16,13-17 0-16,18-14-5 16,13-18 1-16,14-9-7 15,13-18 0-15</inkml:trace>
  <inkml:trace contextRef="#ctx0" brushRef="#br0" timeOffset="177414.7635">22970 14804 43 0,'-63'45'21'0,"46"26"-24"0,21-53 35 15,5 9-32-15,0 0 0 16,4 4 0-16,10 1 1 16,-5-5-1-16,4 0 0 15,-4-9 0-15,5-5 0 16,-1-13-1-16,5-9 1 16,-9-9 0-16,4-9 0 15,-4-18-1-15,5-8 0 16,-10-10 0-16,5-9 0 15,-5 5 0-15,-4 4 0 0,5 14-1 16,-5 13 1-16,0 9 1 16,-5 9 0-16,1 18 0 15,8 13 1-15,-4 10 0 16,5 8 1-16,4 19-1 16,0 8 1-16,4 0-1 15,-4 0 1-15,-5 5-2 16,1-9 1-16,-5-9 1 15,-5-9 1-15,5-14-1 16,-4-17 1-16,8-23-1 16,1-14 0-16,13-21 0 15,-10-15 0-15,10-21-4 16,5 12 1-16,-5-3 0 16,0 17 0-16,-9 9 0 15,4 27 1-15,-9 14 1 16,-8 17 0-16,-5 23 2 0,-5 13 0 15,1 19-1-15,-5 8 0 16,0 0-1-16,-9-4 0 16,9 0-1-16,0-9 1 15,5-14 0-15,4-13 0 16,9-14-1-16,9-13 1 16,13-18-1-16,9-17 0 15,5-15 0-15,-9 14 0 16,13-26-1-16,-8 12 0 15,-5 14 1-15,-10 18 1 16,-8 14 0-16,5 17 0 0,-10 10 1 16,5 8 0-16,0 1-2 15,5-6 1-15,-5-3-5 16,4-1 0-16,-4-13-5 16,9-13 0-16,4-23-5 15,14-4 0-15,0-10-2 16,-5-8 1-16</inkml:trace>
  <inkml:trace contextRef="#ctx0" brushRef="#br0" timeOffset="177805.4977">24289 13620 37 0,'-5'-5'18'0,"5"55"-22"0,0-41 36 0,0 13-32 15,0 5 0-15,-4 9-2 16,-1-5 1-16,-8 1 0 16,4-10 0-16,0 0-1 15,4-8 1-15,1-5-5 16,4-9 1-16,18-14-4 15,4-8 0-15</inkml:trace>
  <inkml:trace contextRef="#ctx0" brushRef="#br0" timeOffset="177985.0068">24544 13714 61 0,'-36'81'30'0,"32"-1"-45"0,4-66 63 16,4-1-55-16,5 5 0 16,0-4-14-16,0-1 0 15,18-17 20-15,-9-14 0 16</inkml:trace>
  <inkml:trace contextRef="#ctx0" brushRef="#br0" timeOffset="179322.1719">17019 17786 24 0,'-71'54'12'0,"-77"62"0"16,116-93 13-16,-22 8-22 16,14 1 0-16,-9 3 3 15,-1 1 1-15,1-9-7 16,-5 0 0-16,14-5 6 0,13-4 0 16,-4-9-2-16,26-4 1 15,5-14 0-15,27-18 0 16,36-22 0-16,40-23 0 15,27-18-2-15,36-26 1 16,36-10 0-16,-9-13 0 16,17-13-2-16,-12 17 1 15,12 1-3-15,-48 12 1 0,-37 1-1 16,-21 27 1-16,-33 22-4 16,-30 19 1-16,-23 17-3 15,-27 22 0-15,-18 14-4 16,-9 9 1-16,0 9-6 15,0 0 0-15,18 9-3 16,-4-14 1-16</inkml:trace>
  <inkml:trace contextRef="#ctx0" brushRef="#br0" timeOffset="179681.7586">18567 16252 24 0,'-32'5'12'0,"-40"22"-10"15,45-18 14-15,-8 0-12 16,-6-1 0-16,1-3 4 0,0 4 0 16,4 0-9-16,13 0 0 15,10 0 7-15,13-9 1 16,22-5-2-16,19-4 1 15,12-4-2-15,15-14 1 16,17-9-1-16,5 5 1 16,-1 13-2-16,1 9 0 15,-5 13-1-15,-27 23 1 0,-22 32-2 16,-31 21 0-16,-28 23-2 16,-35 10 0-16,0 8-4 15,-1-23 0-15,19-13-6 16,18-26 1-16,22-28-6 15,45-35 0-15</inkml:trace>
  <inkml:trace contextRef="#ctx0" brushRef="#br0" timeOffset="180838.44">18221 18104 28 0,'23'-54'14'0,"44"-26"-9"16,-54 57 18-16,1-8-23 16,4-14 1-16,-5 5 0 15,1 8 1-15,-14 5-2 16,-9 5 1-16,-5 4 1 15,-22 27 1-15,5 31 0 16,-18 32 0-16,-5 27 0 16,-13 8 0-16,4 15-1 15,9-1 1-15,14-5-1 16,17 1 0-16,5-19 0 0,9-30 0 16,23-14 1-16,13-32 1 15,17-27-1-15,24-35 0 16,21-23 0-16,1-17 0 15,18-24-1-15,4-21 1 16,-5-23-3-16,1 0 1 16,-5-22-2-16,-22-10 0 15,-27 14 0-15,-9 36 0 16,-14 9 0-16,-22 31 0 16,-13 32 1-16,-10 40 1 0,-17 32 1 15,-14 48 0-15,-18 33 1 16,5 35 0-16,-1 22 0 15,15 5 1-15,8 4-2 16,13-17 1-16,5-14-1 16,14-18 0-16,13-18 0 15,22-26 0-15,19-28-1 16,17-27 0-16,23-26 0 16,13-27 0-16,-5-23-2 15,14-36 0-15,-4-4-3 16,-9-14 1-16,-19 10-1 15,-12 4 1-15,-23 26-1 16,-10 24 1-16,-21 26 3 16,-19 27 0-16,-22 40 2 15,1 41 1-15,-6 26 0 16,-4 6 0-16,9-6-1 16,9 1 0-16,10-5-2 0,3-22 0 15,5-19-1-15,9-12 0 16,4-19 0-16,14-26 1 15,5-23 0-15,-1-14 0 16,9-26 0-16,1-23 1 16,-5-26-1-16,-9-23 1 15,-14 0-1-15,-8 8 1 16,-10 19-1-16,-13 41 1 16,-22 26-1-16,-19 27 1 0,6 36-1 15,-6 22 1-15,-12 27-6 16,8 14 1-16,14-9-6 15,13-5 0-15,22-13-6 16,19-14 0-16,22-27-3 16,13-26 0-16</inkml:trace>
  <inkml:trace contextRef="#ctx0" brushRef="#br0" timeOffset="181543.345">20028 17526 29 0,'-4'-14'14'0,"31"-53"-11"16,-18 54 23-16,0-5-23 15,4 0 0-15,1 4 3 16,-1 14 1-16,5 14-7 0,-4 13 1 15,-5 17 5-15,0 15 0 16,-9 17-2-16,-9 5 1 16,4 13-2-16,-4 0 0 15,0-4-2-15,-9-14 0 16,9-18 1-16,0-13 1 16,5-22 0-16,4-19 0 15,4-35 0-15,5-19 1 16,18-26-1-16,9-5 0 0,9-35-2 15,9-14 1-15,8 0-2 16,-3 0 0-16,4 22 0 16,-5 27 0-16,0 32 2 15,-4 31 1-15,-14 40 0 16,-4 41 0-16,-13 18 0 16,-1 22 0-16,-13 14 0 15,-9 17 0-15,-5-8-2 16,-3-10 0-16,-10-17 0 15,4-27 0-15,5-18 1 16,0-32 1-16,14-26-1 16,8-37 1-16,14-26-1 15,9-18 1-15,4-41-2 16,5-31 0-16,9 0-3 16,13 5 1-16,-4 40-1 15,0 26 1-15,-9 19 0 0,-10 27 1 16,1 31 0-16,-4 22 1 15,8 23 0-15,-18 22 0 16,1 10 0-16,-14 8 0 16,-18-4-3-16,-14 8 1 15,-4 1-4-15,-9-9 1 16,5-9-6-16,0-14 1 16,17-18-7-16,18-22 0 15,14-22-2-15,9-5 1 0,14-18-3 16,-6-13 1-16</inkml:trace>
  <inkml:trace contextRef="#ctx0" brushRef="#br0" timeOffset="182070.1987">21957 16934 45 0,'9'-81'22'0,"18"23"-24"16,-27 49 45-16,0 9-41 15,-9 4 0-15,-14 14 1 16,-13 23 0-16,-8 17-3 16,-1 27 0-16,0 18 5 15,-4 5 0-15,-10-5-1 16,5 0 1-16,10 0-1 15,3-13 1-15,10-18-2 0,8-14 1 16,14-13-2-16,9-14 0 16,18-17 0-16,14-28 0 15,-1-17 0-15,18-27 0 16,5-32-1-16,14-22 0 16,-1-23-1-16,0 23 1 15,-13 0-2-15,0 27 1 16,-14 18 1-16,-13 40 1 0,-9 27 1 15,-14 31 0-15,-4 41 0 16,0 9 0 0,0 40 0-1,5-18 1-15,4-9-5 16,9-22 1-16,-5-23-7 16,19-22 0-16,8-18-5 15,14-23 1-15,0-26-6 16,-1-18 0-16,6-32-2 15,8 0 1-15,-4-13 1 16,0 9 0-16</inkml:trace>
  <inkml:trace contextRef="#ctx0" brushRef="#br0" timeOffset="182310.2052">22571 17068 59 0,'-31'27'29'0,"13"18"-26"15,18-22 63-15,4 12-63 0,10 15 1 16,-5 4-1-16,4-1 1 16,5 1-8-16,5-4 1 15,3-6-3-15,-3-17 1 16,4-13-7-16,0-19 0 16,-9-22-3-16,9-22 0 15,-10-18 1-15,6-14 1 16,-10-13 0-16,-4 0 1 15,9-32 3-15,-9-4 0 0</inkml:trace>
  <inkml:trace contextRef="#ctx0" brushRef="#br0" timeOffset="182460.2522">22647 16243 53 0,'-67'45'26'0,"31"-5"-35"15,32-31 58-15,-5 5-50 16,9-1 1-16,13-8-9 15,5-1 1-15,9-8 1 16,9 4 1-16,4-9-9 16,-4-9 1-16</inkml:trace>
  <inkml:trace contextRef="#ctx0" brushRef="#br0" timeOffset="182865.1503">23145 16799 45 0,'-36'27'22'0,"-4"0"-17"0,22-13 41 16,-4 21-45-16,-5 15 0 15,-5 22 2-15,5 13 0 16,0-5-4-16,5 6 0 16,9-15 3-16,4-12 0 15,9-19 0-15,4-18 1 16,14-22-1-16,13-22 1 0,14-32 0 15,14-13 0 1,-10-18-1-16,0 0 1 0,10-28-2 16,-6 15 0-16,-3 13 1 15,-5 22 1-15,-5 27 0 16,-13 18 0-16,-14 36-1 16,-8 18 1-16,-5 22 0 15,0 9 0-15,0 14-2 16,0 4 0-16,13-4-3 15,-8-14 0-15,4-8-4 16,13-19 1-16,-4-18-6 16,13-17 1-16,10-23-7 15,8-27 1-15,5-9-4 16,13-31 1-16</inkml:trace>
  <inkml:trace contextRef="#ctx0" brushRef="#br0" timeOffset="183106.1142">24262 16355 31 0,'-23'-9'15'0,"5"0"-25"0,14 5 23 0,-1-1-25 15,-4-4 0-15</inkml:trace>
  <inkml:trace contextRef="#ctx0" brushRef="#br0" timeOffset="187639.7038">20100 18808 21 0,'-22'0'10'0,"-28"0"-6"15,37 0 10-15,0-4-13 16,-14-5 1-16,0 0 1 16,-5 4 1-16,1 5-4 15,-9 0 1-15,-1 0 2 16,1 0 0-16,0 5 0 15,4-5 1-15,0 0-1 16,4 0 0-16,10-9-1 16,0 0 0-16,4 5 0 15,4-5 1-15,10-5-2 16,8 5 0-16,14 0 0 16,4 0 1-16,14 5-2 15,9-5 1-15,22 0 0 16,14-5 1-16,22-8 0 15,23-10 0-15,22-3 0 0,22-10 0 16,19-9 1-16,30-9 0 16,1-13-2-16,13-23 1 15,9 14-1-15,-4-5 1 16,4-4-1-16,0 5 0 16,5 8-1-16,-27 5 0 15,0 4 0-15,-23 9 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14T13:10:27.884"/>
    </inkml:context>
    <inkml:brush xml:id="br0">
      <inkml:brushProperty name="width" value="0.05292" units="cm"/>
      <inkml:brushProperty name="height" value="0.05292" units="cm"/>
      <inkml:brushProperty name="color" value="#000066"/>
    </inkml:brush>
  </inkml:definitions>
  <inkml:trace contextRef="#ctx0" brushRef="#br0">20176 11113 7 0,'-26'-9'3'0,"26"18"3"0,0-9 4 0,0 4-8 15,0 14 1-15,9 5 1 16,-1 4 1-16,1-5-6 16,14-4 1-16,4 0 3 15,13-4 1-15,18-10-1 16,10 0 1-16,26-17-1 15,-4-23 0-15,17-31 0 16,5-27 1-16,18-23-2 16,9-4 1-16,5-18-1 15,-5-36 1-15,13-18-2 16,1-35 1-16,-1-33-2 16,5-3 1-16,-18-28-1 15,-13 19 1-15,-10-1 0 16,-12 10 0-16,-10 31-1 15,-22 22 1-15,-10 31 0 0,-17 23 0 16,-9 9-2-16,-23 23 0 16,-17 13-4-16,-18 13 1 15,-14 23-4-15,-9 18 0 16,-4 13-3-16,4 22 0 16</inkml:trace>
  <inkml:trace contextRef="#ctx0" brushRef="#br0" timeOffset="464.7046">20894 9889 24 0,'4'-9'12'0,"32"27"-15"0,-27-9 21 16,0 9-18-16,-4 13 1 16,-5 27 0-16,-9 14 0 15,-23 22-2-15,-30 18 1 16,-28 14 0-16,-18 13 1 16,-4-5 1-16,14-3 0 15,21-28 0-15,14-23 1 16,37-17 1-16,35-14 1 15,40-17-1-15,63-10 1 0,27-13-4 16,45 0 0-16,22 14-11 16,-9 4 1-16</inkml:trace>
  <inkml:trace contextRef="#ctx0" brushRef="#br0" timeOffset="15462.0004">3893 13588 5 0,'-4'18'2'0,"-5"-18"2"16,9 9 2-16,-5 0-6 15,1 9 1-15,-1-9-1 16,5 5 1-16,0 4-1 16,0 0 0-16,5-1 0 0,4-3 1 15,9-1-1-15,0-4 0 16,4 0 0-16,-4 0 1 15,9-4-1-15,4-1 1 16,10 5-1-16,13 0 1 16,-5-4-1-16,-4-1 1 15,13-4 1-15,5 0 0 16,13-4-1-16,5-1 1 0,4 1-1 16,23 4 1-16,-1-9-1 15,1-5 0-15,9 1-1 16,4-1 0-16,0 1 0 15,4 4 1-15,5 0-1 16,5-4 1-16,-1 8 0 16,10-4 0-16,-1 9 0 15,10 5 0-15,4-5-1 16,13 0 1-16,14 4-1 16,9 5 1-16,22-4-1 15,5-5 1-15,9 0-1 16,17-9 0-16,1 4 0 15,0-4 1-15,17 9-1 16,-4 0 0-16,0-9-1 16,14 5 1-16,-10-1 0 15,10 1 0-15,4-5 0 16,5 4 0-16,-5-4 0 16,0 9 1-16,18 5-1 0,-5 4 0 15,10-5 0-15,-14-4 1 16,9 0-1-16,22 9 1 15,-22-9-1-15,22 5 1 16,-8-5-1-16,8 0 0 16,9 4 0-16,-8-4 0 15,-1 0 0-15,-8-9 0 16,8 5 0-16,-8 4 0 16,-10 0-1-16,-4 0 1 0,-5 4 0 15,-13 1 0-15,-22-5 0 16,0 0 0-16,-19 4 0 15,-8-4 1-15,-27 0-3 16,-9 9 1-16,-27 14-5 16,-32 17 1-16</inkml:trace>
  <inkml:trace contextRef="#ctx0" brushRef="#br0" timeOffset="25235.961">15185 15548 13 0,'-18'-36'6'0,"9"0"-2"0,0 27 6 16,-4-4-10-16,-1 0 0 15,1-5 1-15,0-5 0 16,-10 1-1-16,-4-1 0 16,-4 1 0-16,-14 8 1 0,5-4-1 15,-14 1 1-15,-4-1-1 16,4-5 1-16,0 5 0 16,-22-4 0-16,-1-1-1 15,-8 1 1-15,4-5-1 16,-17 5 1-16,8-1-1 15,-4 1 1-15,-18 8 0 16,0-8 0-16,-5 4-1 16,-13 0 1-16,0 9-1 15,-4-4 0-15,-10 4 0 16,-4-9 0-16,0 4-1 16,-4-8 1-16,-10-1 0 15,1-3 0 1,-86-10-1-1,14 4 1-15,13 1 0 16,5 8 0-16,18 6 0 16,-5 3 1-16,9 5-1 0,45 0 1 15,-63 5-1-15,5 4 1 16,-5 0-1-16,63 0 0 16,-72 0 0-16,10 0 0 15,3-9 0-15,1 0 1 16,4 0-1-16,5-5 0 15,0-4 0-15,-10-4 0 16,14 4 0-16,-4 0 0 0,0 0 0 16,-5 5 1-1,9 4-1-15,-4 9 1 0,0 0-1 16,-10 0 1-16,14 9-1 16,-13 4 1-16,0 1-1 15,4-1 0-15,14 5 0 16,-10 0 0-16,1 0 0 15,9 0 0-15,-1 0 0 16,15 0 0-16,-15 0 0 16,14 8 0-16,-4 6-1 15,13 4 0-15,0 9 1 16,0-1 1-16,14 10-2 16,-1 5 1-16,10 3 0 15,8-3 0-15,10 8 0 16,3 5 0-16,19-1 0 15,0 15 0-15,14-6 0 16,3 6 1-16,15-6-1 16,3 5 0-16,14-13 1 0,10-5 0 15,3 10-1-15,14-1 1 16,14 0-1-16,8 23 0 16,10-5 0-16,13 5 1 15,9-1-1-15,4 1 0 16,5 9 0-16,13 4 0 15,10 0 0-15,12 4 0 16,1-3 0-16,13-6 0 16,5-4 0-16,9 0 0 0,8-8-1 15,23-10 1-15,-9-4 0 16,23-1 0-16,4 5 0 16,18-4 0-16,-5-14 0 15,14-8 1-15,14-1-1 16,12-4 0-16,-3-5 0 15,12-8 1-15,6 3-2 16,3-12 1-16,19-5-1 16,0 4 0-16,-9-8 0 15,17-6 0-15,-4 6-1 16,0-5 1-16,10-5 0 16,-10 1 0-16,9-5 0 15,-4-5 0-15,-5-4 0 16,9 0 1-16,-5-9 0 15,1-4 0-15,13 8 0 16,-9-8 1-16,0-1-1 16,19 5 0-16,-10-4 0 0,4 8 0 15,14 1 0-15,-4-5 0 16,-5-4 0-16,13 4 0 16,-8-5 0-16,8-8 0 15,1-5 0-15,-14 0 1 16,0 4-1-16,-4-3 0 15,-10-6-1-15,14 1 1 16,-13-10 0-16,4-3 1 16,-4-15-1-16,-5 5 0 15,4-8 0-15,1-1 1 0,-5 0-1 16,-18 5 1-16,10-9-1 16,-24 4 0-16,-3 0 0 15,-24-13 1-15,-12-14-1 16,-19 5 0-16,-22-5 0 15,-9 0 1-15,-13-4-1 16,-18-4 0-16,-19-5 0 16,-21-14 0-16,-19 5 0 15,-18-5 0-15,-17 10 0 16,-19-6 0-16,-22-3 0 16,-26-14 1-16,-19 4 0 15,-22 5 0-15,-32-9 0 16,-31 18 0-16,0 4-1 15,-40 5 1-15,-36 0-1 16,-32 13 0-16,-26 14-1 16,-45 13 0-16,-23 19-4 15,-31 17 0-15,-23 31-2 0,-49 1 1 16</inkml:trace>
  <inkml:trace contextRef="#ctx0" brushRef="#br0" timeOffset="50863.6654">6647 15575 19 0,'-63'63'9'0,"41"18"-5"16,17-72 10-16,-8-1-13 16,8 1 1-16,-4-9 0 15,0-4 1-15,9-9-4 16,-4-10 1-16,8-8 1 15,10-10 1-15,8-8-1 16,5-5 0-16,4 5 0 16,10-5 1-16,17-9 0 15,5-4 0-15,18 0-1 16,31-1 1-16,9-17 0 16,4 5 0-16,28-10-2 15,22 0 1-15,13 14-1 0,5-14 1 16,9 5-1-16,13 0 0 15,-9 9 0-15,9-5 1 16,10 9 0-16,-6 5 1 16,10 13-1-16,9 9 0 15,4 14 0-15,5 8 1 16,8 14-1-16,5 5 1 16,5 8-2-16,13 14 0 15,-4 5 0-15,-1-1 1 16,19 5 0-16,-23-4 0 0,0-6-1 15,31 1 1-15,-35-4 2 16,17-1 0-16,1-4 0 16,8 0 0-16,5 5-1 15,-13-5 1-15,8 0-1 16,5 9 0-16,-27-9-2 16,9 4 1-16,-9-4-1 15,-17-5 1-15,-6 1-1 16,-17-10 1-16,-9 1-1 15,-19-9 0-15,-26-1-1 16,-4-13 1 0,4-4-9-1,-36 8 0-15,-18 5-5 16,-27 9 1-16</inkml:trace>
  <inkml:trace contextRef="#ctx0" brushRef="#br0" timeOffset="51735.1081">19804 14257 23 0,'-58'44'11'0,"31"28"-7"16,23-54 10-16,-10 0-12 15,5-4 0-15,5-1 4 16,-1-9 1-16,1-17-7 0,4-9 0 15,0-10 4-15,0-13 1 16,0-4-2-16,4-14 0 16,-4 0-3-16,-4-4 1 15,-1-5-1-15,-8 14 0 16,-5 13-1-16,-9 23 0 16,-9 26 1-16,-9 28 0 15,0 48 0-15,5 37 1 16,-5 27-1-16,9 22 1 15,9-1 0-15,9-17 0 0,14-18 0 16,4-17 0 0,9-28 0-16,13-18 0 0,5-18 1 15,14-17 0-15,12-19 0 16,6-13 1-16,12-27-1 16,10-35 1-16,0-33-1 15,-5-30 0-15,-9-23-4 16,-8-36 0-16,-14-22-1 15,-1-1 0-15,-8-21-2 16,-9 21 1-16,-13 37 1 16,-10 49 0-16,-4 54 1 15,-4 49 1-15,-10 54 3 16,-22 40 0-16,-9 49 0 16,5 41 0-16,0 0-1 15,8 14 1-15,23-10-1 16,14-4 0-16,13-23-1 15,13-21 1-15,5-37-2 0,9-31 0 16,22-32-5-16,14-40 1 16,13-27-5-16,23-31 0 15,4-18-2-15,-9-32 1 16</inkml:trace>
  <inkml:trace contextRef="#ctx0" brushRef="#br0" timeOffset="52079.5506">20481 14692 24 0,'-80'112'12'0,"17"22"-11"0,58-116 22 0,5-4-19 15,5-10 0-15,8-13 1 16,19-27 0-16,8-13-7 16,27-18 0-16,19-10 4 15,3-17 0-15,1-31-2 16,9-19 0-16,-10 1-1 15,-12 26 1-15,-24 18 0 16,-17 28 0-16,-31 39 1 16,-28 41 0-16,-17 63 1 15,-18 40 0-15,-10 27 0 16,-8 41 1-16,4 8 0 16,19-22 1-16,17-5-2 15,13-31 1-15,28-18-3 16,22-22 0-16,13-32-5 15,9-35 0-15,23-41-4 16,18-36 0-16,17-40-4 0,10-41 1 16</inkml:trace>
  <inkml:trace contextRef="#ctx0" brushRef="#br0" timeOffset="52395.1784">21746 13221 21 0,'-27'-41'10'0,"27"5"-6"0,0 23 14 0,0 0-13 16,-4 8 0-16,-1 10 2 16,-4 21 1-16,0 33-10 15,-13 35 1 1,-32 153 8-1,-4-19 1-15,13-12-4 16,9-19 1-16,14-22-3 16,8-23 0-16,14-31-4 15,0-27 1-15,0-26-7 16,9-28 1-16,-9-35-5 16,0-32 0-16,5-18 0 15,-10-18 1-15</inkml:trace>
  <inkml:trace contextRef="#ctx0" brushRef="#br0" timeOffset="52620.7989">21051 14521 35 0,'-18'5'17'0,"63"-5"-17"0,-18-5 35 15,13-4-35-15,14 0 1 16,18-18 0-16,17-4 0 15,-8-5-1-15,9-9 0 16,-1 0-2-16,1-8 0 16,-5 3-4-16,1-4 1 0,-10 10-5 15,-9 8 0-15,-9 0-2 16,-13 9 1-16</inkml:trace>
  <inkml:trace contextRef="#ctx0" brushRef="#br0" timeOffset="53852.0653">22055 13871 22 0,'-9'-9'11'0,"18"54"-7"16,-4-36 21-16,-5 18-21 15,0 18 0-15,0 8 1 16,0 6 0-16,0-1-7 16,0 9 1-16,0-17 4 15,-5 3 0-15,-4-3-2 16,5-5 0-16,-1-10-1 15,1-3 1-15,4-19-1 16,9-13 1-16,9-9-2 0,-9-4 1 16,27-50-2-16,4-22 1 15,5-14-1-15,4 5 1 16,-8 4 0-16,-5 28 0 16,-5 17 1-16,-13 27 0 15,4 22 2-15,-13 46 0 16,-9 17 0-16,-4 23 1 15,-5-10-1-15,-9 5 1 16,4 1-2-16,5-15 1 16,5 1-1-16,4-23 0 15,9-8 0-15,9-23 1 0,9-27-1 16,9-27 1-16,8-18-1 16,10-27 0-16,5-26-1 15,-1-10 0-15,0 1-2 16,-8 17 0-16,-10 32 0 15,-9 8 1-15,-13 28 2 16,-13 31 0-16,-10 22 1 16,-8 28 0-16,-14 17 1 15,0 14 1-15,-4 4-1 16,-1-18 0-16,5 0-2 16,9-13 0-16,5-4 0 15,13-15 0-15,13-17 0 16,10-18 0-16,13-22-2 15,8-23 1-15,1-31-1 16,14-18 1-16,-6-14-2 16,-3 9 1-16,-1 28-1 0,-18 17 0 15,-4 14 2-15,-18 22 0 16,-13 27 0-16,-10 22 1 16,-12 23 0-16,3 13 0 15,-4 5 0-15,5-9 1 16,8-1-1-16,5-3 0 15,5-10-1-15,8-18 1 16,10-4-1-16,17-13 1 16,14-19-1-16,4-17 1 15,14-23-1-15,9-31 0 16,13-27-1-16,-4-10 1 0,8-12-2 16,-8-41 0-16,-5-18-2 15,1 0 0-15,-19 0 0 16,-18 23 0-16,-17 35 1 15,-14 23 1-15,-18 40 1 16,-14 37 1-16,-8 30 2 16,-14 36 1-16,-9 32 0 15,-8 31 1-15,12 32-1 16,5 8 1-16,18 14-2 16,18-4 1-16,18 4-2 15,14-23 0-15,8-17 0 16,10-23 0-16,12-13-1 15,10-23 0-15,0-27 1 16,-5-26 0-16,-4-41-2 16,0-31 1-16,4-23-3 0,-8-35 1 15,-10-46-4-15,0-17 0 16,1-10-2-16,-1 6 1 16,-13 21-1-16,-9 32 1 15,-5 27 1-15,-13 36 1 16,-9 31 4-16,-4 32 0 15,-10 30 2-15,5 19 0 16,-13 14 2-16,4 4 1 16,5 22 0-16,-1 18 1 15,10 27-2-15,-1 23 0 16,1 12 0-16,9 6 0 16,12 22-3-16,10-9 1 0,0-27-2 15,5-14 0-15,-5-26-1 16,9-27 1-16,0-32-3 15,-14-27 1-15,-4-35-3 16,-14-32 0-16,-12-36-3 16,-15-31 1-16,10-18-3 15,-19-36 1-15</inkml:trace>
  <inkml:trace contextRef="#ctx0" brushRef="#br0" timeOffset="54001.4107">23432 12853 36 0,'-54'40'18'0,"95"10"-18"16,-10-41 36-16,27-5-32 16,14 1 1-16,27-10-1 0,-5-13 0 15,18 9-15 1,-4-13 1-16,-14-14-1 0,-27 9 0 16</inkml:trace>
  <inkml:trace contextRef="#ctx0" brushRef="#br0" timeOffset="54647.7711">20602 15566 37 0,'-58'-18'18'0,"45"-22"-20"0,8 26 29 15,1-4-26-15,-10-4 1 16,5 0 1-16,-4 4 0 16,-10 9-3-16,-8 18 0 15,-9 22 3-15,-5 50 0 0,-4 40-1 16,4 31 1-16,-5 32-1 15,19 0 0-15,9-5-1 16,13-13 1-16,9-22-2 16,9-37 1-16,26-21-3 15,24-28 1-15,17-40-4 16,23-32 1-16,17-35-6 16,5-41 1-16,0-35-4 15,-4-14 0-15</inkml:trace>
  <inkml:trace contextRef="#ctx0" brushRef="#br0" timeOffset="55428.248">21176 15889 24 0,'-89'108'12'0,"-28"62"-4"16,95-107 17-16,-10 26-22 0,-8 10 0 15,0-5 0-15,-5 5 1 16,9 4-5-16,18-13 0 15,9-14 3-15,9-18 1 16,13-17-2-16,19-28 1 16,4-35-2-16,13-23 1 15,9-36-1-15,10-31 0 16,3-27-2-16,-8 4 1 16,0-4 0-16,-18 27 0 0,-5 18-1 15,-8 36 1-15,-15 35 1 16,-12 37 0-16,-18 49 1 15,-5 44 0-15,-9 19-1 16,-5 4 1-16,1 9 0 16,13 4 0-16,9-17-1 15,9-23 1-15,9-9-1 16,9-35 1-16,13-41 0 16,19-27 0-16,21-41-1 15,6-39 1-15,-6-50 0 16,6-36 0-16,8-32-2 15,0-39 1-15,-4-5-1 16,-10 40 1-16,-17 45-1 16,-13 49 0-16,-19 46 1 15,-22 44 0-15,-27 54 1 16,-13 58 0-16,-14 36 0 0,-9 45 0 16,-9 40-1-16,5-4 1 15,0-9-1-15,18-14 1 16,22-13-1-16,18-27 1 15,9-22 0-15,18-37 0 16,9-39 0-16,8-41 1 16,19-45-1-16,22-31 1 15,10-45-1-15,17-45 0 16,4-32-2-16,-8-44 1 16,-5-22-2-16,-13 3 0 15,-18 28 0-15,-18 45 1 16,-23 58 0-16,-13 63 0 0,-18 67 1 15,-36 53 0-15,-31 73 1 16,-14 53 0 0,-35 171 0-1,31-72 1-15,31-45-1 16,31-53 1-16,32-28-4 16,32-53 0-16,26-36-4 15,32-45 1-15,4-36-8 16,23-54 1-16,-5-13-1 15,9-9 0-15</inkml:trace>
  <inkml:trace contextRef="#ctx0" brushRef="#br0" timeOffset="55998.6325">22934 15091 35 0,'0'-32'17'0,"0"32"-19"0,0 5 35 0,-4 17-30 16,-1 19 0-16,-8 30 4 15,-5 37 0-15,0 35-8 16,-9-4 1-16,0 18 4 16,0 0 1-16,-4 0-2 15,-5-4 0-15,9-23-2 16,-4-18 1-16,4-27-1 15,9-18 0-15,0-22-1 16,18-36 1-16,0-31-2 16,18-45 1-16,9-32-1 15,22-13 0-15,14-5-1 16,4 5 0-16,-4 27-1 16,9 22 1-16,-9 32 1 15,-10 35 1-15,-8 19 1 0,-9 35 0 16,-9 18 0-16,-18 41 1 15,-14 4-1-15,-21-9 1 16,-19 0-5-16,-9-4 1 16,-9-28-5-16,9-21 1 15,9-37-5-15,19-26 1 16,17-41-5-16,13-31 1 16</inkml:trace>
  <inkml:trace contextRef="#ctx0" brushRef="#br0" timeOffset="56464.8746">23692 15710 42 0,'-31'-18'21'0,"-1"4"-25"15,15 10 40-15,-1 13-35 16,-9 13 0-16,0 14 2 15,-5 27 0-15,-3 0-3 16,-6 17 0-16,10 10 1 16,-1 0 1-16,14 8-1 15,5-17 1-15,4-9-2 16,9-23 1-16,9-9 0 16,9-22 0-16,4-18 0 15,19-22 1-15,17-23-2 0,-4-22 0 16,9-14-3-16,-1-22 1 15,1 0-1-15,-14 0 0 16,-8 13-1-16,-10 32 1 16,-13 31 3-16,-18 40 0 15,-18 32 2-15,-9 27 1 16,-4 18 0-16,9-1 0 16,-1 5 0-16,14-4 0 15,5-18-3-15,8-14 0 16,19-22-4-16,8-27 0 15,23-31-5-15,-5-10 1 0,9-26-5 16,23-27 1-16,9-9-2 16,-9-19 1-16</inkml:trace>
  <inkml:trace contextRef="#ctx0" brushRef="#br0" timeOffset="56748.96">24280 15548 22 0,'-14'-13'11'0,"28"-1"-9"15,-14 14 20-15,4 0-16 16,-4 5 0-16,0 22 2 16,-4 22 1-16,-10 14-12 15,-4 17 0-15,-9-8 8 0,9 4 0 16,-4 1-3-1,4-6 0-15,9-8-2 0,0-13 1 16,9-15-3-16,18-8 0 16,14-22-4-16,-1-23 0 15,18-9-4-15,-4-18 1 16,13-9-3-16,5-26 1 16</inkml:trace>
  <inkml:trace contextRef="#ctx0" brushRef="#br0" timeOffset="57019.7117">24661 15230 35 0,'-36'63'17'0,"0"85"-19"16,27-99 36-16,5 23-33 16,-5-5 0-16,0 5 0 15,-9 4 1-15,9-18-4 16,0-4 1-16,-5-14-3 16,10-8 0-16,4-14-7 15,18-23 0-15</inkml:trace>
  <inkml:trace contextRef="#ctx0" brushRef="#br0" timeOffset="57409.089">24921 15266 27 0,'9'-23'13'0,"-14"46"-1"16,1-23 17-16,-9 13-27 15,-5 9 0-15,-9 14 1 16,-9 9 1-16,-5 9-3 15,1 0 0-15,0 4 3 16,-1-4 1-16,19-5-1 16,17-4 1-16,19 0 0 15,22 4 0-15,13-8-2 16,32-5 0-16,22-10-4 16,5-12 0-16,13-10-11 15,-5-8 1-15,1-32-5 16,-23-4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14T13:12:06.521"/>
    </inkml:context>
    <inkml:brush xml:id="br0">
      <inkml:brushProperty name="width" value="0.05292" units="cm"/>
      <inkml:brushProperty name="height" value="0.05292" units="cm"/>
      <inkml:brushProperty name="color" value="#000066"/>
    </inkml:brush>
  </inkml:definitions>
  <inkml:trace contextRef="#ctx0" brushRef="#br0">16270 17813 18 0,'-26'-14'9'0,"-1"-26"-6"15,27 22 9-15,-9 0-12 16,4-13 1-16,-4-5-1 0,-4-5 1 16,-14 6 0-16,-9 8 0 15,-9 22 1-15,-4 32 1 16,0 18 1-16,-1 27 0 16,1 35 0-16,8 41 1 15,15 14-2-15,3-23 1 16,23 13-2-16,23-13 1 15,17-22-2-15,23-32 1 16,0-22-2-16,4-50 1 16,18-26-2-16,5-50 1 0,26-31-5 15,1-36 0-15,-5-18-5 16,-13-18 0-16,-19 5-1 16,-8 4 1-16</inkml:trace>
  <inkml:trace contextRef="#ctx0" brushRef="#br0" timeOffset="613.9789">16894 17804 13 0,'-41'157'6'0,"6"54"1"16,35-153 11-16,-5 0-15 15,-4 5 0-15,9-9 3 16,14-5 0-16,-1-18-7 16,14-13 0-16,-14-22 4 15,23-14 1-15,0-22-2 16,5-10 0-16,-1 1-1 15,-9-9 0-15,-17 4-2 16,-14 0 1-16,-9 14-1 16,-14-1 1-16,5 5-2 0,-17 5 1 15,-1 4 0-15,9 9 1 16,9 5 0-16,9 4 0 16,9 9 0-16,9 0 0 15,4 0 1-15,5 0 1 16,18 0-1-16,18-5 0 15,-5 1 0-15,14-1 1 16,-9 5-1-16,-9 0 1 16,-1 5-1-16,1-5 1 15,-13 9-1-15,-5 9 0 0,-18 9-1 16,-9 4 1-16,0 5-1 16,0-5 1-16,0-8-1 15,0-5 1-15,22-14-2 16,-4-13 1-16,18-27 0 15,13-9 0-15,0-22-1 16,1-14 1-16,4-17 0 16,13 8 0-16,-13 9 0 15,-5 32 1-15,9 27 1 16,-13 35 1-16,-9 54 0 16,9 32 1-16,-9 36 0 15,-5 8 1-15,5 1-1 16,4-14 1-16,1-32-2 15,-1-26 0-15,-4-9-1 16,-9-41 0-16,9-40-2 16,4-40 1-16,-4-32-6 0,-9-40 1 15,0-27-7-15,-14-53 1 16,14-6-7-16,5-3 1 16</inkml:trace>
  <inkml:trace contextRef="#ctx0" brushRef="#br0" timeOffset="1020.0072">18625 16409 20 0,'-32'27'10'0,"1"31"0"0,27-49 9 16,-5 14-15-16,4-1 1 15,-4 5 1-15,5 9 1 16,4 22-9-16,0 10 1 16,4 21 5-16,10 32 1 0,-5 36-3 15,0 5 1-15,17-10-2 16,-3 5 0-16,8-13-2 15,1-23 1-15,-1-18-2 16,-13-27 1-16,0-27-3 16,-5-22 1-16,-13-18-4 15,-13-13 1-15,-23-14-4 16,-9-9 1-16,-31 0-1 16,-23-9 0-16,-17 0 6 31,107 113 4-31,-130-172 4 15,22 86 0-15,36 0 5 16,23-4 1-16,36-9 3 16,31-5 0-16,27-14-6 15,40 5 1-15,22-4-3 16,-3-5 0-16,8 5-8 0,4 8 1 16,-12 6-7-16,3 3 1 15,-4 14-6-15,-4 9 1 16</inkml:trace>
  <inkml:trace contextRef="#ctx0" brushRef="#br0" timeOffset="1229.2982">19091 17441 41 0,'5'62'20'0,"-5"86"-13"0,4-103 37 0,10 9-44 15,4 18 1-15,4 0 0 16,0 8 1-16,-4-17-5 15,-9-14 0-15,0-13-2 16,-4-27 0-16,8-22-4 16,-22-19 0-16,9-21-5 15,-4-19 0-15,8-18 2 16,-8-27 0-16</inkml:trace>
  <inkml:trace contextRef="#ctx0" brushRef="#br0" timeOffset="1379.5044">19194 17015 37 0,'-40'76'18'0,"36"-9"-24"16,-5-53 41-16,9 3-35 15,9 1 0-15,-5-9-8 0,9-4 1 16,1-5 3-16,8-9 1 16,-4-5-8-16,5 1 1 15</inkml:trace>
  <inkml:trace contextRef="#ctx0" brushRef="#br0" timeOffset="2160.7589">19432 17508 23 0,'5'121'11'0,"-5"-4"-3"0,4-82 18 15,0-3-23-15,1 8 1 16,4 1 1-16,4-6 0 16,-4-3-7-16,0-23 1 0,5-9 4 15,4-14 0-15,-5-17-3 16,5-23 0-16,0 5-1 15,4-14 1-15,1-4-2 16,4 4 0-16,-5 18 1 16,5 18 0-16,5 18 1 15,-1 27 1-15,-9 5 0 16,5 12 0-16,-4 15 1 16,-1 4 1-16,-8-5-1 15,-1 0 1-15,0 1-1 16,-4-10 0-16,0-13 0 15,9-14 0-15,-4-13-2 16,4-13 1-16,-5-19-2 16,5-21 1-16,5-10-2 15,-6-9 1-15,6-4-2 16,-10 9 1-16,5 13 0 0,-4 18 0 16,8 13 2-16,-8 41 1 15,-5 18 1-15,-5 9 0 16,1 18 0-16,-5 4 1 15,9 0 0-15,-9-4 0 16,0-4-2-16,4-6 1 16,0-17-2-16,5-18 0 15,5-18 0-15,4-13 0 16,0-19 0-16,9-21 1 16,0 3-2-16,-5-17 1 15,0 4-1-15,-4 5 1 0,5 13-1 16,-10 18 1-16,-4 27 0 15,5 14 1-15,-10 17 0 16,1 14 0-16,-1 4 0 16,1-4 1-16,-1-5-1 15,5 1 1-15,5-10-1 16,-1-9 0-16,0-13-1 16,10-9 1-16,4-22-1 15,0-5 0-15,0-13-1 16,4-1 1-16,-13-12-1 15,0 3 0-15,-5 14 0 16,-4 9 1-16,-9 19 0 16,-9 21 1-16,-4 9 0 15,-5 19 1-15,4 4-1 16,5 4 1-16,-8-4-1 16,8 0 1-16,4-5-7 0,5-4 1 15,14-18-8-15,17-9 1 16,9-23-5-16,5-4 0 15</inkml:trace>
  <inkml:trace contextRef="#ctx0" brushRef="#br0" timeOffset="2745.5302">20925 17687 22 0,'-22'5'11'0,"17"4"-4"16,5-9 13-16,0 0-16 16,0 0 0-16,0 0 2 15,0-9 1-15,0 9-9 16,0-9 0-16,0 9 6 15,0 0 0-15,0 4-3 16,0 14 0 0,0 49-1-1,0 1 1-15,5 3 0 16,4-12 0-16,4-10-1 16,1-13 0-16,4-14 1 0,9-17 1 15,4-19-1-15,5-17 0 16,4-18 0-16,1-19 1 15,-1-12-2-15,-13-10 1 16,-5-22-2-16,-13-9 1 16,-9-27-2-16,-9 0 1 15,-4 13-1-15,-10 28 1 16,6 26 3-16,-6 41 0 16,-4 40 0-16,5 35 1 15,-1 46 0-15,19 31 0 16,-1 14 0-16,10 8 0 0,17 1-4 15,5-23 0-15,9-9-3 16,4-22 1-16,14-18-2 16,-9-27 0-16,0-23-4 15,-14-13 0-15,-13-22-1 16,-4-23 1-16,-1-14-2 16,-31-12 1-16</inkml:trace>
  <inkml:trace contextRef="#ctx0" brushRef="#br0" timeOffset="61705.9949">16930 12898 12 0,'-41'-5'6'0,"-4"19"-5"15,32-10 6-15,0 5-8 16,-14 5 0-16,4-1 0 15,-4 1 1-15,0-1 0 0,5 1 1 16,-5-1-3-16,0-4 1 16,5 0-2-16,8-5 1 15</inkml:trace>
  <inkml:trace contextRef="#ctx0" brushRef="#br0" timeOffset="62157.1559">16176 13669 10 0,'-9'-9'5'0,"9"-4"-5"16,0 13 9-16,0 0-9 16,0 0 1-16,0 0 2 15,0 4 1-15,0 5-4 16,9 0 0-16,-9 5 3 15,0 4 0-15,0 4 0 16,0 0 1-16,0 1-2 16,0-5 1-16,0-5 0 15,5-4 0-15,17-9 0 16,5-9 1-16,27-4-1 16,9-5 1-16,8 4-1 15,24-4 1-15,8-13-2 16,22-9 1-16,28-14-1 15,26-13 0-15,1-19 0 16,21-12 0-16,19-10-1 0,9-17 0 16,13-32 1-16,23-18 0 15,-5-23 0-15,18-12 0 16,-14-10 0-16,-26 18 0 16,-41 41-4-16,-40 44 0 15,-40 23-7-15,-63 31 0 16,-50 45-4-16,-62 5 0 15</inkml:trace>
  <inkml:trace contextRef="#ctx0" brushRef="#br0" timeOffset="62667.1563">16611 12862 29 0,'-27'-45'14'0,"0"45"-11"0,19 18 21 16,-1 0-24-16,-18 18 1 15,0 18 0-15,-9 26 0 16,-18 28-1-16,0 18 0 15,-31-5 1-15,-9 0 1 16,-18-9-1-16,9 4 1 0,17-35-1 16,10-32 1-16,36-26-1 15,35-19 1-15,46-22 1 16,48-13 0-16,64 0 0 16,49 22 0-16,31 31 0 15,22 50 1-15,10 36-6 16,9 13 0-16,-19 13-11 15,-13-31 0-15</inkml:trace>
  <inkml:trace contextRef="#ctx0" brushRef="#br0" timeOffset="101829.4047">20580 17409 39 0,'0'0'19'0,"359"32"-17"0,-261-23 19 0,50-5-20 15,27-13 1-15,18-4-1 16,18-14 1-16,4-18-3 15,9-13 1-15,1-10 1 16,-19-17 0-16,0 0-2 16,-13-14 1-16,-23 1-1 15,-8-19 1-15,-5-4-1 16,-36-9 0-16,-22 9 0 16,-19 9 0-16,-17-23 0 15,-23 5 0-15,-13 0 0 16,-27 0 1-16,-27 18 0 15,-22-5 0-15,-18 1-1 16,-41-1 1-16,-13 18 0 16,-31-4 0-16,-37 18 0 15,-12 22 0-15,-28 9 0 16,-31 19 0-16,-9 26-1 16,-14 13 1-16,1 36 0 0,-5 5 0 15,0 14-1-15,13 3 0 16,14 6 0-16,0 8 1 15,22 9-1-15,32 32 1 16,9-1-1-16,31-4 0 16,31-8-1-16,27 8 1 15,32 0-1-15,31 4 0 16,41-4 0-16,31 5 0 16,27-14 0-16,44-9 1 0,28-4 0 15,35-9 1-15,37-18-1 16,30-5 1-16,14-18-1 15,19-8 1-15,17-14 0 16,-5-14 0-16,23-4-1 16,-27-4 1-16,9-14 0 15,0-9 0-15,-13-9 0 16,-10-13 0-16,-17-10 0 16,-18-17 0-16,-23 0 0 15,-13-14 0-15,-27 0 0 16,-22 5 1-16,-23-5-1 15,-27 5 1-15,-31-18-1 16,-23 9 0-16,-35 0 0 16,-28-5 0-16,-31 9-1 15,-31 5 0-15,-36-4 0 16,-31 8 0-16,-41-4 0 16,-40 13 0-16,-27 18 0 0,-32 18 0 15,-17 18 1-15,-18 32 0 16,-19 35 0-16,-12 14 0 15,3 40 0-15,19 36 0 16,36 0-1-16,26 4 0 16,32 5-5-16,49 5 1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14T13:16:27.612"/>
    </inkml:context>
    <inkml:brush xml:id="br0">
      <inkml:brushProperty name="width" value="0.05292" units="cm"/>
      <inkml:brushProperty name="height" value="0.05292" units="cm"/>
      <inkml:brushProperty name="color" value="#000066"/>
    </inkml:brush>
  </inkml:definitions>
  <inkml:trace contextRef="#ctx0" brushRef="#br0">1978 15651 26 0,'0'0'13'0,"126"-179"-11"16,-59 125 13-16,54-40-14 15,23-36 0-15,40-27 3 16,58-27 0-16,31-40-5 16,46-18 1-16,35-54 3 0,41-32 0 15,62-57-1-15,23-23 1 16,36-54-1-16,40-36 0 15,58-18-1-15,10-13 1 16,-10-23-1-16,18 5 0 16,-4 18 0-16,9-4 1 15,31 21-1-15,23-21 1 16,-5-6-1-16,4 42 0 16,-4 8 0-16,-31 40 0 0,-31 28-1 15,-37 49 1-15,-62 22-2 16,-41 40 0-16,-62 50-2 15,-46 27 1-15,-75 40-4 16,-32 23 1-16,-54 22-6 16,-62 27 0-16,-32 18 0 15,-77 13 0-15</inkml:trace>
  <inkml:trace contextRef="#ctx0" brushRef="#br0" timeOffset="749.4267">3059 2803 24 0,'-72'-40'12'0,"68"49"-17"16,13-5 23-16,13 5-17 15,19 27 0-15,26 23 1 16,32 12 1-16,13 23-3 16,40 10 0-16,32 39 1 15,27 28 1-15,27 3 0 16,31 33 0-16,31 26-1 16,32 18 0-16,18 18 0 15,26 36 0-15,15 4-1 16,39 37 1-16,28 8-1 0,8 23 0 15,23 17 0-15,44 23 1 16,14 32 0-16,19-14 0 16,12 27 0-16,18 4 1 15,23 9-1-15,-13-8 1 16,-10-23-1-16,14 22 1 16,-23-26-1-16,-8-5 0 15,-23-32 0-15,-4 10 1 0,-28-41-2 16,-12 0 1-16,-28-22 0 15,-40 0 0-15,0 13-4 16,-63-22 1-16,-22 27-8 16,-59-14 1-16,-58-9-2 15,-76-89 0-15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14T13:16:41.352"/>
    </inkml:context>
    <inkml:brush xml:id="br0">
      <inkml:brushProperty name="width" value="0.05292" units="cm"/>
      <inkml:brushProperty name="height" value="0.05292" units="cm"/>
      <inkml:brushProperty name="color" value="#000066"/>
    </inkml:brush>
  </inkml:definitions>
  <inkml:trace contextRef="#ctx0" brushRef="#br0">4956 13624 29 0,'-76'-67'14'0,"98"-81"-12"0,-4 94 14 0,27-31-14 15,13-23 0-15,19-22 1 16,26-27 1-16,45-26-5 16,13-10 0-16,32-23 3 15,49-21 1-15,18-32-2 16,68-50 0-16,30-35-1 16,51-41 1-16,61-35-1 15,19-28 1-15,45-26-1 16,49-27 1-16,49-9 0 15,59-36 0-15,49-27 0 16,40 4 0-16,9 19-1 16,5 8 1-16,-14 32-1 15,-4 27 0-15,-18-5 0 16,-9 36 0-16,-23 9-1 0,-268 166 1 16,219-153-1-1,-85 68 1-15,-99 58-1 16,-53 50 1-16,-68 26-2 0,-67 45 1 15,-54 27-3-15,-49 41 1 16,-50 22-5-16,-49 26 1 16,-40 19-3-16,-72 18 0 15</inkml:trace>
  <inkml:trace contextRef="#ctx0" brushRef="#br0" timeOffset="569.6808">4418 3140 33 0,'-247'-77'16'0,"5"33"-20"16,202 44 31-16,4 9-30 16,18 13 1-16,23 18-1 15,30 10 0-15,51 17 4 16,26 18 0-16,54 41-3 0,58 22 1 15,18 18 1-15,59 35 0 16,17 24 0-16,50 21 0 16,-1 10-1-16,37 31 1 15,31 9 1-15,36 9 0 16,27-5 0-16,67 19 1 16,31-10 0-16,18-8 1 15,28 17 0-15,30 0 1 16,19 23-2-16,9 4 0 15,4-8-1-15,9 13 1 0,4-14-2 16,10 14 1-16,-28-23-1 16,-31-9 1-16,-22 14-1 15,-40-18 1-15,-23 14-1 16,-59-1 1-16,-17 18-4 16,-72-8 1-16,-22 21-6 15,-41 15 1-15,-58-6-4 16,-117-102 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14T13:20:38.662"/>
    </inkml:context>
    <inkml:brush xml:id="br0">
      <inkml:brushProperty name="width" value="0.05292" units="cm"/>
      <inkml:brushProperty name="height" value="0.05292" units="cm"/>
      <inkml:brushProperty name="color" value="#000066"/>
    </inkml:brush>
  </inkml:definitions>
  <inkml:trace contextRef="#ctx0" brushRef="#br0">12566 3202 26 0,'0'-9'13'0,"5"-13"-10"0,-5 13 13 0,0-4-14 16,0-5 0-1,-5-5 2-15,-8-4 0 0,-1 0-5 16,-8 1 0-16,0-1 3 16,-10-14 1-16,-4 14-2 15,0 5 0-15,-4 8-1 16,-9 19 1-16,-10 13-1 16,-12 18 1-16,-1 13-1 15,5 0 1-15,4 14-1 16,5-13 1-16,17-6 0 15,19 1 0-15,17-9-1 16,19-5 1-16,35-8 0 16,23-10 0-16,18 1 0 15,17-1 0-15,5 14 0 16,9 5 0-16,0-1 0 16,-17 14 0-16,-6 22 0 0,-48 14 0 15,-24 8 1-15,-48-3 0 16,-23-1 0-16,-36 0 0 15,-4-9 0-15,0-17 1 16,0-23-2-16,4-28 1 16,9-16-5-16,14-19 1 15,27-18-2-15,17-9 0 16,28-9-4-16,13-18 1 16,31 5-3-16,18-5 1 15,14 5-2-15,13 9 1 0</inkml:trace>
  <inkml:trace contextRef="#ctx0" brushRef="#br0" timeOffset="285.049">13360 2754 36 0,'-9'-36'18'0,"9"27"-25"16,0 18 35-16,5 5-27 15,-1 30 0-15,5 28 1 16,-9 40 1-16,0 14-3 15,0 26 0-15,0 28 1 16,0-10 1-16,0 5-1 16,13-23 1-16,-8-30-1 15,8-19 0-15,14-41 2 16,5-26 0-16,8-18-1 16,9-40 0-16,-4-19-3 15,0-26 0-15,-9-22-3 0,-5-24 0 16,-17-3-6-16,-5 13 1 15,-23 4-4-15,-13 9 1 16</inkml:trace>
  <inkml:trace contextRef="#ctx0" brushRef="#br0" timeOffset="449.8625">13217 3297 28 0,'-122'62'14'0,"42"59"-11"0,57-98 24 16,5-1-25-16,5-4 1 15,13 0 1-15,18-13 0 16,0-10-5-16,27-13 1 15,31-13 2-15,23-1 1 0,8 6-3 16,10-1 1-16,4 9-6 16,-9 4 1-16,5 14-7 15,-28 23 0-15</inkml:trace>
  <inkml:trace contextRef="#ctx0" brushRef="#br0" timeOffset="855.5443">14226 3216 40 0,'-14'-5'20'0,"1"59"-23"16,13-40 34-16,-14 17-30 16,-4 18 0-16,0 14 0 15,-4 13 0-15,17 1-2 16,-4-6 1-16,9-3 1 0,9-10 0 15,18-9 0-15,-9-8 0 16,18-23 1-16,5-9 0 16,8-23-2-16,9-26 1 15,-4-23-2-15,-14-13 1 16,1-5-1-16,-10 9 0 16,-4 5-2-16,-9 22 0 15,-5 18 2-15,-4 9 0 16,0 27 1-16,-9 27 0 15,-9 13 0-15,0 19 1 0,9 8 0 16,9 0 1-16,5-13-1 16,13-5 0-16,13-17-2 15,18-23 0-15,5-14-4 16,31-22 0-16,18-27-7 16,-8-22 0-16</inkml:trace>
  <inkml:trace contextRef="#ctx0" brushRef="#br0" timeOffset="1156.4302">15199 3126 30 0,'-14'18'15'0,"1"5"-9"0,22-10 21 15,-5 14-25-15,-4 9 1 16,9 13 0-16,-4 9 1 16,4 10-5-16,4 12 0 15,1 1 4-15,-10-9 0 16,5 0-2-16,0-14 1 16,-5-9-3-16,-4-13 1 15,14-13-4-15,-1-19 0 16,1-26-7-16,17-41 0 15,1-9-1-15,12-22 0 16</inkml:trace>
  <inkml:trace contextRef="#ctx0" brushRef="#br0" timeOffset="1336.2053">15795 2745 40 0,'-54'58'20'0,"-44"189"-24"15,62-189 40-15,-5 10-35 16,1 12 0-16,4 10 0 15,9 18 0-15,14-10-2 16,13-13 1-16,13-13-1 16,23-14 1-16,9-17-6 15,31-10 0-15,23-31-6 16,4-27 1-16</inkml:trace>
  <inkml:trace contextRef="#ctx0" brushRef="#br0" timeOffset="3843.2829">16091 3611 35 0,'-40'103'17'0,"44"13"-18"0,5-89 26 15,5 5-25-15,8 8 1 16,-4-9 1-16,-5-4 1 16,19-9-3-16,-5-18 0 0,13-13 2 15,0-19 0-15,23-13-2 16,-22-22 1-16,3-14-2 16,-12-8 0-16,-19 8-2 15,-4-9 1-15,-9 10 0 16,0 3 0-16,-13 19 0 15,-10 18 1-15,5 17 1 16,-8 14 0-16,3 14 0 16,1 8 1-16,4 10 0 15,4-5 0-15,5 0-1 16,18 0 1-16,9-5-1 16,18-4 1-16,18-5-1 15,18-4 1-15,8-4-1 16,-3-14 1-16,8 9-1 15,-9 5 0-15,0 8 0 0,-17 5 1 16,3 18-1-16,-17 18 1 16,-27 13 0-16,5 18 0 15,-19-4 1-15,-4-5 0 16,-4-4-1-16,-5-14 1 16,9 5-1-16,0-18 0 15,9-9 0-15,-5-14 0 16,10-13-1-16,8-17 0 15,0-19-2-15,10-23 0 16,13-17-3-16,-5-9 1 16,0-23-3-16,-4-8 0 0,-4 4 3 15,-10 17 0-15,0 28 3 16,-17 22 0-16,8 32 4 16,-13 26 1-16,-4 23 2 15,-5 14 0-15,9 12-2 16,-5 10 1-16,5 13-3 15,5 9 1-15,22-8-2 16,-5-15 0-16,19-3 0 16,8-24 0-16,0-8 0 15,1-22 0-15,3-23-1 16,15-32 1-16,-6-8-2 16,1-23 1-1,22-62-3 1,-17 17 1-16,-23 23-1 15,-14 31 0-15,-9 32 2 0,-8 26 1 16,-14 32 0-16,-9 14 1 16,-5 26 1-16,1 18 0 15,-5 14 0-15,9 0 0 16,5-5-1-16,4 4 1 16,4-17-1-16,10-18 0 15,12-14 1-15,15-17 1 16,8-15-2-16,14-30 1 15,-9-27-3-15,4-28 1 16,-4-21-3-16,0-23 1 16,-5-5-2-16,0 5 1 15,-8 13 0-15,-5 27 1 0,-10 23 2 16,-3 31 0-16,-14 27 2 16,-5 14 1-16,-4 21 0 15,0 10 0-15,0 23-1 16,5-1 1-16,8 4-1 15,1-8 1-15,4-9-3 16,13-18 1-16,14-14 0 16,18-22 0-16,13-36 0 15,0-27 0-15,14-31 0 16,13-18 0-16,0-31-2 16,5-46 1-16,-5-17-3 15,0-23 1-15,-13-9-1 16,-10 14 0-16,-21 40 0 15,-10 27 1-15,-22 50 0 0,-9 30 0 16,-23 37 2-16,-17 22 0 16,-9 27 0-16,-5 22 1 15,4 28 0-15,1 12 1 16,4 19-1-16,14 4 1 16,-5 36-1-16,18 32 1 15,13 12-1-15,5 46 1 16,27 22-2-16,0 14 1 15,9 13-1-15,-1 0 1 16,10-18-2-16,0-18 1 16,0-13-2-16,-14-27 1 0,-4-27-2 15,-9-27 1-15,-9-23 0 16,-14-26 1-16,-8-27 0 16,-10-37 0-16,-8-17 0 15,-14-40 1-15,-18-41-2 16,-13-49 1-16,-14-40-1 15,-31-55 0-15,-14-21-1 16,-4-24 1-16,4-3 0 16,23 40 1-16,9 53 1 15,18 46 1-15,13 30 0 16,14 41 0-16,4 41 0 16,13 17 1-16,19 14-2 15,8 0 1-15,19 9-1 16,13-9 1-16,8-13 0 15,15-14 0-15,17-18 0 16,9-27 0-16,9-27 1 16,-8-18 1-16,12-13-3 0,-4-27 1 15,-4-36-2-15,-5 5 0 16,-8-23 0-16,-6 13 0 16,-21 41-2-16,-6 27 0 15,-12 40 2-15,-19 50 0 16,-13 40 2-16,-13 63 0 15,-14 40 0-15,-4 18 0 16,-5 22 0-16,9 18 1 16,0-8-1-16,0-5 0 15,14-27-1-15,8-18 1 16,10-27 0-16,17-31 1 16,5-28-1-16,13-26 1 0,19-40-2 15,3-36 0-15,10-45-1 16,4-41 1-16,-8-31-3 15,-6-13 1-15,-3 31-1 16,-10 40 1-16,-13 37 1 16,-14 30 0-16,-4 59 1 15,-13 32 0-15,-10 30 1 16,-8 10 0-16,4 18-1 16,0 8 1-16,4 5-1 15,1-13 1-15,4-14-1 16,0-9 1-16,9-22-1 15,4-13 1-15,14-28-2 16,5-26 1-16,8-32-1 16,5-27 0-16,4-18-1 15,5-26 1-15,0-32-1 0,-14 13 1 16,0 23 1-16,-17 31 0 16,-5 28 0-16,-23 35 1 15,-8 36 0-15,-10 26 0 16,-12 24 0-16,-1-1 1 15,0 9-1-15,4 5 0 16,10 9-1-16,0-14 1 16,13-9 0-16,9-18 1 15,9-13-2-15,17-22 0 16,10-28-2-16,14-17 0 0,21-23-1 16,6-27 1-16,-6-31-2 15,10-27 0-15,9-9 1 16,-18 23 1-16,-10 31 2 15,-12 26 0-15,-19 28 1 16,-17 40 1-16,-14 31 1 16,-14 37 0-16,-8 17-1 15,-5 4 1-15,0 6-2 16,0-1 1-16,9 0-1 16,5-9 0-16,4-13 0 15,9-23 1-15,13-22-1 16,5-22 0-16,18-23-1 15,13-18 0-15,9-27-1 16,5-36 0-16,18-17-2 16,-5-5 0-16,0 13 1 0,-22 14 0 15,-4 22 1-15,-19 27 1 16,-4 23 1-16,-5 22 0 16,-8 13 2-16,-5 19 0 15,-5-1-1-15,-4 5 1 16,0 0-1-16,14-9 1 15,-5-18 0-15,0-14 0 16,4-26-3-16,14-23 0 16,4-9-3-16,14-26 1 15,5-28-6-15,12-31 0 16,-8 0-7-16,18 18 1 16</inkml:trace>
  <inkml:trace contextRef="#ctx0" brushRef="#br0" timeOffset="4894.5262">15723 5642 10 0,'-94'-45'5'0,"9"36"11"15,81 18-4-15,-10 14-10 16,5 8 1-16,-4 27 1 15,13 18 0-15,13 28-4 16,14 17 0-16,22-5 2 16,1-8 0-16,26-14 0 15,5-22 1-15,4-41 0 16,-4-22 1-16,17-36-1 0,5-40 0 16,0-27 0-16,19-23 1 15,-15-13-3-15,-4-31 1 16,-17-10-4-16,-24 5 1 15,-8-8-1-15,-18 30 1 16,-5 14-1-16,-8 49 1 16,-10 41 1-16,-13 44 0 15,-13 46 1-15,-1 48 0 16,-8 46 0-16,4 13 1 16,5 27-1-16,17 4 1 15,5-9-1-15,18-13 0 0,0-27 0 16,9-27 1-16,13-26 0 15,18-41 1-15,10-37 0 16,26-30 0-16,9-36 0 16,-18-41 1-16,9-26-2 15,0-37 1-15,-4-35-2 16,-9-14 0-16,-19 18-1 16,-17 45 0-16,-13 41-1 15,-1 53 0-15,-22 36 0 16,-5 58 0-16,-8 50 1 15,-5 22 0-15,0 18 1 16,0 9 0-16,13 5 0 16,1-14 0-16,13-9 0 15,-5-36 0-15,27 0-1 16,5-36 0-16,18-35-3 16,4-32 0-16,18-36-3 0,5-31 0 15,-5-14-5-15,0-26 0 16,-13-46-4-16,-27-4 1 15</inkml:trace>
  <inkml:trace contextRef="#ctx0" brushRef="#br0" timeOffset="5060.7607">18638 5010 45 0,'-148'228'22'0,"-54"189"-23"0,149-291 44 16,-24 40-42-16,1 9 1 15,18-9-1-15,4 4 0 16,27-31-5-16,14-40 1 0,31-32-1 15,22-49 0-15,32-40-5 16,26-32 1-16,19-45-6 16,9-53 1-16</inkml:trace>
  <inkml:trace contextRef="#ctx0" brushRef="#br0" timeOffset="6275.8367">19369 5220 39 0,'-116'144'19'0,"30"-99"-23"15,55-32 34-15,-5 1-29 16,-4 13 1-16,-1 17 0 16,1 10 0-16,9 14-3 0,4 8 1 15,13 4 1-15,5 6 1 16,18-10-1-16,5-4 0 15,17-19 0-15,5-17 1 16,13-18 0-16,1-31 0 16,-5-19 0-16,4-17 0 15,0-14 0-15,-4-13 0 16,-5-9-3-16,-4-14 0 16,-13-8-1-16,-1 3 0 15,-4 24-1-15,0 17 1 16,-9 27-1-16,0 32 1 0,-5 35 1 15,-4 27 1-15,-4 19 0 16,-1 26 0-16,5-5 0 16,5 19 1-16,4-9 0 15,9-10 0-15,-5-22 0 16,14-13 0-16,-4-27 1 16,8-22 1-16,5-23-1 15,4-36 1-15,10-23-1 16,-1-21 0-16,5-28-2 15,-5-35 0-15,5-1-3 16,-9 10 1-16,-5 31-2 16,-9 26 1-16,-4 24 1 15,-13 21 0-15,-5 37 1 16,0 26 0-16,-5 32 2 16,1 18 0-16,-1 13 1 15,-4 5 0-15,0 13-1 0,0-13 1 16,0-5-1-16,5-5 0 15,-1-8 0-15,5-27 0 16,14-32 0-16,12-26 1 16,10-23-1-16,5-22 1 15,-1-27-2-15,5-36 1 16,-9-32-3-16,-1 19 0 16,1 8-1-16,-9 27 1 15,-4 32-1-15,-14 31 0 16,-1 23 2-16,-17 40 0 0,-13 26 1 15,4 37 1-15,0 13 0 16,0 0 1-16,-4 10 0 16,8-1 0-16,1-18-1 15,4-13 1-15,4-19-1 16,14-21 1-16,5-23-1 16,21-27 1-16,10-18-1 15,-4-32 1-15,-1-30-2 16,5-28 1-16,8-26-2 15,-3-1 0-15,-1 23-2 16,-9 22 1-16,-8 41 0 16,-5 45 1-16,-9 31 0 15,-5 40 1-15,-4 41 0 16,-9 26 0-16,-5 23 2 16,1 32 0-16,-5 3-1 15,0-3 0-15,0-10 0 0,-5-26 1 16,1-14-1-16,-1-27 1 15,1-27-1-15,4-45 1 16,0-22-1-16,4-35 0 16,5-46-1-16,-4-49 0 15,4-59-2-15,9-48 1 16,4-28-3-16,32-9 1 16,0 19-1-16,13 31 0 15,-13 49 0-15,0 31 1 16,8 32 0-16,-3 40 1 0,-1 27 3 15,-9 45 0-15,-13 36 1 16,-27 27 0-16,-22 9 1 16,-19 8 0-16,-12 23 0 15,-19 14 0-15,-18-5-3 16,0-4 1-16,5-19-4 16,13-8 0-16,5-18-4 15,18-32 0-15,31-26-6 16,31-37 1-16,36-58-1 15,10-44 0-15</inkml:trace>
  <inkml:trace contextRef="#ctx0" brushRef="#br0" timeOffset="6560.7071">22540 3427 42 0,'-90'67'21'0,"18"121"-29"0,50-129 44 16,-9 35-36-16,-5 22 1 16,9 37 0-16,4 26 1 15,10 5-2-15,8 9 1 16,14 0 1-16,5-18 1 16,13-18-2-16,0-36 1 15,-5-32-2-15,5-39 0 16,-5-32-3-16,5-32 0 15,-4-44-5-15,-10-23 1 0,5-27-6 16,9-48 1-16,-5-24 0 16,1 5 1-16</inkml:trace>
  <inkml:trace contextRef="#ctx0" brushRef="#br0" timeOffset="6861.5186">22446 4463 38 0,'-23'188'19'0,"-13"14"-26"16,32-153 41-16,4 5-32 15,4 0 1-15,10-1 2 16,-5-17 1-16,13 0-7 16,10-27 1-16,12-13 4 15,10-32 1-15,9-5-3 16,0-21 1-16,13-24-2 16,-4-35 0-16,-1-13-2 15,-12 22 1-15,-14 13-3 16,-14 36 0-16,-22 36 2 0,-18 41 0 15,-22 44 1 1,-10 36 0-16,-8 18 1 0,0 14 0 16,4 22-1-16,13-13 1 15,5-10-4-15,14-22 0 16,9-22-6-16,12-18 0 16,6-36-5-16,-1-14 0 15</inkml:trace>
  <inkml:trace contextRef="#ctx0" brushRef="#br0" timeOffset="7357.2771">18723 7606 29 0,'0'-139'14'0,"23"-45"-9"0,-23 126 20 16,-14-18-22-16,10 0 1 16,-14 13 4-16,-9 13 0 15,0 32-10-15,0 41 0 16,-22 40 6-16,-9 40 1 16,-10 49-3-16,6 28 1 15,8 4-3-15,27 8 1 16,22-8-1-16,19-13 1 15,17-19 0-15,10-26 0 16,12-23 0-16,15-27 1 0,12-36-4 16,24-40 1-16,21-40-6 15,5-32 1-15,-4-31-7 16,26-31 0-16,-31-50-2 16,-31-27 1-16</inkml:trace>
  <inkml:trace contextRef="#ctx0" brushRef="#br0" timeOffset="8256.8563">19616 7333 41 0,'-90'197'20'0,"54"112"-25"15,27-241 43-15,-9 21-36 16,14 14 1-16,4 1-1 16,13-15 1-16,5-8-4 15,14-27 1-15,4-23 3 16,4-31 0-16,9-27-2 15,5-27 0-15,4-31-2 0,-13-31 1 16,-13-41-3-16,-14-9 0 16,-5-5-1-16,-4 23 1 15,0 36 0-15,-9 41 1 16,4 30 2-16,-4 46 0 16,5 22 2-16,4 22 0 15,9 32-1-15,4 13 0 16,1-5 1-16,8 10 0 15,-9-14-1-15,1-8 0 16,-5-15-1-16,4-17 1 16,1-18 0-16,8-18 0 0,9-31-1 15,1-37 0-15,-1-35-1 16,5-27 1-16,0-13-1 16,-5 21 0-16,5 28 0 15,4 40 0-15,-4 36 2 16,0 45 0-16,4 41 0 15,1 17 0-15,-5 18 2 16,-5-9 0-16,-9 0-1 16,1-9 1-16,-5-17-2 15,-9-10 1-15,4-27 0 16,0-26 1-16,10-28-1 16,8-22 0-16,5-35 0 15,0-42 0-15,0-39-2 16,0-59 0-16,4-40-2 15,5-5 0-15,4 19-1 16,0 35 0-16,-13 49 0 16,0 32 0-16,-9 45 1 0,-5 36 1 15,-4 31 1-15,-4 22 0 16,-10 23 1-16,5-4 0 16,-9 62 0-16,0 27 1 15,-5 22-1-15,1 19 1 16,4 4-1-16,-5 13 0 15,5 0 0-15,-4-17 0 16,4-28-1-16,4-26 1 16,-8-23 0-16,-5-22 0 15,-5-23-1-15,-8-31 1 0,-14-22-4 16,-40-27 1-16,-19-37-6 16,-30-26 1-16,-10-18-6 15,1 4 0-15,-10 5 3 16,23 32 0-16,13 26 4 15,19 22 0-15,26 19 7 16,18 13 1-16,22 9 5 16,28 13 0-16,31-13-2 15,9 0 0 1,107-45-2 0,-4 5 1-16,-9-5-7 15,-14 0 0-15,-12 5-8 16,-10 4 1-16</inkml:trace>
  <inkml:trace contextRef="#ctx0" brushRef="#br0" timeOffset="8422.0598">21876 7413 39 0,'5'68'19'0,"35"62"-18"0,-22-94 30 16,4 13-30-16,5-9 0 15,9 1 0-15,4-10 0 16,1-9-4-16,-10-8 0 15,-4-14-6-15,9-23 0 16,-14-12-3-16,-17-28 1 16</inkml:trace>
  <inkml:trace contextRef="#ctx0" brushRef="#br0" timeOffset="8633.5337">22006 6566 46 0,'-31'4'23'0,"4"46"-22"15,27-37 46-15,0 5-46 16,0 0 0-16,4 0 0 16,10-5 1-16,8-8-5 15,5-5 1-15,18 0-3 16,-5-5 0-16,5 1-3 16,0 4 0-16,4 9-4 15,-4 4 1-15,0 23-2 16,-9 4 0-16</inkml:trace>
  <inkml:trace contextRef="#ctx0" brushRef="#br0" timeOffset="9279.133">22405 7158 41 0,'-22'40'20'0,"8"41"-22"0,14-63 39 16,0 13-34-16,9 9 1 16,-4 5 0-16,4 0 1 15,0-4-7-15,0-1 1 16,4-18 4-16,-8-13 1 15,-1-18-2-15,1-18 0 16,4-17-1-16,9-10 1 16,-1-18-1-16,6-9 1 15,-5-13-2-15,9 9 0 0,4 18-2 16,1 17 1-16,-1 28 0 16,5 31 0-16,-5 22 0 15,1 14 0-15,-6 13 1 16,-3 1 0-16,-10 3 0 15,-4 6 1-15,5-14-1 16,-5-10 1-16,0-12-2 16,0-19 1-16,9-17-4 15,0-19 0-15,17-13-4 16,-3-17 1-16,-1-19-4 16,5-22 0-16,-5 4-3 15,1 9 1-15,-1 19 4 16,-4 21 0-16,-13 19 9 15,-10 22 0-15,-8 27 6 16,4 13 0-16,-5 18 4 16,-4 10 1-16,-9-10 1 15,9 0 0-15,-4 5-6 0,-1-5 1 16,10-13-3-16,4-9 1 16,9-14-5-16,13-8 0 15,10-14-4-15,-5-9 0 16,8-9-4-16,6 4 1 15,4-3-2-15,4-10 0 16,-4-18 2-16,-9-5 0 16,-9-8 1-16,-1-14 1 15,-12 1 3-15,-14 3 1 16,0 15 1-16,-5 8 0 0,1 22 0 16,-1 19 0-16,1 26 0 15,4 23 1-15,4 13-3 16,1 23 1-16,4-9-5 15,4 0 1-15</inkml:trace>
  <inkml:trace contextRef="#ctx0" brushRef="#br0" timeOffset="9818.6887">23724 7005 44 0,'0'23'22'0,"31"-1"-25"0,-22-22 47 16,0 0-42-16,9-9 0 16,0-4 0-16,9-5 1 0,-5-18-4 15,14-9 1-15,-5-4 1 16,-4-5 0-16,-4-13-2 15,-1 13 0-15,-4 0-1 16,-9 9 1-16,0 14-3 16,-9 22 1-16,-18 18 1 15,-4 22 0-15,-10 23 1 16,-4 27 1-16,14 8 0 16,9 1 0-16,8 0 1 15,10-23 1-15,8-13-1 16,14-14 1-16,-5-13-4 15,5-18 1-15,14-22-3 16,3-14 1-16,6-14-5 16,-1-8 0-16,5-14-5 15,-18 0 0-15</inkml:trace>
  <inkml:trace contextRef="#ctx0" brushRef="#br0" timeOffset="10238.6514">24450 6476 28 0,'-4'-22'14'0,"-1"49"-11"0,1-14 20 15,-14 9-22-15,-5 19 0 16,-8 8 1-16,4 18 0 16,9 5-2-16,5 4 1 15,4-17 2-15,9-10 0 0,4-9 1 16,14-13 0-16,0-13 0 15,13-19 1-15,5-26-2 16,9-14 1-16,4-18-2 16,1-13 1-16,4-18-3 15,-5-23 0-15,-9-22-2 16,-4-22 0-16,-4-14 0 16,-19 0 0-16,-4 14 1 15,-9 39 1-15,-9 51 0 16,-13 39 0-16,-5 41 2 15,-5 27 1-15,1 45-1 16,8 31 0-16,10 14-2 16,13 17 1-16,13-8-4 15,5-5 0-15,14 0-4 16,4-23 0-16,0-13-6 0,4-31 0 16,-9-18-1-1,5-18 0-15</inkml:trace>
  <inkml:trace contextRef="#ctx0" brushRef="#br0" timeOffset="11530.0265">19741 9194 27 0,'-80'13'13'0,"-1"32"-18"0,68-36 26 15,-10 4-22-15,10 1 1 16,4-5 0-16,9 0 0 15,13-9 0-15,28-5 1 16,26-13 1-16,27-13 1 16,32-14 0-16,48-18 1 15,28-4 0-15,40-23 0 16,45 1-1-16,14-14 1 16,49-10-2-16,-5 1 0 15,27 5-1-15,-31-1 0 0,-5 0-1 16,-35 1 1-16,-46-1 0 15,-8 1 0-15,-32 17 0 16,-26 5 1-16,-14 8 0 16,-36 1 0-16,-27 18 0 15,-23-5 1-15,-17 0-2 16,-18 5 1-16,-14 4-2 16,-8 0 1-16,-14-8-1 15,0-6 0-15,-14-3-2 16,-8-10 1-16,-5-9-1 15,-14-13 1-15,-8-9-1 16,-5-18 1-16,4-18 0 16,-8 0 0-16,4-22 1 15,5-37 0-15,-1-4 0 16,10-8 0-16,-9-6 0 16,-1-12 0-16,-4 8 0 15,-13 5 0-15,-5 4-1 0,-9 5 1 16,-22 13-1-16,-18 0 0 15,-9-4-1-15,-23 4 1 16,5 23-1-16,-9-5 1 16,-35 9-1-16,-10 0 1 15,-5 14 1-15,-17 13 0 16,-36 9 0-16,-5 22 1 16,-31 18 0-16,-4 23 0 15,-23 13 0-15,-9 23 1 16,-23 9-1-16,-3 13 0 15,8 9-1-15,-31 4 1 0,8 5-1 16,-26 0 0-16,9-13-1 16,-14-1 1-16,-8-4 0 15,-1-4 0-15,18 4 0 16,-13-4 1-16,-5 4-1 16,14-5 0-16,18 5-1 15,-5 9 1 1,-192 9-1-1,111 5 0-15,41 4 0 16,36 9 0-16,40 4 0 16,27 19 1-16,5-1-1 15,49 9 1-15,8 14-1 16,28 4 1-16,18 32-1 16,27 18 1-16,13 17 0 0,40 14 1 15,27 40-1-15,19 19 1 16,30 12 0-16,46 33 1 15,39 8-1-15,60 13 1 16,26 10-1-16,45-19 0 16,44-4 1-16,14 1 0 15,37-10-1-15,-1-5 0 16,31 10 1-16,23 13 0 16,31 31 0-16,23 23 1 15,27 9-1-15,17 14 0 16,10-1-5-16,-19-22 1 15,10-32-10-15,-41-44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14T13:22:06.495"/>
    </inkml:context>
    <inkml:brush xml:id="br0">
      <inkml:brushProperty name="width" value="0.05292" units="cm"/>
      <inkml:brushProperty name="height" value="0.05292" units="cm"/>
      <inkml:brushProperty name="color" value="#000066"/>
    </inkml:brush>
  </inkml:definitions>
  <inkml:trace contextRef="#ctx0" brushRef="#br0">19939 2310 20 0,'-9'-13'10'15,"-27"4"-5"-15,27 4 11 0,-9 5-15 16,5 5 1-16,-1-1 2 16,-4 10 1-16,5 3-5 15,-1 1 0-15,-4 23 4 16,5-1 0-16,-10 23-1 16,6 27 1-16,-10 17-1 15,9 19 1-15,-5-5-2 16,10 4 1-16,13-8-2 15,4-23 1-15,14-9 0 16,9-13 1-16,13-27-3 16,10-18 0-16,8-18-5 15,0-18 0-15,5-18-7 16,0-13 1-16</inkml:trace>
  <inkml:trace contextRef="#ctx0" brushRef="#br0" timeOffset="345.5054">20262 3207 29 0,'-45'67'14'0,"4"23"-7"0,37-63 17 16,-1 13-23-16,1 0 1 0,8-13 0 15,5-4 0-15,18-10-3 16,9-13 1-16,9-18 2 15,9-13 0-15,18-23-2 16,4-13 0-16,-9-14-2 16,0-18 1-16,-22 5-4 15,-22 5 1-15,-28 8-2 16,-22 27 0-16,-22 36 2 16,-27 45 1-16,-5 36 3 15,0 27 0-15,5 13 2 16,9 4 1-16,22 19-1 15,23-10 0-15,13-21-8 16,26-19 1-16,19-22-3 16,9-23 0-16</inkml:trace>
  <inkml:trace contextRef="#ctx0" brushRef="#br0" timeOffset="1006.1003">20943 2776 26 0,'-45'157'13'0,"14"112"-10"0,27-215 25 0,4 9-26 15,4-5 0-15,5 1 1 16,13-19 1-16,10-13-5 15,8-14 0-15,10-26 4 16,8-19 0-16,9-30-2 16,9-24 1-16,1-21-2 15,3-14 0-15,-21-14-2 16,-6-17 1-16,-12-23-5 16,-14-4 0-16,-5 17-3 15,-13 14 1-15,-4 31 3 16,-10 32 0-16,-8 45 3 15,-14 17 1-15,-9 41 5 16,-5 50 0-16,-3 39 3 16,-1 23 1-16,4 9-2 15,14 23 0-15,14-1-1 0,18-13 0 16,17-31-2-16,0-14 1 16,19-22-1-16,17-18 0 15,-9-23-1-15,5-27 0 16,18-31-1-16,4-31 1 15,5-32-3-15,-5-22 0 16,-9-18-3-16,-8-13 1 16,-19-19-1-16,-9 14 0 15,-17 36 1-15,-14 36 0 16,-9 53 4-16,-18 46 1 16,-18 35 3-16,0 41 0 15,5 39 1-15,9 1 1 0,17-17-1 16,10-6 0-16,13-17-3 15,9-23 1-15,17-27-4 16,10-31 1-16,14-22-8 16,8-28 1-16,-4-26-9 15,-5-32 1-15,-9-31-3 16,-31-22 1-16</inkml:trace>
  <inkml:trace contextRef="#ctx0" brushRef="#br0" timeOffset="2161.7517">20957 4238 25 0,'-32'18'12'0,"1"-4"-11"15,13-5 20-15,-4 4-19 16,-14 5 1-16,-9 22 2 0,0 10 1 15,5 13-7-15,-1-5 0 16,5 0 4-16,5-9 1 16,18-8-2-16,-1-10 1 15,23-8-2-15,9-19 1 16,27-13-1-16,4-13 0 16,5-14 0-16,0-4 0 15,13-1 0-15,-4 10 0 16,0 17-1-16,-18 23 1 0,-14 18-1 15,-22 18 1 1,-32 27 0-16,-8-9 0 0,-18 8 0 16,-5-3 1-16,-13-6-2 15,8-12 0-15,6-14-4 16,3-14 1-16,19-18-6 16,8-17 1-16,14-9-5 15,18-10 0-15</inkml:trace>
  <inkml:trace contextRef="#ctx0" brushRef="#br0" timeOffset="2943.2073">22316 3938 87 0,'31'45'3'15,"-9"4"0"-15,-13 9 0 16,-22 10 1-16,-5 3-4 16,-18 6 1-16,0-15-5 15,0-12 1-15,5-19-8 16,13-17 1-16,-9-28-4 15,5-13 1-15</inkml:trace>
  <inkml:trace contextRef="#ctx0" brushRef="#br0" timeOffset="3198.9132">22477 4059 38 0,'-13'108'19'0,"13"-1"-24"0,0-84 36 16,0 21-30-16,4 15 0 16,0-5 0-16,1-1 1 15,-1-21-3-15,1-1 1 16,-5-13-2-16,0-18 1 15,0-27-10-15,13-13 1 16</inkml:trace>
  <inkml:trace contextRef="#ctx0" brushRef="#br0" timeOffset="4669.6845">21549 4202 21 0,'-9'-40'10'0,"-14"22"0"0,23 5 6 16,-4 4-13-16,-5 4 1 16,0 1 2-16,-5 4 0 0,10 9-7 15,-5-5 0-15,0 14 6 16,5 14 0-16,4 8-1 16,8 23 0-16,1 8-1 15,9 15 1-15,0-6-1 16,5-3 0-16,-1-15-1 15,5-12 1-15,-4-19-1 16,8-22 0-16,0-18 0 16,1-9 1-16,-5-31-1 15,4-14 1-15,-4 0-2 16,-9-22 1-16,0 4-3 16,-9-13 1-16,0 0-2 15,-5 22 0-15,1 18-1 16,8 19 0-16,-4 21 0 15,0 28 0-15,-4 8 2 16,-1 18 1-16,5 14 0 16,0-5 0-16,4 14 1 15,5-13 0-15,0-6-3 0,9-12 0 16,0-10-5-16,22-17 0 16,-8-10-7-16,13-13 1 15,-10-9-1-15,-8-13 0 16</inkml:trace>
  <inkml:trace contextRef="#ctx0" brushRef="#br0" timeOffset="5090.1136">22284 3498 38 0,'-45'59'19'0,"45"30"-23"16,0-62 41-16,0 14-36 15,5 8 1-15,-1 18 0 16,5 1 1-16,0 8-3 16,0 9 0-16,0-13 2 15,5-10 0-15,-5-12 0 16,0-10 0-16,0-22 1 16,8-13 0-16,1-28-1 15,5-22 0-15,-1-13-1 16,5-18 1-16,9-14-2 15,13 0 0-15,5 5-2 16,9 9 1-16,-5 18-1 0,5 26 0 16,-9 14 0-1,-9 41 1-15,-14 26 1 0,-26 23 0 16,-14 13 0-16,-18 18 1 16,-14-4-1-16,1 8 0 15,-9-8-3-15,8-27 1 16,5-27-3-16,14-41 0 15,0-17-5-15,17-23 1 16,14-22-5-16,9-28 1 16</inkml:trace>
  <inkml:trace contextRef="#ctx0" brushRef="#br0" timeOffset="5720.5842">22988 3346 34 0,'-40'4'17'0,"22"68"-14"16,18-49 29-16,4 8-30 15,10 23 1-15,-1 9 0 16,1-1 0-16,8 1-3 16,-4 9 0-16,5-5 2 15,-10-9 1-15,0-17-1 16,-4-14 1-16,0-18 0 15,-4-18 0-15,-1-14-2 16,1-17 1-16,4-27-2 16,-5-10 1-16,1-8-4 15,8 0 1-15,10-9-2 0,-5 13 0 16,4 14 0-16,-4 13 1 16,4 23 1-16,-4 22 0 15,5 27 4-15,-5 9 0 16,4 22 0-16,-8 18 1 15,-1 14 0-15,5 4 1 16,-5-4-1-16,-4 4 0 16,5-18-2-16,-10-26 1 15,5-19 0-15,0-22 0 16,5-22 0-16,-5-41 0 0,4-13-2 16,10-14 1-16,-10-22-3 15,9-9 1-15,1 4-2 16,-1 18 0-16,1 32-1 15,4 27 0-15,-9 35 3 16,4 32 0-16,-4 23 2 16,0 21 0-16,-9 15 1 15,0 26 0-15,9 0 1 16,-9 4 1-16,-5-4-3 16,1-26 0-16,4-24-3 15,4-12 0-15,0-37-5 16,10-31 1-16,-10-27-6 15,1-26 1-15,8-32-4 16,-13-19 0-16</inkml:trace>
  <inkml:trace contextRef="#ctx0" brushRef="#br0" timeOffset="5901.1734">24020 3095 41 0,'-5'130'20'0,"-8"13"-20"0,13-98 38 16,0 0-34-16,4 9 1 15,1 4 0-15,-1 0 1 16,1-13-8-16,-1-13 1 16,10-5 2-16,-5-14 0 15,0-17-6-15,-1-23 0 16,6-14-6-16,-10-13 1 0,5-17-6 16,0-32 1-16</inkml:trace>
  <inkml:trace contextRef="#ctx0" brushRef="#br0" timeOffset="6081.3529">23975 2216 38 0,'-18'13'19'0,"-14"37"-19"16,28-46 35-16,-1 1-34 16,1-1 0-16,-5-4 2 15,18 0 1-15,0-9-8 16,4-4 1-16,10 8-5 15,-5-8 1-15,9 4-5 16,4-5 1-16</inkml:trace>
  <inkml:trace contextRef="#ctx0" brushRef="#br0" timeOffset="6366.1297">24221 1978 35 0,'-9'0'17'0,"9"49"-14"0,5-17 30 16,4 22-31-16,4 31 1 15,1 14 2-15,8 40 0 16,1 31-6-16,8-4 1 16,0 4 3-16,5-4 1 0,-4-13-2 15,4-28 1-15,-1-26-2 16,-3-36 0-16,4-32-3 15,-5-35 0-15,-4-28-3 16,4-26 0-16,-4-41-6 16,-9-31 1-16,5-22-4 15,-14-23 0-15</inkml:trace>
  <inkml:trace contextRef="#ctx0" brushRef="#br0" timeOffset="6606.1933">24643 1848 46 0,'-72'67'23'0,"23"77"-26"16,35-95 45-16,10 36-41 15,-1 5 0-15,5 22 1 16,18 45 1-16,0 9-5 16,9-4 0-16,9-1-1 0,4-4 1 15,1-14-2-15,-1-17 0 16,-8-27-2-16,-1-19 1 15,-9-21-1-15,-13-23 0 16,-4-32 0-16,-14-22 0 16,-18-22-4-16,-18-19 1 15</inkml:trace>
  <inkml:trace contextRef="#ctx0" brushRef="#br0" timeOffset="6787.037">23899 3005 40 0,'-5'99'20'0,"50"-50"-19"16,-27-49 37-16,4 0-36 16,19-9 1-16,17-9 0 15,18-9 1-15,9-9-8 16,5-8 1-16,0-6-4 16,-1 5 1-16,6-8-8 15,-15 8 1-15</inkml:trace>
  <inkml:trace contextRef="#ctx0" brushRef="#br0" timeOffset="7162.5666">24742 3077 46 0,'-9'27'23'0,"36"-5"-22"0,-18-22 41 15,4-4-41-15,9-10 0 16,1-8 1-16,-1 4 1 16,19-40-5-16,3 4 0 15,-3 0 0-15,-10 0 0 16,-8 5-2-16,-5-1 0 16,-9 15-1-16,-14 12 0 15,-13 19 1-15,-4 22 0 16,-10 26 3-16,1 33 0 0,4 3 2 15,-4 19 1-15,8-9-1 16,14-9 1-16,5-14 0 16,4-13 1-16,4-19-2 15,10-17 0-15,17-13-4 16,5-10 0-16,9-22-6 16,-5-8 1-16,-4-24-4 15,-5-12 0-15</inkml:trace>
  <inkml:trace contextRef="#ctx0" brushRef="#br0" timeOffset="7552.0051">25195 2427 39 0,'-18'40'19'0,"-5"0"-22"0,19-26 37 15,-1-5-33-15,-4 18 0 16,5 13 1-16,-5 18 0 15,0 23-3-15,4 0 1 16,5-1 1-16,5 1 0 16,8-14 1-16,-4-17 0 15,5-14 0-15,4-14 0 16,-5-13 1-16,10-13 0 16,-1-14 0-16,9-18 0 15,-4-27-2-15,-9-13 1 16,-4-14-3-16,-1 0 1 15,-8-17-3-15,-5 13 0 0,0 4 0 16,0 18 0-16,0 32 0 16,4 26 0-16,-4 41 1 15,0 18 0-15,0 22 1 16,18 23 1-16,4 4-3 16,10 5 1-16,4-18-4 15,-5-14 0-15,0-9-6 16,1-22 1-16</inkml:trace>
  <inkml:trace contextRef="#ctx0" brushRef="#br0" timeOffset="8783.9752">19522 1077 24 0,'-18'-18'12'0,"31"4"-10"0,-8 10 16 16,4 8-15-16,4 10 0 16,5 13 3-16,0 27 0 15,9 17-8-15,0 15 1 16,-5 8 4-16,1-14 1 0,-5 1-2 15,0-9 1 1,-9-9-1-16,-1-14 1 0,-3-22 0 16,-5-18 1-16,-5-9-1 15,-3-23 1-15,-10-17-2 16,0-18 1-16,-14-18-3 16,1-5 0-16,4-9-3 15,0 0 1-15,9 10-2 16,0 21 1-16,14-3-1 15,13 8 0-15,18 5 2 16,8 8 1-16,19 1 0 16,22 8 0-16,5-8 0 15,9 0 1-15,4 4-2 16,-4 4 1-16,-5 10-5 16,-18 9 0-1</inkml:trace>
  <inkml:trace contextRef="#ctx0" brushRef="#br0" timeOffset="8978.6269">19401 1642 30 0,'-9'31'15'0,"54"-13"-6"0,-23-31 16 15,18-5-24-15,19-9 0 16,17-9 1-16,9-9 1 15,0-9-5-15,5-8 1 16,0-1-2-16,-5 4 0 0,5-3-8 16,-23 17 1-16</inkml:trace>
  <inkml:trace contextRef="#ctx0" brushRef="#br0" timeOffset="9788.8172">20571 1063 23 0,'-9'-31'11'0,"-4"-5"-7"16,13 27 12-16,-5 5-13 16,1-1 0-16,-1 14 3 15,-4 18 0-15,-9 18-7 16,5 27 0-16,4 8 6 15,-5 10 0-15,5-5-2 0,5-4 0 16,4-14-1 0,4-9 0-16,1-13 1 0,8-18 0 15,1-9-1-15,-1-18 1 16,14-18-1-16,0-18 0 16,-9-13-2-16,9-23 0 15,-9-4-3-15,0-5 1 16,-5 5-2-16,-4 9 0 15,9 22 0-15,-9 9 1 16,0 23 2-16,0 22 0 16,-4 13 2-16,8 27 0 0,-4 14 1 15,-5 0 0-15,5-5 1 16,5 1 1-16,-1-15-2 16,1-3 1-16,8-14 0 15,-4-14 0-15,5-17-2 16,-5-19 1-16,4-13-4 15,-9-17 1-15,5-6-3 16,-4-8 1-16,-1 0-2 16,1 8 0-16,-5 19 1 15,0 9 0-15,0 17 3 16,4 19 0-16,-8 13 2 16,4 8 1-16,-1 10 0 15,10 5 0-15,-4-1 0 16,4-4 1-16,9-14 0 15,0-8 0-15,-5-14-1 16,9-14 1-16,1-13-1 0,-1-17 1 16,-4-6-2-16,0-4 1 15,0-4-5-15,-18-14 0 16,0-8-2-16,-9-28 1 16,0 5-2-16,-5 9 1 15,1 18 0-15,-1 22 1 16,-8 27 3-16,0 36 1 15,4 36 2-15,0 31 0 16,-5 5 1-16,10 13 1 0,4 9 0 16,4 5 1-16,10-1-4 15,-1-17 1-15,18-9-5 16,-4-23 0-16,5-22-6 16,-1-14 0-16,5-35-5 15,-14-10 1-15</inkml:trace>
  <inkml:trace contextRef="#ctx0" brushRef="#br0" timeOffset="10058.8343">20822 687 39 0,'-18'4'19'0,"9"-13"-18"0,9 9 36 15,0 5-34-15,9-1 1 16,0-4 0-16,0 9 0 16,0 5-6-16,9-5 0 15,-4 4-3-15,-1-4 1 16,9 0-10-16,10-5 1 15</inkml:trace>
  <inkml:trace contextRef="#ctx0" brushRef="#br0" timeOffset="10359.8413">21683 1032 45 0,'-4'9'22'0,"8"36"-19"16,5-27 36-16,-4 9-38 16,4 8 0-16,4 1 1 15,5 9 0-15,-5 0-3 16,1-9 1-16,4-5 0 15,-5-8 0-15,5-14-5 16,-9-18 1-16,0-14-8 16,5-13 1-16,4-13-4 15,-9-9 0-15</inkml:trace>
  <inkml:trace contextRef="#ctx0" brushRef="#br0" timeOffset="10540.1197">21840 781 44 0,'-40'13'22'0,"26"-4"-22"0,14-9 42 15,0 0-42-15,5-13 1 0,4 4-4 16,4 4 0-16,1-4-3 16,4 5 0-16,9-1-7 15,-1 19 0-15</inkml:trace>
  <inkml:trace contextRef="#ctx0" brushRef="#br0" timeOffset="10795.3675">22096 947 41 0,'0'27'20'0,"0"-5"-19"16,0-4 32-16,4 13-33 15,1 1 0-15,4 4 1 16,0 4 0-16,4 0 0 16,-4-13 0-16,5-4 1 15,4-19 1-15,-5-17-2 16,5-10 1-16,9-13-4 0,4-8 0 16,-8-10-6-16,8-5 1 15,0-12-7-15,-4 8 0 16</inkml:trace>
  <inkml:trace contextRef="#ctx0" brushRef="#br0" timeOffset="10899.1732">22517 879 26 0,'-4'99'13'0,"13"-23"-11"0,-5-53 16 15,1 8-18-15,4 5 1 0,-5-5-6 16,5-17 1-16,5-10-1 16,8-13 0-16</inkml:trace>
  <inkml:trace contextRef="#ctx0" brushRef="#br0" timeOffset="11215.4776">22831 588 41 0,'-45'108'20'0,"-22"22"-23"16,58-99 39-16,-13-4-34 15,8 4 1-15,5-4 0 16,9 0 1-16,5-22-6 15,8-10 0-15,14-13 2 16,14-13 0-16,-6-10-3 16,1-12 1-16,5-1-1 15,-10 5 0-15,9 17 1 16,-8 19 1-16,-1 22 2 0,-13 22 1 16,-4 18 1-16,-14 5 0 15,-14 18 0-15,1 4 1 16,-5 9-3-16,-5-8 0 15,5-1-11-15,5-4 0 16,8-32-4-16,14-13 1 16</inkml:trace>
  <inkml:trace contextRef="#ctx0" brushRef="#br0" timeOffset="12806.846">21302 5768 21 0,'-4'-14'10'0,"4"14"-4"16,0 5 10-16,4 8-14 15,1 14 0-15,3 9 4 16,6 22 0-16,-5 18-6 16,4 1 0-16,10-1 4 15,-1 5 0-15,5-10-1 16,-9-8 1-16,4-9-2 15,-8-14 0-15,4-17 0 16,-9-10 0-16,0-22 0 16,-5-18 1-16,-4-13-1 15,-4-27 1-15,-1-10-3 16,5 10 1-16,9 0-2 16,14 4 1-16,-1 14-2 15,5 4 0-15,4 18 0 16,10 9 1-16,-1 18 1 0,5 13 0 15,-5 14 1-15,-8 18 1 16,-14 9 0-16,-14 9 1 16,-13 13-1-16,-18 0 1 15,0 1-2-15,-8 3 1 16,-6-17-4-16,-4-18 0 16,5-14-4-16,0-17 1 15,13-19-6-15,13 1 0 0,14-10-3 16,18-13 1-16</inkml:trace>
  <inkml:trace contextRef="#ctx0" brushRef="#br0" timeOffset="13182.1427">22082 6046 34 0,'-9'13'17'0,"5"9"-17"15,4-17 31-15,-5 8-29 16,5 14 0-16,5 5 0 15,-1 4 0-15,5-5-3 16,18-9 0-16,9-4 3 16,9-9 0-16,0-18-2 15,0-18 0-15,0-17-2 16,-5-15 1-16,-4-8-2 16,-9 0 1-16,-9-5-2 0,0 9 1 15,-10 9 1-15,-3 18 1 16,-5 19 2-16,0 17 1 15,0 22 2-15,4 18 1 16,5 32 0-16,14 22 0 16,-5 9-1-16,4 1 1 15,-4 17-2-15,9-9 0 16,-5 9-2-16,-13 0 0 16,-9-18-4-16,-4-13 1 15,-9-27-6-15,-1-28 1 0,5-17-8 16,0-27 1-1</inkml:trace>
  <inkml:trace contextRef="#ctx0" brushRef="#br0" timeOffset="14352.4945">21957 7799 31 0,'-18'-27'15'0,"18"-22"-11"0,4 31 21 0,1 0-24 15,4 4 1 1,9 1 0-16,0 13 0 0,4 27-2 16,9 18 0-16,1 13 2 15,4 9 0-15,0 14 0 16,-5 4 0-16,-4-4 1 16,-5-5 0-16,-4 0-1 15,-4-8 1-15,-14-10-1 16,-5-18 0-16,-17-17-2 15,-5-23 0-15,-4-14-4 16,-23 5 1-16,-5-13-3 16,-12-9 0-16,3-5-1 15,15 4 0-15,-6 10 3 16,5 13 0-16,10 13 3 16,8 10 0-16,18 4 4 15,0 0 0-15,18 4 1 16,9 9 0-16,4-4 0 0,14-13 0 15,5-14-1-15,17 0 0 16,5-18 0-16,4-18 0 16,9-18-1-16,5-9 1 15,9-13-2-15,-18-18 1 16,-5 0-4-16,-9-5 1 16,-13-4-2-16,-5 4 0 15,-13 14-1-15,5 31 1 16,-10 14 0-16,-4 18 1 15,5 31 2-15,-5 22 0 0,0 27 2 16,0 18 1-16,4 23 0 16,-8-14 1-16,3 1-1 15,6-10 1-15,4-9-1 16,0-4 0-16,4-23-1 16,1-17 1-16,4-23-2 15,4-14 1-15,5-26-2 16,-9-18 0-16,0-19-3 15,-9-12 1-15,0-15-2 16,-10 1 0-16,1 14-1 16,5 26 1-16,-5 18 2 15,0 27 0-15,0 27 4 16,9 9 0-16,-5 27 1 16,1 9 1-16,13-1 1 15,4 1 0-15,-9-9-2 16,10-5 1-16,4-17-1 15,0-10 0-15,-1-13-1 16,1-18 0-16,-9-26-1 0,0-1 0 16,0-18-2-16,-9-13 0 15,0 13-1-15,-9 0 1 16,-5 18-2-16,-4 23 0 16,0 8 2-16,0 23 0 15,0 14 1-15,0 8 0 16,9 14 1-16,0-5 0 15,14 14-4-15,4-13 1 0,0-6-9 16,8-8 1-16,6-22-5 16,-14-19 0-16</inkml:trace>
  <inkml:trace contextRef="#ctx0" brushRef="#br0" timeOffset="14953.361">22387 8978 31 0,'9'-13'15'0,"5"80"-11"0,-5-49 23 15,0 5-26-15,-5 21 1 16,5 24 0-16,0 17 1 16,5 18-4-16,-1 14 1 15,9-14 2-15,5 9 0 0,9-9-1 16,5-22 1-16,-1-18 0 16,5-23 0-16,0-27 0 15,13-22 1-15,0-27-2 16,0-22 1-16,-8-27-2 15,-5-23 1-15,-18-4-3 16,-18-13 1-16,-18-19-2 16,-27 1 1-16,-14 13-1 15,-3 26 0-15,-6 28 0 16,1 45 1 0,-5 112 0-1,23 26 0-15,8 14 0 16,14-9 1-16,10-13-3 15,21-18 0-15,9-23-6 16,14-9 1-16</inkml:trace>
  <inkml:trace contextRef="#ctx0" brushRef="#br0" timeOffset="15254.4525">22791 9422 47 0,'-63'5'23'0,"5"17"-23"0,53-13 43 0,-8 0-42 15,4 9 1-15,9 18-1 16,18 9 1-16,4 22-3 16,14 5 0-16,9 13 1 15,4 5 0-15,14-10-3 16,-5-3 1-16,-4-19-2 15,-9-13 0-15,-5-18-1 16,-4-18 0-16,-13-32-2 16,-5-17 0-16,-9-18-4 15,4-28 1-15,-13-17-1 16,-9-27 1-16</inkml:trace>
  <inkml:trace contextRef="#ctx0" brushRef="#br0" timeOffset="15644.5007">23239 9252 45 0,'-9'22'22'0,"14"77"-23"0,-1-81 48 16,-4 4-47-16,5 14 1 16,-1 5 1-16,5 3 0 15,9-8-4-15,0-4 1 16,5-10-1-16,-5-4 0 15,4-13-2-15,-9-14 0 16,10-18-3-16,-14-18 0 16,-5-13-3-16,-4-5 1 15,-9-22-3-15,-9-10 1 0,5 1 0 16,4 5 1-16,4 12 10 31,28 59 0-31,-41 63 5 16,31-4 0-16,10 26 5 15,-1 14 0-15,5 4 1 16,5 4 0-16,-6-21-8 16,6-10 1-16,-1-13-5 15,-4-14 0-15,-4-17-8 16,3-32 1-16,-3-18-3 16,-1-27 0-16</inkml:trace>
  <inkml:trace contextRef="#ctx0" brushRef="#br0" timeOffset="16109.6987">23647 9023 38 0,'-13'-4'19'0,"17"-19"-23"0,1 5 37 16,4 9-32-16,9-22 0 15,4 0 0-15,5-10 1 16,9-4-3-16,0 5 1 16,-9 4 1-16,0 9 0 15,-9 9-1-15,0 9 1 16,-18 18-1-16,-9 18 1 0,-9 14 1 16,0 3 0-16,-9 6 1 15,13-1 0-15,-4-4 0 16,9-9 0-16,5 0-1 15,8-14 0-15,19-4-3 16,4-4 1-16,13-1-3 16,1 0 0-16,-1 5 0 15,5-9 0-15,-5 5 0 16,-4 8 1-16,-9 10 0 16,-14 8 0-16,-13 5 4 15,-9 9 0-15,-4-1 0 16,-14-8 0-16,-4-9 0 15,4-22 0-15,0-14-3 16,4-23 1-16,10-26-7 16,8-9 0-16,14-5-7 15,14-9 1-15</inkml:trace>
  <inkml:trace contextRef="#ctx0" brushRef="#br0" timeOffset="16379.6346">24114 7929 48 0,'-27'31'24'0,"27"68"-26"0,4-72 43 0,5 31-41 16,14 1 0-16,8 30 0 15,10 23 0-15,-10 5-2 16,5-5 0-16,4-4-2 15,-4-10 1-15,0-17-2 16,-5-14 1-16,-8-22-2 16,-1-18 1-16,-8-18-2 15,-10-22 1-15,-8-14-5 16,-14-9 1-16</inkml:trace>
  <inkml:trace contextRef="#ctx0" brushRef="#br0" timeOffset="16575.6699">23957 8539 45 0,'-5'22'22'0,"32"-44"-22"15,-13 13 42-15,-1 0-41 0,14-18 1 16,0 14 0 0,18-5 1-16,9-9-5 0,4-5 1 15,0 5-4-15,-8 1 1 16,-6 8-10-16,10 9 0 15,-13 13-1-15,-10-4 1 16</inkml:trace>
  <inkml:trace contextRef="#ctx0" brushRef="#br0" timeOffset="16800.8836">24603 8346 52 0,'0'54'26'0,"27"-14"-33"16,-10-8 56-16,1 8-49 16,5 5 0-16,-1 4-2 15,1-13 1-15,-5 0-3 16,0-18 0-16,-5-9-5 16,-4-18 1-16,0-23-7 15,-9-17 1-15,-9 0 0 16,-4-18 0-16</inkml:trace>
  <inkml:trace contextRef="#ctx0" brushRef="#br0" timeOffset="16966.1922">24450 7678 40 0,'-22'67'20'0,"17"36"-22"0,5-80 43 16,5 13-39-16,8-1 1 15,-4 1 0-15,5-9 0 16,12 0-8-16,6-13 0 15,8-14-3-15,1-5 1 16,8-4-7-16,0-9 1 16</inkml:trace>
  <inkml:trace contextRef="#ctx0" brushRef="#br0" timeOffset="17685.9118">24872 8301 45 0,'-18'9'22'0,"13"-27"-28"16,5 9 42-16,5-9-36 16,-1-9 0-16,5 5-2 15,9 0 0-15,0-5 1 16,4 4 0-16,-4 5-1 16,5 9 0-16,-5 5 0 15,4 4 0-15,-8 0 2 16,-1 0 0-16,5-5 2 15,-9-4 0-15,0-13 0 16,4 0 0-16,-8-5-2 16,-5-5 0-16,0-4-2 15,0 1 0-15,0 3-2 0,0 10 1 16,4 4-1 0,1 9 1-16,-1 9 2 0,5 4 0 15,5 5 2-15,-5 0 0 16,4 0 1-16,-4-4 0 15,5-10 1-15,-5 1 0 16,0-14-2-16,0-5 0 16,4-8-2-16,-9-5 0 15,1 0-2-15,-5-4 1 16,0-9-2-16,-5 4 0 16,1 9 2-16,0 9 1 0,-5 9 1 15,4 13 1-15,1 10 1 16,-1 8 0-16,5 5 1 15,0 5 0-15,5 4-1 16,-1 0 1-16,10 0-1 16,-10-5 1-16,5-9-2 15,0-13 1-15,0-9-2 16,4-13 1-16,-4 0-2 16,0-10 0-16,0-13 0 15,0 0 0-15,0 1-1 16,0 3 1-16,0 5 1 15,5 10 0-15,-5 8 3 16,0 13 0-16,0 5 1 16,8-4 0-16,-8 8 1 15,0 1 0-15,9 4-2 16,-9 0 1-16,0-5-4 0,5-8 1 16,4-1-5-16,-5-22 0 15,5-13-6-15,-4-14 1 16,-1-18-6-16,5-4 0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14T13:22:36.882"/>
    </inkml:context>
    <inkml:brush xml:id="br0">
      <inkml:brushProperty name="width" value="0.05292" units="cm"/>
      <inkml:brushProperty name="height" value="0.05292" units="cm"/>
      <inkml:brushProperty name="color" value="#000066"/>
    </inkml:brush>
  </inkml:definitions>
  <inkml:trace contextRef="#ctx0" brushRef="#br0">6194 5315 27 0,'-76'31'13'0,"40"63"-38"0,31-76 14 16,14 9 10-16,-4-5 1 16</inkml:trace>
  <inkml:trace contextRef="#ctx0" brushRef="#br0" timeOffset="165.4359">5992 6548 64 0,'-27'9'32'0,"72"-9"-63"15,-14-5 63-15,14-8-56 16,9-19 1-16</inkml:trace>
  <inkml:trace contextRef="#ctx0" brushRef="#br0" timeOffset="330.8492">6786 6857 88 0,'-27'-4'44'0,"49"58"-63"16,-4-45 87-16,9-9-89 0,23-27 0 15,21-27-24-15,6-36 1 16,-77 90 44 0,0 0 0-1</inkml:trace>
  <inkml:trace contextRef="#ctx0" brushRef="#br0" timeOffset="2103.045">6055 5525 64 0,'-76'0'32'0,"8"63"-31"15,64-58 32-15,4 4-36 16,0-5 1-16,9-8-16 16,4-5 0-16,19-5 12 15,-1 1 0-15</inkml:trace>
  <inkml:trace contextRef="#ctx0" brushRef="#br0" timeOffset="2299.2531">6319 6301 82 0,'-31'18'41'0,"40"31"-59"0,-4-35 81 16,3 13-76-16,-3 0 0 15,-1 0-24-15,1 4 1 16,-14 5 40-16,-18 13 0 15</inkml:trace>
  <inkml:trace contextRef="#ctx0" brushRef="#br0" timeOffset="2432.4068">5952 7149 85 0,'-27'13'42'0,"54"50"-65"0,-18-59 88 0,9-8-90 16,18-14 0-16,8-27-17 15,-12 0 0-15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14T13:29:04.855"/>
    </inkml:context>
    <inkml:brush xml:id="br0">
      <inkml:brushProperty name="width" value="0.05292" units="cm"/>
      <inkml:brushProperty name="height" value="0.05292" units="cm"/>
      <inkml:brushProperty name="color" value="#000066"/>
    </inkml:brush>
  </inkml:definitions>
  <inkml:trace contextRef="#ctx0" brushRef="#br0">1252 16230 44 0,'0'0'22'0,"184"-265"-21"0,-108 158 22 16,45-59-24-16,50-59 1 0,75-57 0 15,37-59 0-15,62-31 0 16,36-50 0-16,45-31 0 16,45-26 1-16,45-42-1 15,13-12 0-15,32-37 0 16,35-26 0-16,23-10 1 15,4-35 0-15,10-5 1 16,39-44 0-16,23-32 1 16,27-14 1-16,18-17-1 15,14 4 0-15,-1 18-1 16,-4 22 0-16,-27 37-2 16,-18 44 1-16,-67 72-4 15,-77 58 1-15,-48 72-2 16,-77 54 1-16,-50 40-2 15,-66 58 0-15,-55 32-2 16,-53 45 0-16,-59 31-1 16,-57 32 1-16,-64 26-3 15,-58 32 0-15</inkml:trace>
  <inkml:trace contextRef="#ctx0" brushRef="#br0" timeOffset="524.5521">2606 3144 37 0,'90'229'18'0,"157"103"-26"15,-135-220 34-15,49 58-26 16,81 41 0-16,41 31 1 15,89 41 0-15,41-10-1 16,67 28 1-16,62 31 0 16,41-10 0-16,67 42 1 0,36 12 0 15,36 50 0 1,27 18 0-16,5 14-1 0,8 48 1 16,18 42-1-16,28 48 1 15,-15 23-1-15,10 27 0 16,-14-1-1-16,-22 1 1 15,-36-23 0-15,-31-35 1 16,-23-23-1-16,-13-4 1 16,-23-46-4-16,14-17 1 15,-19-54-7-15,-3-36 0 0,-10-63-5 16,-40-111 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14T13:29:07.632"/>
    </inkml:context>
    <inkml:brush xml:id="br0">
      <inkml:brushProperty name="width" value="0.05292" units="cm"/>
      <inkml:brushProperty name="height" value="0.05292" units="cm"/>
      <inkml:brushProperty name="color" value="#000066"/>
    </inkml:brush>
  </inkml:definitions>
  <inkml:trace contextRef="#ctx0" brushRef="#br0">3490 15414 41 0,'40'-247'20'0,"68"-76"-18"15,-37 220 21-15,55-50-22 16,27-53 1-16,71-23 2 15,36-62 1-15,76-41-6 16,59-54 1-16,49-31 3 16,71-22 0-16,37-50-1 15,40-31 1-15,45-18-3 16,18-27 1-16,26-41-1 16,28-26 0-16,26-36 0 15,28-27 1-15,-1 13-1 16,-9 0 0-16,-13 41-1 0,-72 18 1 15,-35 67 0-15,-68 27 0 16,-67 58-2-16,-41 58 1 31,5-31-7-31,-135 139 0 16,-107 77-6-16,-94 57 1 16</inkml:trace>
  <inkml:trace contextRef="#ctx0" brushRef="#br0" timeOffset="539.5302">3252 1965 40 0,'-161'40'20'0,"98"130"-28"0,67-116 32 15,23 23-25-15,36 39 0 16,45 55 0-16,49 3 1 16,53 28 0-16,64 36 1 15,58 13-1-15,49 5 0 16,63 44 0-16,22 14 0 16,72 45 0-16,1 17 0 15,21 50 0-15,37 77 0 16,26 62 0-16,9 31 1 0,-4 32 0 15,13 36 0-15,10 40 0 16,26 0 0-16,27 0 0 16,27 4 1-16,9-17-1 15,-9-41 0-15,4-26 0 16,27-10 0-16,-4-22-2 16,9-22 1-16,5-28-7 15,-1-17 1-15,-22-23-5 16,-81-76 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14T12:41:09.667"/>
    </inkml:context>
    <inkml:brush xml:id="br0">
      <inkml:brushProperty name="width" value="0.05292" units="cm"/>
      <inkml:brushProperty name="height" value="0.05292" units="cm"/>
      <inkml:brushProperty name="color" value="#000066"/>
    </inkml:brush>
    <inkml:context xml:id="ctx1">
      <inkml:inkSource xml:id="inkSrc1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1" timeString="2017-03-14T12:41:56.535"/>
    </inkml:context>
  </inkml:definitions>
  <inkml:trace contextRef="#ctx0" brushRef="#br0">9364 4723 17 0,'-22'9'8'0,"-18"-18"-2"0,26 9 8 16,1-5-13-16,-1-4 1 16,1 0-1-16,-1-4 1 15,5-5-3-15,0-5 0 16,0 1 2-16,0 4 0 16,5-4-1-16,-5-1 1 15,0 10-1-15,-4 4 0 0,4 13 0 16,-5 5 1-16,-13 9-1 15,9 5 0-15,-9 4-1 16,-4 4 1-16,0-9 0 16,-1 10 1-16,-4-10-1 15,1-4 0-15,3-9 1 16,5 0 0-16,5-5 1 16,-1-8 0-16,10-5 0 15,4 5 1-15,-5 4-2 16,14-5 1-16,0 5-1 15,18 5 0-15,14-5-1 16,8 9 1-16,14-5-1 16,4-4 1-16,36 0-1 15,14-13 1-15,27 4 0 16,4-18 0-16,18-5 0 16,0-8 0-16,-9 13-2 15,-18 9 1-15,-32 14-9 0,-26 17 0 16</inkml:trace>
  <inkml:trace contextRef="#ctx0" brushRef="#br0" timeOffset="5509.3673">18490 660 22 0,'0'-54'11'0,"0"9"-7"16,14 41 12-16,-14-5-15 15,0 9 1-15,0 4 1 16,0-4 1-16,0 9-4 16,-14 9 0-16,10 4 2 15,-1 14 1-15,-4 0-1 0,-9 27 1 16,-8 4 0-16,-6 32 0 15,5 31-1-15,-4 31 1 16,13 1-1-16,4-1 0 16,14 1 0-16,14-19 0 15,4-31-1-15,18-26 0 16,0-28 0-16,8-36 1 16,15-44-3-16,8-19 1 15,9-17-4-15,-4-5 1 0,-9-13-9 16,-9-5 0-16</inkml:trace>
  <inkml:trace contextRef="#ctx0" brushRef="#br0" timeOffset="5764.4561">17634 1664 28 0,'-36'-18'14'0,"63"23"-14"15,-9-10 17-15,9-8-16 16,13-14 0-16,14-4-1 16,22-14 1-16,0-9-2 0,14 5 1 15,9-1-4-15,-10 10 0 16,-3 4-4-1,-1 9 1-15</inkml:trace>
  <inkml:trace contextRef="#ctx0" brushRef="#br0" timeOffset="6770.7165">19123 1413 21 0,'-9'-22'10'0,"-27"62"-8"0,36-26 16 16,0 8-17-16,0 9 1 16,-5 19 1-16,-8-6 0 15,8 10-3-15,1 9 0 16,4-9 3-16,0-5 0 16,4-13-1-16,10-9 0 15,-5-5 0-15,13-8 0 16,10-14-1-16,8-18 0 15,-4-9 0-15,0-4 0 0,0-14-1 16,-1 0 1-16,-8 9-1 16,0 5 0-16,-4 8 0 15,-5 14 1-15,-5 18-1 16,1 14 0-16,-6 4 1 16,1 0 0-16,0 4-1 15,9 0 0-15,-4-8-4 16,4-10 1-16,0-8-7 15,4-14 0-15</inkml:trace>
  <inkml:trace contextRef="#ctx0" brushRef="#br0" timeOffset="7100.6696">20011 566 25 0,'-23'17'12'0,"-17"100"-9"0,31-81 14 15,-9 13-15-15,-9 28 1 16,-4 8 1-16,13 22 0 15,-5 5-6-15,10 5 1 0,-1-14 2 16,5-13 1-16,9-14-1 16,14-13 0-16,8-18-3 15,19-18 0-15,17-5-3 16,-9-26 1-16,5-14-5 16,9-5 1-16</inkml:trace>
  <inkml:trace contextRef="#ctx0" brushRef="#br0" timeOffset="7296.9688">19392 1395 26 0,'58'-85'13'0,"103"0"-17"0,-111 62 22 15,26-4-19-15,5-8 1 16,17 3-13-16,-3 5 1 16</inkml:trace>
  <inkml:trace contextRef="#ctx0" brushRef="#br0" timeOffset="7821.5226">20450 1153 16 0,'-9'-13'8'0,"-18"35"-7"15,23-22 8-15,-1 4-8 16,-8 1 0-16,8-1 0 15,1 1 0-15,4-5-1 16,18-9 0-16,4-9 2 16,18-9 0-16,19-4-1 15,21 4 1-15,-17 0 0 16,5 4 0-16,3 15 0 16,-8-1 1-16,0 9-2 15,-18 13 1-15,-23 14-1 16,-22 9 1-16,-13 22-1 15,-14 9 1-15,-14 5-1 0,-8-18 0 16,4-5 0-16,-4-8 1 16,9-10 0-16,17-13 0 15,19-18-2-15,22-14 1 16,8-12-1-16,6-1 0 16,8 0 0-16,5 4 0 15,0 19-1-15,-5 22 0 16,-17 13 1-16,-28 19 0 15,-22 12 0-15,-27 1 0 16,-17 9 0-16,-14 0 0 16,-1-14-6-16,6-9 0 0,26-8-3 15,31-32 1-15</inkml:trace>
  <inkml:trace contextRef="#ctx0" brushRef="#br0" timeOffset="9834.5448">18526 3153 9 0,'-9'-22'4'0,"9"22"0"0,0 0 4 15,5-9-6-15,-1 0 1 16,1 0 1-16,-1 0 0 16,-4 9-5-16,14-5 0 15,-1 10 3-15,0 4 1 16,10 0-2-16,8 0 1 0,10 4-1 16,17 1 1-16,18-5-1 15,18 4 1-15,5-8-1 16,4-10 0-16,18-8-1 15,9-10 1-15,18-8-1 16,-4-1 1-16,8-17-1 16,1-5 1-16,-1 18-2 15,-4 5 1-15,-18 9-7 16,-18 17 1-16</inkml:trace>
  <inkml:trace contextRef="#ctx0" brushRef="#br0" timeOffset="12281.6172">18898 4337 6 0,'9'-13'3'0,"41"-14"6"15,-28 13-5-15,18-4-1 16,19-13 0-16,-5 13 1 16,17-13 1-16,6-5-6 15,-24 9 1-15,37-14 3 16,13 14 0-16,-4 1-2 16,-18 3 1-16,26 1-2 15,1 8 1-15,-10-4-1 16,6 0 1-16,-10 9-2 15,0 0 0-15,5 0-5 0,-10-8 1 16</inkml:trace>
  <inkml:trace contextRef="#ctx0" brushRef="#br0" timeOffset="13437.2525">19706 4386 20 0,'-18'5'10'0,"-14"58"-8"16,28-54 14-16,-1 13-15 16,-4 5 1-16,-4 9 1 15,8 4 1-15,-4 14-4 16,0 13 0-16,0-4 3 16,0 9 0-16,5-5-1 15,4 0 0-15,13 1-1 16,5-15 1-16,9-12-2 15,9-14 1-15,9-23-4 0,9-8 1 16,0-10-6-16,4-4 0 16,-9-4-1-16,5-10 1 15</inkml:trace>
  <inkml:trace contextRef="#ctx0" brushRef="#br0" timeOffset="13676.417">19028 5202 33 0,'-53'-8'16'0,"97"-10"-22"16,-12 0 34-16,17-9-28 15,14-18 1-15,18 0-1 16,17-9 1-16,14 0-1 15,5 5 0-15,0 9-4 16,-19-10 0-16,1 19-5 16,-14 9 0-16</inkml:trace>
  <inkml:trace contextRef="#ctx0" brushRef="#br0" timeOffset="14142.8509">20324 4660 23 0,'-13'-9'11'0,"-9"49"-6"0,17-22 14 15,-13 14-16-15,5 8 0 16,-10 9 1-16,5 10 0 15,9-1-6-15,-4-4 1 16,8-1 3-16,1-3 1 16,4-5-2-16,4-23 1 15,14-22-1-15,5-13 1 0,13-19-1 16,4-17 0-16,5-9-2 16,-5-14 1-16,-4 0-3 15,-5 0 1-15,-4 5-1 16,-9 18 0-16,-4 17 0 15,-1 28 1-15,-8 22 2 16,-5 13 0-16,0 1 1 16,0 12 1-16,0-8 0 15,4-4 0-15,5-5-1 16,9-5 1-16,0-13-2 16,18 0 1-16,4-18-2 15,5-13 1-15,-5-23-4 16,1-5 0-16,-1-35-6 15,1-9 1-15</inkml:trace>
  <inkml:trace contextRef="#ctx0" brushRef="#br0" timeOffset="14338.4731">21055 3812 30 0,'-67'220'15'0,"-14"139"-13"0,68-247 24 16,-18 27-26-16,4 40 1 15,13-13 0-15,5-9 0 16,5-27-2-16,4-31 1 16,9-23 1-16,4-31 0 15,10-36-5-15,-5-36 1 0,8-40-7 16,1-27 1-16</inkml:trace>
  <inkml:trace contextRef="#ctx0" brushRef="#br0" timeOffset="14548.4608">20576 4660 24 0,'-54'45'12'0,"40"-50"-4"16,14 5 15-16,14-9-21 15,4-18 1-15,18-13 1 16,22-9 0-16,5-1-6 15,8-8 1-15,15 4-2 16,3 5 1-16,-4 17-8 16,1 10 1-16</inkml:trace>
  <inkml:trace contextRef="#ctx0" brushRef="#br0" timeOffset="15178.8908">21419 4359 26 0,'-36'-4'13'0,"45"-10"-12"16,9 1 18-16,4-5-17 15,9-9 0-15,10 5 0 16,-1-5 1-16,5-9-5 16,4 5 1-16,5 4 2 0,-4 4 0 15,-6 14-1 1,-3 9 0-16,-14 9 0 0,-14 5 0 16,-17 13 0-16,-14 13 0 15,-9 0 0-15,-5 1 1 16,5-5 0-16,10-1 0 15,-1-12 0-15,9-5 1 16,4-9-2-16,14-14 1 16,27-4-1-16,22-4 1 15,5 8-2-15,9 5 1 16,4 5 0-16,5 13 0 0,-18 18 0 16,-10 17 0-16,-30 1 1 15,-32 5 0-15,-27 12 0 16,-36-3 1-16,-13-1-1 15,-5-4 0-15,5-14-4 16,9-18 1-16,31-22-8 16,23-9 0-16</inkml:trace>
  <inkml:trace contextRef="#ctx1" brushRef="#br0">11091 11046 0,'0'0'16,"0"0"-1,0 0 1</inkml:trace>
  <inkml:trace contextRef="#ctx0" brushRef="#br0" timeOffset="48264.2453">1494 5292 31 0,'0'-18'15'0,"0"-4"-7"0,0 22 16 0,0 0-23 15,0-14 1-15,0 5 0 16,0-4 1-16,-4 4-4 15,4 0 1-15,-5-4 2 16,5-1 0-16,0-4-1 16,-4-4 0-16,-1-5 0 15,1 4 0-15,-10 1-1 16,1 0 1-16,-1 8-1 16,-8 1 0-16,0 13 0 15,-5 9 1-15,0 13 0 16,0 9 0-16,-9 19 1 15,-9 17 0-15,0 0 0 16,0 10 0-16,1-1-1 16,21-9 1-16,5 5-1 15,18-14 1-15,27-9-1 0,9-13 0 16,13-13 0-16,32-10 0 16,9-8-1-16,4-1 0 15,0 5-6-15,-4-4 0 16,-10-1-8-16,-8-4 0 15</inkml:trace>
  <inkml:trace contextRef="#ctx0" brushRef="#br0" timeOffset="48969.0911">2257 5310 34 0,'-14'-40'17'0,"-13"-23"-16"0,23 50 20 15,-5-5-20-15,0-5 0 16,-9-4 1-16,4-4 1 15,-4 8-4-15,5 14 1 16,0 14 2-16,-10 17 1 16,10 32-1-16,-10 22 1 15,-4 19-1-15,-4 8 1 16,4 0-1-16,9-4 1 16,-4-5-1-16,17-18 0 0,5-13 0 15,9-23 0-15,9-17 0 16,-4-23 0-16,8-32 0 15,9-17 0-15,10-27 0 16,13-28 0-16,-5-12-2 16,0-19 0-1,9-111-4 1,-13 12 1-16,-9 51-1 16,-13 44 0-16,-5 44 1 15,-18 42 0-15,-14 57 2 16,-4 72 0-16,-27 50 4 15,5 58 1-15,0 18-1 16,8-1 1-16,23-26-1 16,23-4 0-16,22-28-2 15,13-31 0-15,27-44-6 16,18-46 1-16,27-49-11 0,-13-36 1 16</inkml:trace>
  <inkml:trace contextRef="#ctx1" brushRef="#br0" timeOffset="5330.8694">13257 10557 0,'0'0'0,"0"0"16,0 0-1,0 0 1</inkml:trace>
  <inkml:trace contextRef="#ctx0" brushRef="#br0" timeOffset="53233.4505">3718 4611 26 0,'-9'-5'13'0,"14"-8"-10"16,-5 13 13-16,0 0-14 15,0 4 1-15,4 5 2 16,5 9 0-16,0 4-5 16,-4 28 0-16,-5 8 6 15,0 23 0-15,-5 17-1 16,5 19 0-16,5 4-1 15,4-4 0-15,0-19-2 16,9-21 1-16,13-15-3 16,1-12 1-16,8-14-1 0,9-10 1 15,10-17-4-15,3-13 0 16,1-9-6-16,-5-5 1 16,-4 0-6-16,-4-5 1 15</inkml:trace>
  <inkml:trace contextRef="#ctx0" brushRef="#br0" timeOffset="53518.6013">3162 5705 42 0,'23'0'21'0,"84"-54"-24"15,-66 32 38-15,17-10-34 16,0-4 0-16,5-18 0 16,13 5 0-16,5 0-4 15,-5 13 1-15,1 13-9 16,-1 19 1-16,-13 13-2 15,-14 0 0-15</inkml:trace>
  <inkml:trace contextRef="#ctx0" brushRef="#br0" timeOffset="54014.8003">4669 5180 39 0,'-27'14'19'0,"9"142"-23"16,18-111 37-16,-4 18-32 15,-1-5 0-15,5 14 1 16,0-5 1-16,5-4-3 16,4-5 1-16,4-17 1 15,5-14 1-15,0-23-1 16,9-22 1-16,4-18-2 16,-4-17 1-16,9-19-4 15,5-18 1-15,-10-8-2 16,-4 3 1-16,0 10-2 15,0 22 1-15,-9 27 1 16,0 32 1-16,-5 49 2 16,-4 31 0-16,4 14 1 15,-4 13 1-15,5 0 0 0,13 0 0 16,-9-13-1-16,0-18 0 16,0-36-4-16,8-28 1 15,10-30-5-15,5-23 1 16,4-27-9-16,-10-17 1 15</inkml:trace>
  <inkml:trace contextRef="#ctx0" brushRef="#br0" timeOffset="54359.3314">5414 4543 38 0,'0'59'19'0,"13"124"-18"16,-13-133 29-16,-4 30-30 15,4 28 1-15,4 13-1 16,1 5 1-16,4-19-1 16,-1-3 0-16,6-10 1 15,-5-23 0-15,4-26-3 16,5-31 0-16,-4-19-9 16,13-22 1-16,-9-13-1 0,-5-27 0 15</inkml:trace>
  <inkml:trace contextRef="#ctx0" brushRef="#br0" timeOffset="54569.7683">4956 5005 45 0,'54'-36'22'0,"54"50"-30"0,-68-14 46 0,23 0-36 16,17 0 0-16,15 4-9 16,3 10 1-16,10 8-4 15,-18-4 0-15</inkml:trace>
  <inkml:trace contextRef="#ctx0" brushRef="#br0" timeOffset="55290.111">5992 4947 35 0,'-31'-5'17'0,"26"19"-17"15,5-14 22-15,0 0-22 16,9-9 1-16,0-5-1 15,9-4 1-15,5-4-1 16,3 0 0-16,10-5 0 16,5 4 0-16,-1 1 0 15,0 4 1 1,14 22-1 0,-18 14 1-16,-14 14 0 0,-17-1 0 15,-18 14 0-15,-5 4 0 16,-14-4 0-16,-8 0 1 15,8-9-2-15,14-9 1 16,14-14 0-16,13-13 0 16,18-13-1-16,13-10 1 15,23 5-1-15,9 9 1 16,0 14-1-16,-14 13 1 16,0 22 1-16,-9 28 0 15,-13 3 0-15,-18 28 1 0,-22 0-1 16,-32 8 1-16,-18-22-5 15,-9-8 1-15,5-24-12 16,9-30 0-16</inkml:trace>
  <inkml:trace contextRef="#ctx0" brushRef="#br0" timeOffset="81188.3268">14163 8315 28 0,'-14'-14'14'0,"-8"-8"-12"0,17 13 15 15,5 0-15-15,-13 0 0 16,4 4 2-16,-4 5 1 15,-1 9-5-15,-13 5 0 16,5-1 3-16,-1 5 1 16,5 0-1-16,-9 5 0 15,1-1-1-15,8 0 1 16,4 5-1-16,-4 5 0 0,5-10-1 16,4 1 1-16,0-1-1 15,18-4 1-15,0-9-2 16,9 4 1-16,18 1 0 15,4 4 1-15,5 4-1 16,9 5 1-16,8 4-1 16,1 10 0-16,-4-1 0 15,-10-4 0-15,-13 0-1 16,-14 0 1-16,-31 4-1 16,-18 14 1-16,-36-9-1 15,-4-5 1-15,-27-8 0 16,36-5 0-16,-19-19-3 15,-8-8 1-15,23-8-5 16,12-6 1-16,32-4-5 16,5 5 1-16,31 4-6 0,0-5 1 15</inkml:trace>
  <inkml:trace contextRef="#ctx0" brushRef="#br0" timeOffset="81608.6541">15019 8503 22 0,'27'-45'11'0,"-4"-4"-7"16,-19 40 14-16,5-5-15 16,-9 5 1-16,-9-4 1 15,5 9 1-15,-10-1-7 16,-8 10 1-16,-5 21 5 16,-13 15 0-16,-1 17 0 15,-8 14 0-15,-1 4-1 16,10-13 0-16,18 4-1 15,-5-4 0-15,18-5-1 16,18-13 1-16,13-5-3 16,5-17 1-16,13-10-3 15,14-17 1-15,5-10-4 0,17-4 0 16,-9-22-7-16,9 0 1 16,1-5-3-16,-15 0 0 15</inkml:trace>
  <inkml:trace contextRef="#ctx0" brushRef="#br0" timeOffset="81954.1004">15333 8638 37 0,'0'31'18'15,"27"50"-21"-15,-22-68 34 0,4 14-30 16,-5 0 1-16,10 4 2 15,-6 5 0-15,1 0-4 16,-4 0 0-16,-5-9 3 16,0-5 1-16,0-13 0 15,0-9 0-15,9-22-2 16,4-14 1-16,-8-31-1 16,8-14 0-16,10-13-2 15,4 4 1-15,9 5-1 16,4 9 0-16,0 17-1 15,5 19 1-15,-14 18-2 16,5 17 0-16,-9 10-4 16,-13 4 1-16,8 13-7 0,-8 18 0 15,-1-4-3 1,9 0 1-16</inkml:trace>
  <inkml:trace contextRef="#ctx0" brushRef="#br0" timeOffset="82418.7709">16028 8472 33 0,'-40'9'16'0,"-41"67"-13"15,59-45 29-15,-1 5-31 16,10 22 0-16,-5-8 1 16,9 8 1-16,5 0-4 15,4-8 1-15,4-10 3 16,5-4 0-16,18-18 0 16,0-18 0-16,22-14-2 15,0-17 1-15,-4-23-2 16,14-13 0-16,-15-23-3 15,6 5 1-15,-1-5-2 16,-9 10 1-16,-4 21 0 16,-9 28 1-16,-18 22 3 15,-9 36 1-15,-9 27 1 0,5 26 0 16,-19-3 0-16,14 8 1 16,5 0-2-16,-5-9 1 15,9-4-5-15,9-9 0 16,-5-23-3-16,14-13 0 15,0-22-4-15,18-28 0 16,0-4-4-16,4-27 0 16</inkml:trace>
  <inkml:trace contextRef="#ctx0" brushRef="#br0" timeOffset="82854.2609">16540 8781 40 0,'-32'94'20'0,"19"59"-20"16,13-86 37-16,0 41-35 15,0 22 1-15,4 27 0 16,10 0 1-16,8-5-5 16,-8-22 0-16,-6-22 3 15,6-28 1-15,-14-21-1 16,-9-37 1-16,4-44-1 15,-12-37 0-15,3-30-2 16,1-41 1-16,-5-36-5 16,-5-23 1-16,23-17-3 15,0-9 0-15,23 27 0 16,-5 31 1-16,9 31 1 0,8 32 1 16,15 18 3-16,-1 31 0 15,5 22 2-15,0 14 0 16,-9 27 1-16,-5 18 0 15,0 18-1-15,-13 18 1 16,-13 0-1-16,-14 4 0 16,-18 4-2-16,-41-3 0 15,1 8-4-15,-14-18 1 16,19-22-6-16,3-27 0 16,28-27-4-16,8-27 0 0</inkml:trace>
  <inkml:trace contextRef="#ctx0" brushRef="#br0" timeOffset="83530.1759">17114 8620 39 0,'-41'18'19'0,"10"17"-20"0,26-26 35 16,1 9-33-16,-5 5 1 15,9-1-1-15,-5 1 1 16,5-5-2-16,0 0 0 0,5-1 2 15,13-12 0-15,0-5-1 16,9-9 1-16,0-13-3 16,17-10 1-16,-3-8-2 15,-1-10 0-15,-4-3-1 16,-9 8 1-16,0 4 0 16,-14 10 0-16,1 36 4 15,-14 21 1-15,-5 24 1 16,-4 17 1-16,-4 18-1 15,8 14 1-15,10 26-1 16,8 6 1-16,1-10-4 16,22-9 1-16,4 0-2 15,9-18 1-15,-13-13-1 16,-4-14 0-16,-23-13-1 16,-9-18 0-16,-18-14-1 0,-27-13 1 15,-18-27-3-15,-18 5 1 16,-4-10-6-16,9 10 0 15,0 13-6-15,22 4 1 16</inkml:trace>
  <inkml:trace contextRef="#ctx0" brushRef="#br0" timeOffset="84957.2994">18746 8584 24 0,'-27'-41'12'0,"-13"1"-11"16,31 31 11-16,-9 9-10 15,0 9 0-15,-5 13 4 16,-8 10 0-16,0 4-6 0,-1 9 0 15,1-1 5-15,8 6 0 16,-8-14-1-16,22-5 0 16,9 0-2-16,5-13 1 15,12 0-2-15,6-13 1 16,-1-19-1-16,23-13 0 16,-5-8 0-16,10-10 0 15,-5-9-2-15,-5 0 1 16,-4 0 0-16,-14 14 0 15,1 13-1-15,-10 9 1 0,-4 23 2 16,-4 26 0-16,-1 5 0 16,-4 27 0-16,9-1 1 15,-4 10 0-15,4 9-1 16,4 13 1-16,5 0-2 16,0 0 0-16,0-8-1 15,-9-6 1-15,-5-3 0 16,-4-19 0-16,-13 0 0 15,-5-18 0-15,-18-4-2 16,-4-4 1-16,-5-19-4 16,0-8 0-16,9-1-4 15,9-4 0-15,0-4-7 16,23-5 0-16</inkml:trace>
  <inkml:trace contextRef="#ctx0" brushRef="#br0" timeOffset="85707.156">19221 8960 31 0,'-22'-4'15'0,"22"-1"-14"0,0 5 22 16,0 0-23-16,0 0 1 15,4-13-1-15,5 4 1 16,9-9-2-16,-4-4 1 16,4-19-2-1,0 1 0-15,-9 9-1 16,-9-1 1-16,-5 19 0 16,-4 8 0-16,-9 14 2 15,0 18 0-15,-13 9 4 16,4-9 0-16,0 22 0 15,9 1 1-15,9-1-1 16,9-9 0-16,9-8-2 16,22-14 1-16,1-9-2 15,4-14 0-15,4-13-2 16,5-13 1-16,0-1-3 16,4-8 1-16,-4-18-4 15,0-5 1-15,-9-13-2 16,-5 4 1-16,-9 5 3 15,-8 17 0-15,-5 14 4 0,-5 19 1 16,-8 39 4-16,-1 18 1 16,-8 19 1-16,-5 8 1 15,5 9-2-15,4 5 0 16,-5-14-3-16,10 9 0 16,-1-8-2-16,5-19 0 15,5-13-1-15,13-27 1 16,4-18-1-16,14-23 1 15,4-8-2-15,10-27 1 16,3-18-3-16,-3-28 1 16,4 6-2-16,4 8 0 0,-18 18 1 15,-13 23 0-15,0 27 2 16,-14 22 1-16,-4 36 1 16,-9 22 1-16,-9 18 1 15,9 1 0-15,-4-1-1 16,4 0 0-16,0-4-2 15,13-9 0-15,-4-9-3 16,5-14 1-16,4-18-6 16,9-22 0-16,18-13-8 15,13-14 1-15,0-13-2 16,5-9 0-16</inkml:trace>
  <inkml:trace contextRef="#ctx0" brushRef="#br0" timeOffset="86127.8014">20634 8449 37 0,'-14'-27'18'0,"-30"27"-20"0,35-4 35 16,-14 13-32-16,1-5 1 0,-10 14 0 15,1 5 0-15,4 4-3 16,14 4 1-16,8 0 1 16,14-4 1-16,14 5-2 15,3-5 1-15,24-1-1 16,-1-3 1-16,5 4 0 15,4 4 0-15,-13 1-1 16,-9-6 1-16,-23 1-1 16,-17 5 1-16,-28-1-1 15,-12 1 0-15,-19 3-2 16,-4-8 1-16,-1-13-3 16,10-14 1-16,4-9-9 15,14-5 1-15,26-4-1 16,14-17 0-16</inkml:trace>
  <inkml:trace contextRef="#ctx0" brushRef="#br0" timeOffset="86352.7647">21011 8795 47 0,'-27'26'23'0,"13"28"-29"0,14-45 48 15,0 0-43-15,0 5 1 16,5 8-1-16,-1 5 1 16,5 0-2-16,0-5 0 15,9 1-3-15,-5-10 0 16,5-8-2-16,-9-14 1 0,0-9-7 16,-4-5 1-16</inkml:trace>
  <inkml:trace contextRef="#ctx0" brushRef="#br0" timeOffset="86518.0487">20934 8261 43 0,'-31'18'21'0,"13"9"-24"16,18-23 38-16,0 5-35 16,0 0 0-16,4 0-3 15,1-4 1-15,-1 4-2 16,10-5 0-16,13 1-8 15,18-5 1-15</inkml:trace>
  <inkml:trace contextRef="#ctx0" brushRef="#br0" timeOffset="87373.8927">20934 8732 34 0,'-18'-18'17'0,"5"36"-15"0,8-18 26 16,5 0-26-16,-4 9 1 15,-1 0 0-15,5 4 1 16,-4 14-5-16,4-5 0 15,0 10 4-15,4 13 0 16,1 13-1-16,-1 9 0 16,5 18-1-16,-4 10 1 15,-5 3-1-15,0 1 1 16,0-5-2-16,-5-9 1 0,1-8 0 16,-5-19 0-16,0-18 0 15,-4-17 0-15,8-23 0 16,1-18 1-16,13-32-1 15,-5-12 0-15,9-37-1 16,1-4 1-16,13-14-3 16,9-8 1-16,4 8-1 15,5 0 1-15,4 10-1 16,1 17 0-16,-6 18 0 16,10 19 1-16,5 17 0 15,3 18 0-15,-12 9 1 16,-1 22 0-16,-9 10 0 15,-8 4 0-15,-19 13 1 16,-13 14 1-16,-18-5-2 16,-22 5 1-16,-18 4-2 0,-10 5 1 15,-12-18-3-15,12-9 1 16,15-5-4-16,3-17 1 16,19-14-5-16,13-14 1 15,27-8-3-15,18-14 0 16</inkml:trace>
  <inkml:trace contextRef="#ctx0" brushRef="#br0" timeOffset="87584.3977">21831 8732 43 0,'-36'22'21'15,"-4"54"-21"-15,31-62 41 0,0 4-41 16,-4 4 1-16,4-4 0 15,0 0 0-15,4-4-4 16,5-1 1-16,9-13-3 16,14-13 1-16,-1-1-4 15,9-17 1-15,1-10-7 16,8-8 1-16</inkml:trace>
  <inkml:trace contextRef="#ctx0" brushRef="#br0" timeOffset="87734.2012">21679 8310 42 0,'-27'63'21'0,"4"22"-30"15,23-76 38-15,5 14-32 16,4-5 0-16,9 4-12 16,0-9 0-16,22-13 14 0,14-9 0 15</inkml:trace>
  <inkml:trace contextRef="#ctx0" brushRef="#br0" timeOffset="88274.2479">22221 8530 40 0,'-22'-22'20'0,"0"-64"-23"0,13 73 38 0,4-5-33 16,1 4 0-16,-5 1 1 16,0 13 1-16,-9 9-4 15,4 18 0-15,1 18 3 16,-5 13 0-16,4 5-1 16,5 4 0-16,0-9-1 15,5-13 1-15,8-4-1 16,10-10 0-16,-1-4-1 15,14-14 1-15,9-8-2 16,9-14 1-16,0-18-2 16,4-13 1-16,-4-19-3 15,-5-17 1-15,-4-9-2 16,0-14 0-16,-4-4 1 0,-10 0 1 16,-4 13 1-16,-9 14 1 15,-9 22 3-15,-5 23 0 16,1 22 2-16,-10 31 1 15,-4 10 0-15,-13 26 1 16,9 14-2-16,-1 17 0 16,14 1-2-16,5 9 0 15,8-5-3-15,5-13 1 16,5-14-3-16,8-13 0 31,32-27-4-31,13-18 0 0,-8-23-8 16,8-17 0-16,5-14 1 15,-19-18 0-15</inkml:trace>
  <inkml:trace contextRef="#ctx0" brushRef="#br0" timeOffset="88861.138">22607 8754 43 0,'-76'103'21'0,"26"-13"-28"15,46-68 45-15,-1 5-36 16,1 0 1-16,4-9 1 15,0-4 1-15,4-14-6 16,14-14 0-16,14-8 2 16,13-14 1-16,8-22-4 15,1-5 0-15,0-13-3 16,4-14 1-16,-4 0-4 0,-9 5 1 16,-9 9 2-16,-9 17 1 15,-9 24 3-15,-18 26 1 16,-9 13 2-16,-14 27 1 15,1 28 2-15,-5 8 0 16,-4 18-1-16,8-13 1 16,-4 4-2-16,9 0 1 15,5-8-1-15,8-10 0 16,5-9-1-16,14-8 1 16,-1-14-2-16,5-18 0 15,9-18 0-15,0-14 0 0,0-4-2 16,9-27 0-16,4-17 0 15,-4-14 0-15,-4-5-1 16,-1 18 1-16,-9 14 0 16,-4 22 1-16,-4 27 2 15,-5 27 1-15,-9 13 0 16,0 14 1-16,0 13-1 16,0-8 1-16,4 4 0 15,10-5 0-15,4-9-2 16,4-17 1-16,0-19-1 15,19-13 1-15,17-27-3 16,0-17 1-16,5-28-4 16,0-9 0-16,0 0-2 15,-14 1 0-15,-9 21-4 16,-8 15 1-16,-14 17-4 16,-5 22 1-16,-26 19-4 15,4 17 0-15</inkml:trace>
  <inkml:trace contextRef="#ctx0" brushRef="#br0" timeOffset="89986.36">23876 8853 31 0,'-13'9'15'0,"13"-14"-7"15,0 5 15-15,0 0-20 16,9 5 0-16,0-1 4 15,9 1 0-15,8-10-8 16,10-8 1-16,9-5 6 16,22-9 0-16,-4 0-2 15,9 5 0-15,-18 4-7 16,-14 4 0-16,-8 1-8 16,-19 4 1-16,5 18-5 15,-14-5 1-15</inkml:trace>
  <inkml:trace contextRef="#ctx0" brushRef="#br0" timeOffset="90677.636">24607 8005 29 0,'-22'-4'14'0,"4"-5"-9"16,18 9 23-16,-5 0-26 15,1 0 0-15,4 4 1 16,0 5 1-16,4-4-3 0,1 4 0 15,-1 13 3-15,-4-4 1 16,0 22-1-16,-4 10 1 16,-1 17-2-16,5 14 1 15,-13 8-2-15,-1 1 1 16,1 9-2-16,-5-23 0 16,0 0-1-16,0-13 1 15,5-9 0-15,4-18 0 16,9-18-1-16,4-18 1 15,10-14-1-15,21-22 1 16,10-22-1-16,14-23 1 0,-6 1-1 16,1 8 0-16,5 5 0 15,-1 22 0-15,0 13 2 16,-4 23 1-16,-5 18-1 16,-8 23 1-16,-5 13 0 15,-5 8 1-15,-4 1-4 16,-18 5 1-16,-9-15-7 15,-5-3 1-15,1-19-8 16,4-17 0-16,0-19-6 16,13-26 1-16</inkml:trace>
  <inkml:trace contextRef="#ctx0" brushRef="#br0" timeOffset="91366.8834">23863 9759 38 0,'-32'31'19'0,"14"9"-17"0,18-35 29 16,5 4-27-16,17-5 0 31,72-35 10-31,32-27 1 0,49-10-17 16,-5-3 0-16,14-15 8 15,13 1 0-15,-4 9-6 16,-45 4 1-16,-27 18-12 16,-26 10 0-16,-15 12-7 15,-12 14 0-15</inkml:trace>
  <inkml:trace contextRef="#ctx0" brushRef="#br0" timeOffset="92463.1593">23966 7499 27 0,'-9'22'13'0,"-9"90"-2"0,13-49 12 15,-13 31-21-15,-22 63 1 16,-14 67 0-16,-4 27 1 15,-9 50-6-15,-1-5 1 16,6-32 3-16,12-35 0 16,10-63-2-16,9-45 1 15,22-58-5-15,18-59 1 16,31-40-8-16,27-53 1 0</inkml:trace>
  <inkml:trace contextRef="#ctx0" brushRef="#br0" timeOffset="92883.6775">23993 7422 26 0,'-27'27'13'0,"40"-9"-3"0,1-18 15 16,-5-9-22-16,9-13 0 15,18-1 1-15,22-13 0 16,9-8-6-16,5-6 1 16,18-13 3-16,17-13 0 15,14-9-1-15,32 4 0 16,13 5-1-16,4 9 0 0,-4 0-2 16,0 17 0-16,-23 19-7 15,-22 22 1-15,-35 18-4 16,-37 13 1-16</inkml:trace>
  <inkml:trace contextRef="#ctx1" brushRef="#br0" timeOffset="106504.0564">23087 13324 0,'0'0'15,"0"0"1,0 0-16</inkml:trace>
  <inkml:trace contextRef="#ctx0" brushRef="#br0" timeOffset="153912.9902">11481 10046 34 0,'-13'4'17'0,"22"41"-13"0,0-23 18 16,4 14-19-16,14 23 0 15,13 12 5-15,19 24 0 16,39-1-9-16,23 18 1 0,41 0 6 16,57-27 0-16,6-40-1 15,17-36 0-15,27-27-7 16,-27 14 1-16,-4 4-13 15,-10 44 0-15,-48 10-1 16,-32-18 0-16</inkml:trace>
  <inkml:trace contextRef="#ctx0" brushRef="#br0" timeOffset="155039.0156">15324 10916 30 0,'-13'-32'15'0,"-1"14"-10"15,5 0 15-15,5 5-18 16,4 0 0-16,-9-1 1 15,-5 1 1-15,1-5-5 16,0 4 1-16,-14 5 2 16,13 9 0-16,-13 5 0 15,-4 17 0-15,13 14 0 16,-9 13 0-16,-4 5 0 0,13 4 0 16,4 1 0-16,5-1 0 15,9-18 0-15,9-4 0 16,9-13-1-16,18-5 1 15,13-18-2-15,14-5 1 16,-9-4-1-16,0 0 1 16,18 0-1-16,-10 5 1 15,-8 4-1-15,-18 22 1 16,-22-4 0-16,-14 23 0 16,-23 17-1-16,-17 9 1 0,-10 5-1 15,-3-5 1-15,3-22-5 16,10-18 1-16,4-9-5 15,27-23 0-15,18-4-6 16,18-4 0-16</inkml:trace>
  <inkml:trace contextRef="#ctx0" brushRef="#br0" timeOffset="155504.8484">16037 11100 39 0,'-13'-9'19'0,"-23"31"-23"15,31-13 31-15,-3 13-24 16,-6 10 0-16,-8 22 5 16,8 17 0-16,10 28-10 15,8 22 1-15,10 5 5 0,-5 4 1 16,18-5-2-16,-1-8 0 16,-12-18-2-16,8-14 0 15,-8-18 0-15,-1-31 1 16,1-23-1-16,-1-22 1 15,-13-31-1-15,0-27 0 16,-4-27-2-16,-19-32 1 16,14-26-4-16,5-19 1 15,4-22-2-15,13 23 1 16,14 17-1-16,-13 19 1 16,12 26 1-16,10 23 1 0,5 22 3 15,8 18 0-15,0 23 1 16,-8 22 0-16,-19 13 1 15,-8 32 0-15,-14 27 0 16,-23 18 0-16,-8-5-1 16,-14 5 0-16,5-14-2 15,-1-18 1-15,5-17-5 16,9-28 1-16,5-13-3 16,18-18 0-16,8-13-6 15,9-5 0-15,10-5-2 16,13-3 0-16</inkml:trace>
  <inkml:trace contextRef="#ctx0" brushRef="#br0" timeOffset="155775.0741">16557 11050 43 0,'-8'76'21'0,"48"50"-25"0,-27-90 42 16,19 13-35-16,-1 1 0 15,5 17 1-15,4 9 0 16,-4-13-6-16,-9-9 1 16,-4-9 2-16,-19-23 1 15,-8-13-6-15,-19-18 0 0,-4-22-8 16,-9-10 1-16,0-13-4 15,5-13 1-15</inkml:trace>
  <inkml:trace contextRef="#ctx0" brushRef="#br0" timeOffset="156060.3628">16750 10503 38 0,'-9'0'19'0,"9"14"-22"0,9-10 35 15,-4 14-28-15,8 13 1 16,1 5 0-16,-5 14 1 15,18 3-9-15,-14 1 1 16,9 0 1-16,-8-5 0 16,-1-4-12-16,10-13 1 15</inkml:trace>
  <inkml:trace contextRef="#ctx0" brushRef="#br0" timeOffset="156600.6969">17302 10691 33 0,'-23'-31'16'0,"19"62"-15"15,4-17 18-15,-9 8-16 16,9 28 0-16,-4 17 1 16,-5 23 1-16,9 4-6 15,-14 18 1-15,14-9 3 16,14-4 1-16,-1-19-1 16,0-8 1-16,5-18-1 0,0-18 0 15,5-27-1-15,-5-18 1 16,18-27-1-16,-10-18 0 15,10-22-2-15,-22-23 1 16,-1-17-3-16,-13-14 0 16,0 0-2-16,-13-5 1 15,8 1-1-15,-4 8 1 16,-4 36 0-16,4 32 1 16,-5 31 3-16,10 32 1 15,-5 26 2-15,5 32 0 16,4 26 1-16,17 32 0 0,6 1-1 15,4-10 1-15,0-5-3 16,22-4 0-16,-9-17-3 16,1-15 1-16,-5-17-6 15,13-13 1-15,0-23-6 16,5-18 0-16,4-14-4 16,-17-22 0-16</inkml:trace>
  <inkml:trace contextRef="#ctx0" brushRef="#br0" timeOffset="157215.8503">17764 11530 43 0,'-5'36'21'0,"28"-23"-28"0,-14-17 39 15,4-5-31-15,5-9 1 16,0-18-1-16,22-18 1 15,-4 0-3-15,9-17 0 16,-5-10 0-16,1-22 1 16,-5-14-5-16,-5 5 1 15,-8-4-1-15,3 21 1 16,-3 19 0-16,-10 31 0 16,-4 32 3-16,0 40 1 15,5 36 4-15,-5 26 0 16,4 19 2-16,10 0 1 15,-6 8-1-15,6-13 1 0,-1-4-3 16,10-23 1-16,-1-9-2 16,1-22 0-16,-6-22-2 15,1-14 1-15,-4-36-1 16,8-9 0-16,1-36-3 16,-6-22 1-16,-8-23-2 15,0-22 0-15,-4 14 0 16,8 8 0-16,-4 27 0 15,-4 23 0-15,4 45 5 16,-5 22 0-16,5 36 2 16,-5 31 1-16,1 14 0 15,4 8 0-15,-9 1-1 16,0-14 1-16,0-8-2 16,-5-19 3 15,23-125-3-31,0-32-1 15,-9-22 1-15,18-32-2 16,4-21 0-16,23 12-3 0,-5 28 1 16,5 35-6-16,0 32 1 15,4 13-8-15,5 27 1 16,-23 14-5-16,-9 13 0 16</inkml:trace>
  <inkml:trace contextRef="#ctx0" brushRef="#br0" timeOffset="181507.9377">1476 13723 25 0,'-4'-27'12'0,"8"9"-8"15,-4 9 12-15,0-9-15 16,0-4 0-16,0 4 2 15,-4 0 1-15,-1 4-5 16,-4 1 1 0,5 4 2-1,-1 0 0-15,5 5-1 16,0 4 0-16,0 0-1 16,9 0 0-16,9-5-1 15,0 5 1-15,9-4 0 16,9 4 1-16,9-5-1 15,9 5 1-15,17-4-1 16,1 4 1-16,4 0 0 0,14 4 0 16,0-4-1-16,-1 5 1 15,19-1-1-15,9 10 1 16,-1-10-1-16,1 1 0 16,8-5 0-16,-4 0 1 15,10 0-1-15,-1 0 0 16,4-5 0-16,1-4 0 15,4 0 0-15,4 5 0 16,10-10 0-16,-14 1 0 16,13-10 0-16,1 10 1 0,-14 4-1 15,4 0 0-15,-4 4-1 16,-13 1 1-16,13 8 0 16,-14 1 0-16,-4 4 0 15,5 4 0-15,4-4 0 16,0-4 0-16,0-5-1 15,0-5 1-15,-4 5-1 16,4-9 0-16,0 0 0 16,0-9 1-16,-9-4-1 15,0 0 1-15,0 4-1 16,-9 4 1-16,9 1 0 16,14 4 0-16,-28 9-1 15,10 0 1-15,0 9 0 16,-1 4 1-16,5 5-1 15,9 0 0-15,-9-9 0 16,5-4 0-16,9-5 0 0,-5-5 0 16,9 5 0-16,0-4 0 15,-14-5-1-15,1-9 1 16,4 0-1-16,-5-9 1 16,10 9 0-16,-10 0 1 15,-3-5-1-15,-6 1 0 16,10 0 0-16,4 4 1 15,-5 0-1-15,5 9 1 16,0 0-1-16,-17-5 0 16,8 1 0-16,13-1 0 0,-17 6 0 15,4-6 0-15,0 1 0 16,-13-5 0-16,-5 0-2 16,-9 0 0-16,-4 4-6 15,-23 10 0-15,-22 13-1 16,-18 0 0-16</inkml:trace>
  <inkml:trace contextRef="#ctx0" brushRef="#br0" timeOffset="187467.9007">8710 11705 34 0,'-14'-40'17'0,"-8"8"-14"0,17 23 18 16,1-4-21-16,-5 4 1 15,-5-5-1-15,5 5 1 16,-4 0-2-16,-5 0 1 16,0 0 0-16,-9 9 1 0,5 0-1 15,-10 0 0-15,1 9 0 16,13 0 1-16,-4 5 0 16,4 8 0-16,0 5 0 15,13-4 1-15,23-5-1 16,9 0 1-16,27-1-1 15,9 1 1-15,22 5-1 16,14-5 0-16,-14 0 0 16,0 4 1-16,-9-4-2 15,-22 4 1-15,-23 1 0 16,-26 13 1-16,-36 4-1 16,-32-8 1-16,-31-6 0 15,-10-3 0-15,1-5-1 16,23-9 1-16,12 0-4 15,10-9 0-15,18-9-2 16,17 0 0-16,5 0-1 16,18 9 1-16,27 0-3 15,5 0 0-15,12 4-3 16,6-4 0-16,17 5 0 0,5-1 1 16</inkml:trace>
  <inkml:trace contextRef="#ctx0" brushRef="#br0" timeOffset="187888.8192">9176 11750 34 0,'18'-58'17'0,"18"22"-22"0,-23 31 35 15,5 10-29-15,0 8 0 0,9 18 1 16,-4 14 1-16,3 18-4 16,1 0 1-16,-4 13 1 15,-1 0 0-15,-8-4-1 16,4 0 0-16,-9-5 0 15,-9-13 1-15,-5-23 0 16,1-17 0 0,-14-68 2-1,0-18 0-15,-9-17-1 16,-5-19 1-16,10-4-2 16,-5 18 1-16,9 13-3 15,0 18 1-15,9 14-1 16,5 22 0-16,4 18-1 15,9 18 0-15,4 22 1 16,10 14 1-16,3 4 0 16,-3 14 1-16,4 0-1 0,-9-9 0 15,4-5-1-15,-13-17 1 16,-9-6-1-16,-9-8 1 16,-13-13-3-16,-1-14 0 15,-8-9-7-15,4-4 0 16,9 4-1-16,9 0 0 15</inkml:trace>
  <inkml:trace contextRef="#ctx0" brushRef="#br0" timeOffset="188159.0605">9755 11548 29 0,'-5'13'14'0,"19"77"-14"16,-10-54 26-16,0 13-26 15,10 10 0-15,-5 8 0 16,0 5 1-16,0-10-2 16,9-12 1-16,-5-14 0 15,-8-14 1-15,-1-8-1 16,-4-14 1-16,0-18-4 15,9-18 1-15,-9-14-7 16,0-12 1-16</inkml:trace>
  <inkml:trace contextRef="#ctx0" brushRef="#br0" timeOffset="188294.2485">9826 11813 17 0,'0'18'8'0,"5"-27"-16"0,8 0 5 16,-4-5 0-16,5-4 0 16</inkml:trace>
  <inkml:trace contextRef="#ctx0" brushRef="#br0" timeOffset="188939.0957">9894 11104 38 0,'-9'-13'19'0,"9"-10"-25"15,0 23 38-15,0 0-33 16,0 14 1-16,0 4 0 15,0-9 0-15,4 8-1 16,-4 1 0-16,5-4-3 16,4-1 0-16,-5-4-6 15,5-4 0-15</inkml:trace>
  <inkml:trace contextRef="#ctx0" brushRef="#br0" timeOffset="189450.0095">10396 11346 25 0,'4'-22'12'0,"-8"26"-9"0,4 1 16 0,-5 8-17 16,-8 14 1-16,4 13 1 15,0 23 1-15,0 13-7 16,-9-4 1-16,9 4 3 16,5-4 1-16,4-13-2 15,4-19 0-15,19-13 0 16,8-18 0-16,9-18 0 16,10-14 0-16,-6-21 0 15,-8-19 0-15,9-9 0 16,-9-13 0-16,-5 0-1 15,-4-19 1-15,-13 1-1 16,-1-18 1-16,-13 18-1 16,0 9 0-16,-4 22 0 15,-5 27 0-15,0 27 1 16,0 41 0-16,-14 31 1 16,-3 22 1-16,-6 31-1 0,5 10 1 15,18 13-1-15,9-9 0 16,9 0-2-16,14-27 0 15,-5-26-1-15,8-14 0 16,10-23-2-16,9-22 0 16,9-18-3-16,4-18 0 15,1-18-6-15,-10-13 0 16</inkml:trace>
  <inkml:trace contextRef="#ctx0" brushRef="#br0" timeOffset="190050.9658">11073 11512 26 0,'-49'99'13'0,"-5"76"-13"16,45-139 16-16,-9-1-15 16,4 6 0-16,6-5 2 15,3-14 1-15,5-8-4 16,9-14 1-16,4-14 1 16,14-17 1-16,5-10-1 15,13-21 0-15,8-6-1 16,10-8 0-16,-5 0-1 15,1 9 0-15,-19-1 0 16,-13 19 1-16,0 18 0 16,-18 13 1-16,-14 27-1 15,-8 26 1-15,-14 19-1 16,-4 27 1-16,8 0-1 0,-13 4 1 16,9-4-2-1,10-19 1-15,3-12-1 0,10-5 0 16,8-14 0-16,14-9 1 15,13-22-1-15,14-18 0 16,-4-22 0-16,8-23 1 16,18-13-1-16,0-9 1 15,5-5-1-15,-4 18 1 16,-19 19 1-16,-4 3 0 16,-9 28 0-16,-19 31 1 15,-3 18 0-15,-5 31 0 16,-18 14 0-16,9-18 0 0,-14 26-2 15,6-12 1-15,-1-1-2 16,0-18 0-16,4-8 0 16,-4-15 0-16,23-30-1 15,-1-23 1-15,23-36 0 16,0-17 1 0,67-64-2-1,-4 32 1-15,-23 27 0 16,-18 35 0-16,-9 19-3 15,-17 22 1-15,-5 27-9 16,-5 9 1-16,10 18-4 16,-6 0 0-16</inkml:trace>
  <inkml:trace contextRef="#ctx0" brushRef="#br0" timeOffset="191236.4249">13669 13104 27 0,'-31'0'13'0,"18"-18"-5"16,13 9 17-16,0-4-25 16,0-5 1-16,13-5 1 15,5 1 0-15,9-5-3 0,4-9 1 16,10 0 1-16,-5 0 1 15,8 10-1-15,1 8 0 16,0 4 0-16,0 10 0 16,4 8 0-16,-8 10 0 15,-10-1 0-15,0 14 0 16,-4 13 0-16,-13 10 0 16,-10-6 0-16,14 6 1 15,-13-5 0-15,4-9 1 16,4-10 0-16,5-12 0 15,4-10-1-15,5-8 0 0,14-10 0 16,8-12 0-16,0-10-1 16,-13-5 0-16,5 1 0 15,-5-9 0-15,-5-1-1 16,5 5 1-16,-14 5-1 16,-4 9 0-16,-4-1-1 15,8 14 1-15,-13 18 0 16,-9 23 0-16,0 4-1 15,0 13 1-15,-9 14 0 16,9 0 0-16,9-5 0 16,-5-4 1-16,19-9-2 15,-10-9 0-15,23-9-4 16,-4-14 0-16,12-4-6 16,1-18 0-16,5 0-4 15,-10-9 1-15</inkml:trace>
  <inkml:trace contextRef="#ctx0" brushRef="#br0" timeOffset="191762.2125">15172 12759 35 0,'-5'9'17'0,"-13"58"-17"15,14-58 30-15,4 13-29 16,4 10 1-16,5 4 0 16,-9 9 1-16,14-5-4 15,-14 5 1-15,9-9 2 16,-9-5 0-16,4-9 1 15,-4-17 1-15,-4-10 0 0,-5-8 0 16,18-14 0-16,4-18 0 16,1-4-1-16,13 9 1 15,-1-5-4-15,10 13 1 16,-9 10-2-16,9 13 1 16,-9 9-1-16,0 0 0 15,9 9-6-15,4 9 1 16,-4 4-9-16,-5 5 0 15</inkml:trace>
  <inkml:trace contextRef="#ctx0" brushRef="#br0" timeOffset="192242.1053">15759 13378 52 0,'14'0'26'0,"35"-5"-29"16,-22-4 41-16,9-4-38 15,13-10 0-15,0-8-1 16,-4-5 0-16,0-9-1 0,0-13 1 16,4 0-2-16,1 4 0 15,-10-9 0-15,9-4 0 16,-22-5 0-16,0-18 1 16,-13 1 1-16,-5 8 0 15,0 9 1-15,-9 9 0 16,-9 23 0-16,-5 27 1 15,-8 39 2-15,-10 42 0 16,-13 26 1-16,19 36 0 16,-10 18 0-16,9 4 0 0,13-13-1 15,14-22 1-15,14-27-8 16,13-23 1-16,22-22-10 16,27-27 0-16,0-36-2 15,10-23 0-15</inkml:trace>
  <inkml:trace contextRef="#ctx0" brushRef="#br0" timeOffset="193428.1092">13333 11857 27 0,'14'-40'13'0,"-5"18"-13"16,-9 22 21-16,0 0-20 0,0 0 1 15,0 0 0-15,-5 4 0 16,1 5-3-16,-1 0 1 16,1 0 1-16,-1 4 0 15,-4 1-1-15,5-1 1 16,4-8 0-16,0-1 0 15,0 1 0-15,0-1 1 16,0-4-1-16,0 0 0 16,0 0 0-16,0 0 0 15,0 0-1-15,0 9 1 0,-9 5 0 16,4 26 0-16,-8 9 2 16,-14 46 1-16,4 48-1 15,-17 50 1-15,18 36-1 16,-1 8 1-16,19-30-2 15,4-28 1-15,9-49-7 16,13-45 1-16,10-49-10 16,-6-40 0-16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14T13:39:14.050"/>
    </inkml:context>
    <inkml:brush xml:id="br0">
      <inkml:brushProperty name="width" value="0.05292" units="cm"/>
      <inkml:brushProperty name="height" value="0.05292" units="cm"/>
      <inkml:brushProperty name="color" value="#000066"/>
    </inkml:brush>
    <inkml:context xml:id="ctx1">
      <inkml:inkSource xml:id="inkSrc2">
        <inkml:traceFormat>
          <inkml:channel name="X" type="integer" max="4107" units="cm"/>
          <inkml:channel name="Y" type="integer" max="1260" units="cm"/>
          <inkml:channel name="T" type="integer" max="2.14748E9" units="dev"/>
        </inkml:traceFormat>
        <inkml:channelProperties>
          <inkml:channelProperty channel="X" name="resolution" value="182.53334" units="1/cm"/>
          <inkml:channelProperty channel="Y" name="resolution" value="74.55621" units="1/cm"/>
          <inkml:channelProperty channel="T" name="resolution" value="1" units="1/dev"/>
        </inkml:channelProperties>
      </inkml:inkSource>
      <inkml:timestamp xml:id="ts1" timeString="2017-03-14T13:41:17.227"/>
    </inkml:context>
  </inkml:definitions>
  <inkml:trace contextRef="#ctx0" brushRef="#br0">9638 5844 11 0,'-27'9'5'0,"14"-14"-3"0,8 1 6 16,5-1-6-16,-4-4 0 16,-1 0 0-16,1-4 1 15,-5 4-3-15,4-5 0 16,1 1 2-16,4 4 0 15,-5 5 0-15,1-1 0 16,-1 5-1-16,-4 0 1 16,-4 0-1-16,-1 0 0 15,1 5-1-15,-9-1 1 0,8 5 0 16,1-5 0-16,4 5 0 16,4-9 0-16,5 5 0 15,0-5 0-15,9 0 0 16,9-5 0-16,0 1-1 15,9-1 1-15,9 5-1 16,9-4 1-16,8 4 0 16,-3-9 0-16,13 5-1 15,8-1 1-15,15 5-1 16,-6-4 0-16,5 4 1 16,10 4 0-16,8 1-1 15,-9-10 1-15,18 1 0 16,14 4 0-16,-1 0 0 15,23-9 1-15,-9 0-2 16,14 0 0-16,4-5 0 0,-5 1 0 16,10 4 0-16,-15-5 0 15,6 5 0-15,-1-4 0 16,-13 4 0-16,5 0 0 16,-10 5 0-16,-3-5 1 15,-6 0-1-15,-8 0 0 16,-5-9 0-16,-9 4 0 15,-9 1 0-15,-9-1 0 16,-4 10-1-16,-14-5 1 16,-17 4-1-16,-10 1 1 15,-9 4 0-15,-13 4 0 16,-9 1 0-16,-22 4 0 0,4 0 0 16,-9 0 1-16,0 0-4 15,0 4 0-15,-4-4-6 16,8 0 1-16</inkml:trace>
  <inkml:trace contextRef="#ctx0" brushRef="#br0" timeOffset="62827.1939">4382 6844 9 0,'-18'36'4'0,"9"-27"-4"0,5-9 5 16,-1 4-5-16,5-4 1 16,-4 0 0-16,4 0 1 15,4-9-1-15,5 5 0 16,-4-1 1-16,8-4 1 16,-4-4 0-16,5 4 0 15,8 4-1-15,5 10 1 16,9-10-1-16,4 10 0 0,14-1-1 15,0 5 1-15,13-4-1 16,14 4 0-16,8 0-1 16,-8-5 1-16,9 1-1 15,13-10 0-15,0 5 0 16,5 0 0-16,13-9 0 16,0 0 1-16,0-4 0 15,9-5 0-15,0 4-1 16,14 1 1-16,-5-1-1 15,-18 1 1-15,4 0-1 16,-4-1 1-16,-4 1-1 16,-14-5 1-16,-4 0-1 15,4 0 1-15,-13-5-1 16,-10 1 1-16,-8-5 0 16,-14-4 1-1,-4-23-1-15,-22 9 1 16,-10 0-2-16,-17 9 1 15,-19-4-1-15,-22 0 0 16,-9-5-1-16,-17 4 1 16,-19 1-1-16,-13 0 0 15,-9-1 1-15,-19 1 0 16,-3 0 0-16,-10-5 0 16,-13-5 0-16,5 10 0 15,-28-9 1-15,10-1 0 16,-5 1-1-16,-4 18 0 15,-23 4 0-15,4 4 0 16,-12 23-1-16,-1 18 0 0,-18 23-1 16,5 26 0-16,9 36 1 15,4 27 0-15,13-9-7 16,37 9 1-16</inkml:trace>
  <inkml:trace contextRef="#ctx1" brushRef="#br0">19849 11825 0,'0'0'0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14T13:32:57.901"/>
    </inkml:context>
    <inkml:brush xml:id="br0">
      <inkml:brushProperty name="width" value="0.05292" units="cm"/>
      <inkml:brushProperty name="height" value="0.05292" units="cm"/>
      <inkml:brushProperty name="color" value="#000066"/>
    </inkml:brush>
  </inkml:definitions>
  <inkml:trace contextRef="#ctx0" brushRef="#br0">10104 3413 11 0,'-27'-9'5'0,"14"14"3"16,4-5 6-16,5 0-13 15,-1 0 1-15,5 0 1 16,0 4 0-16,9 5-4 16,9 5 1-16,0 4 3 15,9 4 0-15,4 9 0 16,10 23 1-16,12 13-1 15,19 19 0-15,4 8 0 16,5 13 0-16,18 1-1 16,17 31 1-16,19 0-2 15,8-9 0-15,-17-18-2 16,8-13 1-16,10-5-7 16,-23-13 1-16,-4 0-4 0,-28-14 0 15</inkml:trace>
  <inkml:trace contextRef="#ctx0" brushRef="#br0" timeOffset="886.1949">11234 6153 11 0,'59'-94'5'0,"-14"13"4"0,-27 54 1 0,-10-8-9 16,-3 3 1-1,-5-8 0-15,-9-5 1 0,-13-4-3 16,-1-1 0-16,-17 14 2 16,-14 14 1-16,5 22-1 15,-10 18 0-15,-8 22-1 16,0 28 1-16,9 30-1 16,8 23 0-16,10 0 0 15,8 14 0-15,14 4 0 16,18 18 1-16,18-14-1 15,5 5 1-15,17-18-1 16,1 5 1-16,-1-5-1 16,-4 5 0-16,-9-10-1 15,-18-8 0-15,-14-1-2 16,-22-31 1-16,-13-22-2 16,-9-27 1-16,-1-31-2 0,-13-32 1 15,1-41-3 1,-10-26 1-16,18 0 0 0,9 13 1 15,23 14 1-15,17 13 1 16,19 14 1-16,17 18 1 16,5 8 1-16,18 5 1 15,22 5 0-15,9-1 1 16,27-4-2-16,5-4 0 16,-5-14-4-16,-13 0 1 15,0-9-3-15,-19 0 0 16</inkml:trace>
  <inkml:trace contextRef="#ctx0" brushRef="#br0" timeOffset="1067.5084">11611 7225 23 0,'-27'117'11'0,"32"48"-12"16,8-124 21-16,5 13-19 15,9-5 1-15,-5 0 0 16,5-17 0-16,0-14-5 15,-4-27 1-15,-1-18-2 16,-8-27 0-16,3-18-3 16,-3-9 0-16</inkml:trace>
  <inkml:trace contextRef="#ctx0" brushRef="#br0" timeOffset="1216.9629">11817 6449 24 0,'-27'23'12'0,"23"26"-13"0,4-49 21 16,0 4-20-16,0-4 0 16,13 5-7-16,1-5 0 15,4 0 3-15,18 4 1 16</inkml:trace>
  <inkml:trace contextRef="#ctx0" brushRef="#br0" timeOffset="1577.1137">12387 7086 26 0,'0'54'13'16,"-22"22"-6"-16,13-67 22 0,4 0-28 15,1 4 1-15,-1 1 0 16,1-1 0-16,4-4-3 16,0 5 1-16,4-5 1 15,5 0 0-15,9 0-2 16,0-9 0-16,9 0 0 15,4-23 1-15,1-17-1 16,-1-23 0-16,14-13 0 16,-5 0 0-16,10 8 2 15,-6 15 0-15,1 17 0 16,-4 22 0-16,-6 28 0 16,-8 30 0-16,0 19 1 15,-13 9 0-15,-1-5-3 16,-4 5 1-16,-9 0-3 0,14-14 0 15,4-18-3-15,-1-22 0 16,10-27-4-16,9-13 1 16,18-23-1-16,9-18 0 15</inkml:trace>
  <inkml:trace contextRef="#ctx0" brushRef="#br0" timeOffset="2283.1337">13831 6615 27 0,'-36'67'13'0,"-31"104"-13"0,53-117 27 0,-22 4-25 16,-4 14 0-16,0-10 0 15,4-3 1-15,-4-5-4 16,17-5 1-16,1-13 2 16,17-18 0-16,5-14-1 15,5-4 0-15,22-31-1 16,8-23 1-16,1-9-2 15,14-27 0-15,-10 5 0 16,-4 5 0-16,-9 17-1 16,4 18 1-16,1 27 0 15,-19 31 1-15,14 37 2 16,-18 13 1-16,0 17 0 16,-9-3 0-16,0 3 0 15,0 1 1-15,9-9-1 16,0-14 0-16,-5-18-1 15,19-13 0-15,4-22-1 0,8-23 1 16,6-14-2-16,-1-17 0 16,10-36-2-16,-10-27 1 15,18-14-2-15,1 10 0 16,-10 4 0-16,0 31 0 16,0 27 1-16,-13 32 1 15,-9 31 3-15,0 40 0 16,-13 32 1-16,8 22 0 15,-8 4 1-15,-10 10 0 16,9-9-1-16,-4 8 1 0,5-22-2 16,-10-13 0-16,5-23 0 15,5-22 0-15,-5-36-1 16,18-27 1-16,0-22 0 16,8-36 0-16,6-32-2 15,-5-22 1-15,9 9-2 16,13 18 1-16,-18 27-1 15,1 18 1-15,3 40-1 16,-12 31 1-16,4 41 1 16,-9 27 0-16,-1 4 0 15,-3 5 1-15,-10-1-1 16,1 1 0-16,-5 0-3 16,-5-23 0-16,5-13-6 15,5-18 1-15,13-18-7 16,-1-23 0-16,-3-26-2 15,26-27 0-15</inkml:trace>
  <inkml:trace contextRef="#ctx0" brushRef="#br0" timeOffset="2583.8364">15849 6552 24 0,'-49'-9'12'0,"-5"14"-9"0,40 8 19 15,-22 28-19-15,5 30 0 0,-5 33 2 16,14-24 1-16,-19 64-7 16,15 4 0-16,17 4 4 15,9-17 0-15,13-19-2 16,23-26 1-16,0-23-3 15,4-35 0-15,23-28-3 16,4-40 1-16,9-22-3 16,-4-9 1-16,-5-23-6 15,-17-18 1-15</inkml:trace>
  <inkml:trace contextRef="#ctx0" brushRef="#br0" timeOffset="2913.5062">16001 7158 35 0,'-35'67'17'0,"52"9"-16"0,-12-76 31 16,17 9-31-16,-4-4 0 15,9-5 1-15,9-18 1 16,0-9-4-16,18-18 1 16,-5-9 1-16,18-18 1 15,-4-8 0-15,-5-10 0 16,-17 5-1-16,-5-5 1 15,-23 14-1-15,-8 22 0 16,-19 27-1-16,-13 32 0 16,-9 39 0-16,-4 55 0 15,0 36 0-15,-1 4 1 0,10 13-1 16,4-4 1-16,27-18-1 16,0-22 0-16,13-23-5 15,23-18 1-15,5-31-5 16,17-27 1-16,9-36-6 15,10-18 1-15</inkml:trace>
  <inkml:trace contextRef="#ctx0" brushRef="#br0" timeOffset="3124.4049">17392 7342 49 0,'-14'0'24'0,"10"31"-27"0,4-27 47 15,0 1-46-15,0-1 1 16,0-4-15-16,0 0 0 16,9-9 11-16,0-4 0 15</inkml:trace>
  <inkml:trace contextRef="#ctx0" brushRef="#br0" timeOffset="3664.5078">18401 6759 35 0,'-14'-23'17'0,"1"10"-13"15,8 13 24-15,1 9-26 16,-1 18 0-16,5 31 1 16,0 9 1-16,0 9-5 15,0 5 0-15,5-9 3 16,-1-5 0-16,10-4-1 15,-1-18 0-15,5-14 0 16,13-22 1-16,-4-13-2 0,-9-37 0 16,18-30 0-1,-4-24 0-15,-1-17-2 0,5-4 1 16,4-5-1-16,1 22 0 16,-1 18 1-16,-9 23 0 15,5 35 1-15,-4 32 0 16,3 23 1-16,-3 26 1 15,13 41-1-15,0 26 1 16,-5 14 0-16,-4 27 1 16,-5 18-1-16,-17 4 0 15,-14 10-1-15,-14-1 1 0,-22 5-1 16,-18-18 0-16,-4-27-3 16,-5-23 1-16,5-44-4 15,4-41 0-15,0-49-4 16,14-58 0-16,13-50-5 15,9-35 0-15</inkml:trace>
  <inkml:trace contextRef="#ctx0" brushRef="#br0" timeOffset="4085.2584">19544 6359 24 0,'-31'41'12'0,"-19"53"-10"0,41-76 15 15,-4 22-17-15,-5 5 0 16,9 18 0-16,0 9 0 16,5-1 0-16,-1 6 1 15,5-15-1-15,0-12 1 16,9-10 1-16,0-17 0 15,9-19 0-15,0-13 1 16,9-27-1-16,0-18 1 16,9-22-2-16,0-14 1 15,-5-4-2-15,0 14 1 16,-8 21 0-16,-1 23 0 16,-4 32 0-16,0 17 1 0,-9 28 0 15,-5 8 1-15,-4 14-2 16,0 0 0-16,0-5-3 15,5-4 1-15,-1-18-3 16,19-9 0-16,-1-23-5 16,19-35 1-16,17-10-3 15,-4-22 1-15</inkml:trace>
  <inkml:trace contextRef="#ctx0" brushRef="#br0" timeOffset="4519.4991">20298 5929 38 0,'-54'206'19'0,"9"27"-24"0,27-165 39 16,4 17-34-16,-3 18 0 16,3 5 0-16,1 4 1 15,-1-14-1-15,10-12 0 16,4-24-1-16,0-12 1 15,13-14 0-15,5-36 0 16,13-14-1-16,5-22 0 16,0-26 0-16,5-19 0 15,-1-13 0-15,0 13 1 16,-8 9-1-16,-1 23 1 0,-4 13 0 16,-5 9 1-16,1 27 0 15,-10 27 1-15,1 22 0 16,-10 19 0-16,1 12 0 15,-1-3 0-15,1-1-1 16,-1-4 0-16,14-28-1 16,0-8 0-16,13-22-2 15,1-23 1-15,-1-27-4 16,5-40 0-16,4-14-2 16,-4-22 1-16,5-14-4 15,-5 28 1-15,-5 12-1 16,0 19 1-16</inkml:trace>
  <inkml:trace contextRef="#ctx0" brushRef="#br0" timeOffset="4775.446">20993 6597 20 0,'-27'108'10'0,"9"40"-7"15,13-108 19-15,5 0-19 0,0-4 1 16,0 0 1-16,5-13 1 16,-1-10-8-16,10-4 1 15,-1-13 4-15,5-23 1 16,9-18-3-16,4-9 0 15,1-13-1-15,-10 0 0 16,1-1-1-16,-19 10 0 16,-13 13 0-16,-13 27 1 15,-10 23 0-15,-4 31 0 16,-4 31 0-16,9 14 0 16,-10 13-1-16,5 0 0 15,10-18-3-15,12-9 0 0,14-17-6 16,18-19 1-16</inkml:trace>
  <inkml:trace contextRef="#ctx0" brushRef="#br0" timeOffset="5165.7557">21661 6629 27 0,'-18'31'13'0,"9"36"-9"0,4-44 20 16,-4 13-22-16,0 13 0 15,-4-4 1-15,9 0 0 16,8-10-4-16,1 6 1 15,12-14 2-15,-3-5 0 16,4-17-1-16,0-19 1 16,4-8-2-16,-8-23 1 15,-1-9-1-15,1-9 0 16,-14-8 0-16,-9 21 0 16,0 5-1-16,-9 14 1 0,-9 13-1 15,0 18 0-15,9 13-4 16,4 10 1-16,14 4-7 15,18 4 1-15</inkml:trace>
  <inkml:trace contextRef="#ctx0" brushRef="#br0" timeOffset="5390.0974">22759 6929 55 0,'-44'63'27'0,"-10"53"-28"16,36-89 53-16,0 9-52 15,-4 0 0-15,4-9-10 16,0 0 1-16,13-27 2 0,5-27 0 16,18-18-10-16,0-9 1 15</inkml:trace>
  <inkml:trace contextRef="#ctx0" brushRef="#br0" timeOffset="5705.7757">23275 6077 28 0,'-31'103'14'0,"-50"94"-5"15,54-138 18-15,-18 12-25 16,1 28 1-16,-1 0 1 16,4-1 0-16,5-3-6 15,18-15 1-15,5-12 2 16,13-19 0-16,27-18-3 15,13-13 1-15,10-9-4 16,12-18 1-16,1-18-3 16,13-13 1-16,5-14-5 15,-5-4 1-15</inkml:trace>
  <inkml:trace contextRef="#ctx0" brushRef="#br0" timeOffset="6367.1601">23477 6422 29 0,'-58'85'14'0,"13"50"-12"0,40-95 24 16,-4 19-26-16,5 3 0 15,-1 6 0-15,5-14 1 16,0-1-1-16,0-12 0 16,5-14 0-16,4-14 1 15,0-8-1-15,9-19 1 16,0-13-1-16,4-18 1 0,1-8-1 15,8-19 0-15,0 0-1 16,1 0 1-16,-5 5 0 16,4 13 0-16,5 9 0 15,4 23 1-15,1 13 0 16,3 18 1-16,1 22-1 16,-4 14 1-16,-5 9 0 15,-5 13 0-15,-9 1-1 16,-4-1 1-16,-9-13-1 15,-4-5 1-15,-5-9 0 16,0-13 1-16,4-13-1 16,1-23 0-16,8-18-2 15,-8-27 1-15,8-18 0 16,10-22 1-16,-1-9-3 16,9 13 0-16,5 18 1 0,0 19 0 15,4 21 2-15,-4 28 0 16,-9 26-1-16,-4 10 0 15,-10 17 2-15,5 9 0 16,-13 9-1-16,-1 1 0 16,-4-1-1-16,0-9 0 15,-4-17-1-15,4-10 1 16,0-26-1-16,9-23 1 16,13-18-1-16,0-18 1 15,10-13-1-15,13-19 1 16,4 1-1-16,9 18 0 0,-8 27 0 15,-1 17 1-15,-4 32 0 16,-5 18 0-16,5 31 0 16,9 19 1-16,0 12-4 15,-10-4 0-15,-8-4-9 16,-4-14 1-16,-10-22-6 16,-4-31 0-16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14T13:37:54.475"/>
    </inkml:context>
    <inkml:brush xml:id="br0">
      <inkml:brushProperty name="width" value="0.05292" units="cm"/>
      <inkml:brushProperty name="height" value="0.05292" units="cm"/>
      <inkml:brushProperty name="color" value="#000066"/>
    </inkml:brush>
  </inkml:definitions>
  <inkml:trace contextRef="#ctx0" brushRef="#br0">4763 10306 17 0,'5'-23'8'0,"13"14"-7"0,-14 0 9 16,1 5-10-16,-5-5 1 16,0 0-1-16,-5 5 0 0,1-1 0 15,-1-8 0-15,1 4 0 16,-5 0 0-16,4-5 1 16,-4 5 0-16,5-4 0 15,-1-1 0-15,1-4 0 16,-1 0 1-16,-8 1-1 15,4-1 0-15,-4 0 0 16,-10 4 1-16,1 5-2 16,-10-4 1-16,-4-1-1 15,1 10 1-15,-1-5-1 16,0 0 1-16,-5 0-1 16,-3-5 1-16,-10 1 0 15,-9-5 0-15,5 5 0 16,-14-1 0-16,-9 1 1 15,1-1 0-15,-1 5 0 16,-4 5 0-16,-1-5-1 16,-12 0 1-16,13 0-1 15,-5 0 1-15,-4 0-2 0,0 4 0 16,4 5 0-16,9 0 1 16,-4 5-1-16,0-1 0 15,-1 5 0-15,10 0 0 16,4 5 0-16,1 4 0 15,8 9 0-15,-4 4 1 16,8 9-1-16,1 10 0 16,9 4 0-16,8-1 0 15,6 1 0-15,3 0 0 0,14-5 0 16,5-8 0-16,4-5-1 16,9-1 1-16,18 1 0 15,-5 5 0-15,14-1 0 16,9 0 1-16,4-4-1 15,-4 0 0-15,14 5 0 16,3 3 0-16,10 1 0 16,0-9 0-16,4 0 0 15,14 0 0-15,0-5 0 16,4 1 0-16,4-10 0 16,15-4 1-16,8-14-1 15,-9-4 1-15,18-13-1 16,5-5 0-16,-1-9 0 15,19-9 1-15,-14-9-1 16,0-4 0-16,13-9 0 16,-17 13 0-16,-10-4 0 15,-17 4 1-15,0-5-1 0,-23 6 1 16,-22-1-1-16,-14-5 1 16,-26 1-1-16,-19 0 0 15,-13-5 0-15,-27 0 0 16,-13 5 0-16,0 8 0 15,-5 10-1-15,5 4 1 16,-14 5-6-16,0 8 0 16,-18 32-4-16,-17-9 1 15</inkml:trace>
  <inkml:trace contextRef="#ctx0" brushRef="#br0" timeOffset="95831.9801">5965 15064 24 0,'0'-23'12'0,"0"10"-7"16,0 13 13-16,0 0-15 15,0 9 0-15,0 4 1 0,0 5 0 16,0 0-5-16,0 5 0 16,0-1 3-16,9 9 1 15,5-8-2-15,-1 8 1 16,1 19 0-16,8 12 0 15,0 42 0-15,5 17 1 16,0 13 0-16,-4 19 0 16,3 4 0-16,1-5 1 15,-9-17-2-15,-4-32 1 16,-1-23 0-16,-4-30 0 16,-9-37-1-16,-9-44 1 0,-4-27-2 15,-1-19 0-15,1-30-4 16,-10-28 1-16,1-8-3 15,-5-14 0-15,5 9 0 16,4 13 0-16,4 10 0 16,-4 8 1-16,9 23 3 15,0 22 0-15,5 9 0 16,4 5 1-16,4 13 0 16,14 5 1-16,14-10 0 15,17 6 1-15,18-6 0 16,23-4 0-16,4 5-1 15,0 9 1-15,5 4-1 16,4 9 0-16,-4 5-1 16,-9 4 0-16,-1 18-1 15,-26 18 0-15,-23 13-3 16,-17 9 1-16,-14 14-2 16,-18 0 0-16,-18 4-2 0,-13-4 1 15,-5 0-3-15,-18 9 0 16,5-14 0-16,-23 0 1 15</inkml:trace>
  <inkml:trace contextRef="#ctx0" brushRef="#br0" timeOffset="95996.7246">6037 15584 20 0,'-58'121'10'0,"71"-9"-5"0,-4-94 19 16,9 0-20-16,18 5 0 16,22-15 0-16,5-8 1 15,31-8-7-15,5-15 1 0,-14-8 3 16,5-14 1-16,8-13-7 15,-8 4 1-15,-5-5-5 16,-9 1 1-16,-8 0-3 16,-10 0 1-16</inkml:trace>
  <inkml:trace contextRef="#ctx0" brushRef="#br0" timeOffset="96581.2853">7172 15230 19 0,'-32'54'9'0,"-17"125"-3"15,35-112 15-15,-8 18-17 16,-5 14 0-16,5 13 2 15,-1-9 1-15,14-17-8 16,9-19 0-16,14-4 5 16,13-28 1-16,13-26-3 15,27-27 1-15,0-17-2 16,10-33 0-16,-6-12-1 16,-8-24 0-16,-13-21-1 0,-19 17 0 15,-13-4 0-15,-14 18 1 16,-17 22-1-16,-27 32 1 15,-23 35 0-15,-5 46 1 16,-3 31-1-16,-1 17 1 16,14 10-1-16,4-5 1 15,18-4-2-15,23-14 0 16,17-18-3-16,18-17 0 16,19-19-2-16,-14-4 1 15,53-45-1-15,-3-18 0 16,3-18 1-16,-3-17 0 0,-6-14 2 15,-12-1 1-15,-6 15 1 16,-17 8 1-16,-13 18 2 16,-5 23 0-16,-9 17 2 15,-9 41 0-15,-9 40 1 16,0 28 1-16,0 17 0 16,0 9 0-16,4 0-1 15,1-14 0-15,4-3-3 16,4-15 1-16,5-26-1 15,0-27 1-15,14-32-1 16,-5-21 1-16,13-33-1 16,0-31 0-16,5-22 0 15,0-27 1-15,-4-13-2 16,17 4 0-16,0 18-2 16,-4 22 1-16,-5 27-4 0,-4 32 1 15,-4 31-6 1,-10 22 1-16,10 28-6 0,-1 4 1 15</inkml:trace>
  <inkml:trace contextRef="#ctx0" brushRef="#br0" timeOffset="97212.1074">8468 15279 39 0,'-27'5'19'16,"22"143"-25"-16,10-113 33 0,4 33-27 16,-5 12 0-16,-8 15 1 15,-5-1 0-15,4 0-1 16,1-4 0-16,-1-14 1 16,1-13 1-16,-1-10 0 15,5-17 1-15,0-22-1 16,5-28 1-16,4-22 0 15,13-17 0-15,-4-24-1 16,4-30 0-16,1-14-1 16,8-5 0-16,1 5-2 15,-1 22 1-15,-4 23-1 16,4 22 0-16,1 23 1 16,-10 26 0-16,5 41 0 0,-5 14 1 15,-4 35 0-15,-4 9 0 16,-1 14 1-16,-8-10 0 15,4-12-1-15,-5-10 0 16,1-18 0-16,-1-13 0 16,14-32 1-16,0-13 0 15,13-27-1-15,5-31 1 16,0-27 0-16,0-27 0 16,9-18-2-16,13-5 0 15,1 14-1-15,-6 14 1 16,-8 35-2-16,-4 36 1 15,-6 45 0-15,-3 36 1 0,-14 40 0 16,4 41 0-16,-4 8 1 16,0-4 1-16,-4 5 0 15,-1-28 0-15,0-13-1 16,-4-31 1-16,5-22-4 16,4-37 1-16,0-22-7 15,13-40 1-15,5-27-8 16,0-27 0-16,4-36-2 15,-4 13 0-15</inkml:trace>
  <inkml:trace contextRef="#ctx0" brushRef="#br0" timeOffset="97872.8489">10696 14517 25 0,'-27'-36'12'0,"-8"36"-10"0,21 0 21 16,1 18-21-16,-19 18 0 15,-8 26 1-15,-1 28 1 0,-3 36-4 16,-1 13 0-16,0 4 3 16,9 10 0-16,5-1-1 15,8-13 1-15,5-27-2 16,9-18 1-16,5-17 0 16,-1-32 1-16,1-32 0 15,4-31 0-15,-5-36-1 16,-4-31 1-16,9-18-1 15,0-36 1-15,14-41-5 16,-1-8 1-16,19-9-1 16,13 17 0-16,8 32 0 15,10 23 0-15,-9 31 0 16,13 22 0-16,5 27 1 16,0 23 0-16,4 22 1 15,-4 13 0-15,4 14 0 16,-18 13 1-16,-4 5-1 0,-27 14 0 15,-14 8 0-15,-17 14 0 16,-23 4 0-16,-18 0 0 16,-4 0-1-16,-9 5 1 15,13 0 0-15,4 4 0 16,10 9 1-16,9 22 0 16,8 5 0-16,10 5 0 15,22-23 0-15,8-4 1 16,15-23-2-16,17-18 0 15,0-22-4-15,14-31 0 16,4-28-4-16,1-26 0 0,-15-28-5 16,10-21 0-16</inkml:trace>
  <inkml:trace contextRef="#ctx0" brushRef="#br0" timeOffset="98248.7783">11095 15544 38 0,'-13'22'19'0,"49"0"-21"15,-18-22 35-15,13 0-32 16,10-4 0-16,3 4 0 16,6-9 0-16,4-9-2 15,-1-4 1-15,1-14 1 16,13-9 0-16,1 5-1 15,-10-19 0-15,-13-12-1 16,-9-6 0-16,-9-12 0 0,-18-1 0 16,-18 5-1-16,-14 13 1 15,1 32 0-15,-1 8 0 16,-22 73 1-16,5 35 0 16,-5 18-1-16,9-22 1 15,-4 62 0-15,13 5 0 16,23-4-2-16,4-19 1 15,18-30-3-15,8-28 0 0,28-18-5 16,5-35 1-16,17-37-2 16,9-26 0-16</inkml:trace>
  <inkml:trace contextRef="#ctx0" brushRef="#br0" timeOffset="99089.6636">12284 14952 28 0,'-63'130'14'0,"-54"18"-13"16,99-121 27-16,-4 4-28 15,0-4 0-15,4-5 1 16,18-8 0-16,18-28-2 16,9-4 1-16,17-26 0 15,10-19 0-15,0-18 0 16,9-4 0-16,0 13 1 15,-1 14 0-15,-12 17 0 0,-5 46 0 16,-14 53 1-16,-13 36 0 16,-18 50-1-16,0 49 1 15,-18 18-2-15,9 31 1 16,-5-9-1-16,10-27 0 16,0-26 0-16,4-28 0 15,8-31 0-15,10-31 0 16,5-36-1-16,13-36 1 15,18-36-1-15,-1-32 0 16,10-44 0-16,0-36 1 0,-27-40-1 16,4-28 0-16,-26-3 0 15,-14 26 1-15,-23 22-1 16,-8 41 1-16,-19 45 0 16,-12 26 0-16,-10 46 0 15,9 17 0-15,5 23 1 16,4 13 0-16,9-4-1 15,14-4 1-15,13-6 0 16,13-17 1-16,19-22-1 16,17-37 0-16,19-12 0 15,21-19 1-15,19-18-1 16,4-18 1-16,5 1-1 16,-5-1 0-16,-4 23 0 15,-14 22 0-15,-9 27 0 16,-13 27 0-16,-14 32 0 15,-13 35 0-15,-13 23 0 0,-5 26 1 16,-18 5-1-16,4-4 0 16,5-19 0-16,-9-12 1 15,9-24-1-15,0-21 0 16,14-19 0-16,8-31 0 16,5-22-1-16,22-45 1 15,5-19-2-15,9-17 1 16,4-31-2-16,-4-23 0 15,-5 27 0-15,-13 31 0 16,0 37 2-16,-18 39 0 16,-18 50 0-16,-9 36 1 15,-5 36 1-15,1 22 1 0,4 18-2 16,0-5 1-16,-9-4-3 16,4-22 0-16,5-18-3 15,-8-23 1-15,21-36-6 16,5-22 1-16,13-26-6 15,19-33 0-15</inkml:trace>
  <inkml:trace contextRef="#ctx0" brushRef="#br0" timeOffset="99570.1784">14163 15418 47 0,'-76'40'23'0,"49"-31"-27"16,27-13 42-16,0-14-42 16,4-13 0-16,10-1-3 0,8-22 1 15,0-8 8-15,23-24 0 16,0-12-6-16,4-1 1 16,-4 5 3-16,0 22 0 15,-13 23 2-15,-10 35 0 16,0 37 1-16,-22 35 0 15,-9 27 0-15,-18 14 1 16,-8 13-1-16,8 5 1 16,0-5-2-16,4-9 0 0,10-22-1 15,-1-19 0-15,23-17 0 16,9-22 1-16,18-19-4 16,5-26 0-16,8-14-1 15,-13-9 0-15,4 5 0 16,-13 13 0-16,-18 18 0 15,-31 31 0-15,-5 28 2 16,-36 26 0-16,-9 13 1 16,-9 15 0-16,-4-1 0 15,5-18 1-15,26-13-1 16,4-18 1-16,10-28-4 16,9-26 1-16,26-22-5 15,28-41 1-15,35-31-6 16,41-36 1-16</inkml:trace>
  <inkml:trace contextRef="#ctx0" brushRef="#br0" timeOffset="100050.7716">15705 13965 29 0,'-22'-4'14'0,"-5"57"-10"0,27-17 23 16,-9 32-26-16,-4 21 1 15,-14 32 0-15,0 50 1 16,-13 8-4-16,4 10 1 0,13 3 2 16,5-21 1-16,-4-19-2 15,8-26 1-15,1-28-1 16,8-12 1-16,-4-19-2 15,9-13 1-15,14-32-3 16,8-22 0-16,-8-13-3 16,13-28 1-16,-14-26-2 15,1-23 0-15,-14-13-2 16,-5-13 0-16,-17-14 0 16,-28 9 0-16,-17 13 1 15,-9 32 0-15,-14 40 10 31,63 81-3-31,-80-14 6 16,13 36 1-16,22-4 3 16,45-9 0-16,36-14 1 15,31-13 0-15,36-18-9 0,23-13 1 16,18-23-10-16,13-14 0 16,22-12-4-16,-8-10 0 15</inkml:trace>
  <inkml:trace contextRef="#ctx0" brushRef="#br0" timeOffset="101146.6509">17342 13517 35 0,'14'-59'17'0,"-28"109"-16"16,-4-10 30-16,-13 50-29 15,-23 58 0-15,-9 49 1 16,1 63 0-16,-15 14-4 15,10 8 0-15,31-8 4 16,36-37 0-16,14-35-5 16,62-45 1-16,45-36-6 15,49-44 0-15,59-28-5 16,40-63 0-16</inkml:trace>
  <inkml:trace contextRef="#ctx0" brushRef="#br0" timeOffset="106310.7784">18553 13938 19 0,'-4'-13'9'0,"-1"4"-4"16,5 9 9-16,0 0-13 0,0 0 0 15,0 4 2 1,0-4 0-16,0 5-2 0,0-1 0 16,0 1 2-16,0-1 1 15,0 5-1-15,0 0 1 16,0 5-1-16,0 13 0 15,0 13-2-15,0 14 1 16,0-5-2-16,-9 9 1 16,5 1-1-16,-1-10 1 15,-4-4-2-15,5-5 1 16,-5-8-3-16,-5-10 0 0,14-9-5 16,14-13 1-1,4-26-3-15,13-15 0 0</inkml:trace>
  <inkml:trace contextRef="#ctx0" brushRef="#br0" timeOffset="106505.5791">19002 13772 23 0,'-32'50'11'0,"23"30"-6"15,5-62 19-15,-1 18-21 16,1 13 1-16,-5 14 0 15,4-4 0-15,1 3-6 16,4 1 1-16,0-14 0 16,0-4 1-16,0-4-10 15,4-10 1-15</inkml:trace>
  <inkml:trace contextRef="#ctx0" brushRef="#br0" timeOffset="108938.4252">19845 14499 18 0,'-23'-5'9'0,"-4"-17"-3"0,18 17 5 15,0-4-10-15,0 0 1 16,0 5 0-16,-4 4 0 16,4 0-3-16,0 4 1 15,0 1 2-15,-4 4 0 16,4 18 0-16,0 13 1 16,0 14-1-16,-5 31 1 15,5 14-1-15,0 8 1 16,0 1-1-16,5 0 0 0,-5-14-1 15,0-9 0 1,0-4-1-16,-14-27 0 0,-3-10-2 16,-10-26 0-16,0-13-2 15,0-19 1-15,0-17-1 16,-4-5 0-16,-5-9 0 16,0-17 1-16,5 12 1 15,4 10 1-15,4 8 1 16,10 15 0-16,4 3 1 15,18 14 1-15,18 5 0 16,22-5 1-16,5-5 0 16,18-8 0-16,18-10-1 15,17-4 1-15,5-4-1 16,10-9 0-16,-10-14-1 16,-9 0 0-16,-13 9-3 15,-14 9 1-15,-18 9-1 0,-17 23 1 16,-19 13-1-1,-8 31 0-15,-5 18 1 0,-5 23 0 16,-4-14 1-16,5 1 0 16,-1-10 0-16,5-9 1 15,0-13-1-15,0-18 0 16,9-13-1-16,5-5 0 16,8-23-2-16,-4-8 0 15,9-10-5-15,4-12 1 16</inkml:trace>
  <inkml:trace contextRef="#ctx0" brushRef="#br0" timeOffset="109149.0591">20123 14207 34 0,'-23'-4'17'0,"10"35"-19"16,13-31 32-16,0 9-30 15,4-4 1-15,5 4 0 16,0-5 0-16,9-8-5 16,-4-5 0-16,8 0-4 15,-4-5 0-15,13-4-2 16,-4 9 1-16</inkml:trace>
  <inkml:trace contextRef="#ctx0" brushRef="#br0" timeOffset="109554.2926">20369 14786 25 0,'-18'31'12'0,"0"95"-13"0,14-86 22 15,-1 18-21-15,-8-4 1 16,4 9 0-16,5 4 0 15,-1-8-1-15,5-10 0 16,5-18 2-16,3-26 0 0,10-23 0 16,5-18 0-16,8-18-1 15,1-18 1-15,4-17-1 16,8-5 1-16,6-5-2 16,-1 14 0-16,5 17 0 15,-9 15 0-15,-9 17 1 16,-14 22 0-16,0 23 0 15,-4 23 0-15,0 12 0 16,-4 15 1-16,-1-5-2 16,1-1 1-16,-5 1-2 15,0-13 0-15,-5-6-2 16,1-17 0-16,8-9-5 16,-4-18 1-16,4-18-3 15,19-22 0-15</inkml:trace>
  <inkml:trace contextRef="#ctx0" brushRef="#br0" timeOffset="110619.6769">21020 14606 28 0,'-72'113'14'0,"31"21"-14"0,37-103 25 15,-5 10-25-15,0-5 1 16,-4-5 0-16,8-9 0 15,1 1-1-15,4-14 0 16,9-14 0-16,8-13 1 0,1-13-1 16,14-18 0-16,8-14-2 15,9-13 1-15,10-5-1 16,-5-9 0-16,4 10 0 16,-4 8 1-16,-9 23 1 15,-5 17 0-15,-18 23 2 16,-8 27 0-16,-19 18 1 15,-8 27 1-15,4 4-1 16,-5 9 1-16,-4 0-2 16,5-4 0-16,4-9-1 15,5 0 0-15,4-27-1 16,9-9 1-16,22-18-1 16,-4-23 1-16,18-22-1 15,9-18 1-15,-5-13-1 16,0-5 1-16,9-17-2 15,-4-1 1-15,-4 9-1 0,-10 10 1 16,-4 21-1-16,-9 28 1 16,-14 22 0-16,-8 22 0 15,-5 5 0-15,-5 13 1 16,1 14-1-16,-1 0 1 16,1-9 0-16,-1 0 0 15,-4-5-1-15,9-13 0 16,0-9 0-16,9-14 1 15,5-8-1-15,13-18 1 16,4-19-1-16,9 1 1 16,10-14-1-16,-1-13 0 15,9-9-1-15,-4 22 1 0,-13 4-1 16,-10 23 1-16,-4 23-1 16,-5 13 1-16,-13 18 0 15,0 9 0-15,-9 4 0 16,0 0 0-16,-4 1 1 15,-1-1 0-15,-4-8 0 16,0-10 1-16,5-9-2 16,4-13 1-16,18-13-1 15,4-5 0-15,5-18-1 16,4-13 1-16,-4-5-2 16,0-9 0-16,-4 0 0 15,-10 10 1-15,1 8 0 16,-10 27 0-1,-13 72 2 1,-13 8 0-16,-5 10 0 0,-5 4 1 16,14-4-1-16,-4-9 1 15,13-14-1-15,0-4 1 16,9-18-1-16,14-18 0 16,17-13 0-16,0-19 1 15,10-17-1-15,8-5 1 16,5-18-1-16,9-13 0 15,-5 0-3-15,0 4 1 16,-8 18 0-16,-15 23 0 16,-17 17 1-16,-9 23 0 0,-9 23 1 15,-9 17 0 1,-9-4 1-16,-4 9 0 0,0-1-1 16,4-3 1-16,4-10-5 15,10-13 1-15,-1-9-3 16,14-14 1-16,9-13-4 15,13-13 0-15,1 0-2 16,13-14 1-16,4-5-2 16,-4 6 0-16</inkml:trace>
  <inkml:trace contextRef="#ctx0" brushRef="#br0" timeOffset="110830.3354">22459 13674 38 0,'-13'0'19'0,"26"31"-22"0,-13-18 37 16,0 10-34-16,9 4 1 16,0 4-3-16,13-4 1 15,1-4-8-15,13-6 1 16,0-17-3-16,-10-13 0 15</inkml:trace>
  <inkml:trace contextRef="#ctx0" brushRef="#br0" timeOffset="111250.3622">23226 14674 35 0,'-18'-9'17'0,"9"9"-21"0,9 0 31 16,0-5-31-16,4-4 1 15,-4 9-5-15,5-4 1 16,-5 8 4-16,4 10 1 16,14 4-7-16,5-9 0 15</inkml:trace>
  <inkml:trace contextRef="#ctx0" brushRef="#br0" timeOffset="111731.0749">23558 13997 34 0,'-59'44'17'0,"33"19"-23"15,21-49 36-15,-8 8-30 16,13 5 0-16,13 4 1 15,-13-4 0-15,9 5-1 16,4-5 0-16,10-5 0 16,-5-9 1-16,9-8-1 15,-5-14 0-15,10-9-2 0,3-13 0 16,-3-10-1-16,-1-13 1 16,-4 1-1-16,4-10 0 15,1 5 1-15,-1 8 0 16,-8 14 2-16,4 18 0 15,-14 23 2-15,5 22 0 16,-5 36 0-16,-4 22 1 16,9 4-1-16,-4 15 1 15,-1 12-1-15,1 14 1 16,-1 5-2-16,-4-14 0 0,-4-9-2 16,-14-9 0-16,-18-13-2 15,-18-18 1-15,-4-23-2 16,-1-18 1-16,5-17-5 15,1-19 1-15,8-26-2 16,13-18 1-16</inkml:trace>
  <inkml:trace contextRef="#ctx0" brushRef="#br0" timeOffset="112902.4576">24078 13943 27 0,'-31'13'13'0,"8"81"-14"15,23-53 24-15,-9 4-23 16,5 8 0-16,-1 6-1 0,5-10 1 16,5-4 1-16,-1-9 0 15,1-5 0-15,-1-13 0 16,14-9 0-16,0-9 1 15,13-18-1-15,5-13 1 16,5-19-2-16,3-12 1 16,-3-10-1-16,-1 0 1 15,-4 9-1-15,-9 14 0 16,-9 22 0-16,-9 18 1 0,-5 36 0 16,-4 31 0-16,0 10 0 15,0 8 0-15,0-13 0 16,0 4 0-16,0-4-2 15,0-14 1-15,0-9-2 16,9-26 1-16,0-19-1 16,5-17 1-16,8-14-1 15,-4-18 1-15,5-18 0 16,-1-13 1-16,5-18-2 16,0-9 1-16,4 4-1 15,1 5 1-15,-10 13-1 16,-4 19 1-16,0 12 0 15,-9 24 0-15,-5 12 1 16,1 10 0-16,-5 13 0 16,0 0 0-16,-5 4 0 15,-4 10 1-15,-4 13-1 16,4-1 1-16,0 15 0 0,0 17 1 16,9 9-1-16,-5 23 1 15,5 9 0-15,0 4 0 16,0-4 0-16,5-19 0 15,-1-13-1-15,1-13 0 16,-5-13 1-16,4-23 0 16,5-9-1-16,5-27 1 15,4-9-1-15,4-23 0 16,-4-12-2-16,5-10 1 16,-5 5-1-16,4 4 0 0,-4 22-1 15,-5 19 1-15,5 13 0 16,-4 31 1-16,-5 10 0 15,4 13 1-15,1 4 0 16,-10 5 0-16,1 0-1 16,-5-9 1-16,0-5-1 15,0-13 1-15,4-5-1 16,14-17 0-16,0-19-1 16,4-8 1-16,1-14-1 15,-1-13 0-15,5-14-1 16,-9 0 1-16,4 0-1 15,-4 9 1-15,-4 19 1 16,-1 17 1-16,-8 18-1 16,-1 22 1-16,-4 14 0 15,0 13 0-15,0 1 0 16,0-6 0-16,0 1 0 16,0-4 0-16,0-5-1 0,0-10 0 15,0-17-1-15,9-13 1 16,9-14-1-16,-4-13 1 15,4-19-1-15,8-4 1 16,6-13-1-16,-1-14 1 16,1 14-1-16,-1 13 1 15,-4 14 1-15,-9 9 0 16,-5 26 1-16,-8 19 0 16,-1 12-1-16,1 15 1 0,4 8 0 15,9-4 0-15,0-9-2 16,9 0 0-16,-5-23-4 15,5-22 1-15,9-18-4 16,13-17 1-16,-4-10-4 16,4 0 1-16,5-13-2 15,-9-1 0-15,0 10 4 16,-5 18 0-16</inkml:trace>
  <inkml:trace contextRef="#ctx0" brushRef="#br0" timeOffset="118080.7916">12409 17006 16 0,'-18'9'8'0,"14"-9"-3"16,4 0 8-16,0 0-12 15,4-5 0-15,5-4 1 16,-4-4 1-16,-1-1-3 16,5-4 1-16,-4 5 2 0,-1-1 1 15,-4 5 0-15,0 9 0 16,-4 14-1-16,-5 13 0 15,-5 4-1-15,-8 27 1 16,-5-4-3-16,-9 18 1 16,-4-5-1-16,-1 1 1 15,-12-6-1-15,3 1 0 16,5-18 0-16,10-9 1 16,3-9 0-16,19-9 0 0,8-18-1 15,14-9 1-15,14-9-1 16,8-9 0-16,5-5 0 15,0 1 0-15,0 13 1 16,4 18 0 0,-9 67 1-1,-17 10 0-15,-14 8 0 16,-9 9 0-16,-18 5 1 16,-9-1 0-16,-4-8-1 15,-10-14 0-15,10-17-1 16,9-19 1-16,22-22-1 15,18-18 0-15,18-23-1 16,13-12 0-16,5-15-2 16,13 10 1-16,9 8-1 15,10 24 1-15,-1 21 0 16,9 18 0-16,0 14-1 0,-9 0 0 16,-4 4-3-16,-18-8 0 15,-5-10-7-15,-8-13 1 16,4-36-1-16,8-22 1 15</inkml:trace>
  <inkml:trace contextRef="#ctx0" brushRef="#br0" timeOffset="119342.4316">13804 17252 21 0,'-9'-22'10'0,"9"-28"-10"0,9 42 19 16,-9-1-19-16,0 0 0 15,0 4 1-15,0 5 0 0,0 5 0 16,0 13 1-16,5 22 1 15,3 18 0-15,-3 18 0 16,-5 14 1-16,9 18-1 16,-5 4 0-16,5 13-1 15,5 1 0-15,-5-9-1 16,-5-28 1-16,5 5-2 16,-4-17 1-16,-5-15 1 15,-5-17 1-15,5-18 0 16,-9-18 0-16,5-13 0 15,4-23 0-15,0-27-1 16,0-31 1-16,0-5-2 16,4-22 0-16,5-9-3 15,9-18 1-15,5-5-1 16,-1 14 0-16,5 9 0 16,9 18 0-16,4 18 1 15,5 18 0-15,27 22 1 16,-5 18 1-16,18 9-1 0,-9 4 1 15,5 23 0-15,4 0 0 16,-8 5-1-16,-15 8 1 16,-21 14 0-16,-28 18 0 15,-40 13 0-15,-31 23 0 16,-45-14 0-16,-18 9 0 16,-5-13-2-16,14-14 1 15,31-17-6-15,19-14 1 0,26-14-6 16,36-13 1-1,36-4-3-15,26-14 0 0</inkml:trace>
  <inkml:trace contextRef="#ctx0" brushRef="#br0" timeOffset="119837.4847">15441 16867 39 0,'-5'-5'19'0,"5"59"-23"16,0-41 39-16,5 5-35 16,-5 0 0-16,9-4-2 15,4-1 0-15,1-4-3 16,-1-9 0-16,1-4-6 15,13-10 1-15</inkml:trace>
  <inkml:trace contextRef="#ctx0" brushRef="#br0" timeOffset="120034.2897">15871 17485 43 0,'-36'-26'21'0,"63"8"-31"0,-18 9 39 15,5 9-40-15,13-5 0 16,0 10-9-16,-5-5 0 16</inkml:trace>
  <inkml:trace contextRef="#ctx0" brushRef="#br0" timeOffset="120859.4318">16741 15997 29 0,'-27'-5'14'0,"27"-8"-11"0,0 13 22 15,0 0-25-15,0 4 1 16,0-4-2-16,14 9 1 16,-1 5 0-16,-13 3 0 15,14 10 0-15,-1 9 0 31,-13 27-7-31,0-9 1 16,9-18-3-16,-4-18 1 16</inkml:trace>
  <inkml:trace contextRef="#ctx0" brushRef="#br0" timeOffset="121069.0689">17145 16019 36 0,'-31'40'18'0,"31"-13"-24"16,0-18 35-16,17 5-31 16,-12 8 1-16,8-4-10 15,10 0 1-15,-5-5 6 16,-5-4 1-16</inkml:trace>
  <inkml:trace contextRef="#ctx0" brushRef="#br0" timeOffset="124747.3859">18060 16328 18 0,'-18'0'9'0,"18"5"-5"0,0-5 9 0,0 0-12 16,0 0 1-16,0 0 2 16,9-5 0-16,4 1-4 15,-8-1 1-15,8 1 3 16,-4-1 1-16,5 5-1 16,-5 5 1-16,0 13-1 15,0 27 1-15,-1 18-2 16,-3 26 0-16,-5 19-1 15,0 4 1-15,0 14-2 16,0-5 0-16,0-9 0 16,0-27 1-16,0-22 0 15,9-23 0-15,-5-22 0 16,-4-27 0-16,9-22 0 16,-4-19 1-16,-5-17-2 15,-5-5 1-15,-4-13-3 0,-9-9 1 16,-8-9-1-16,-6 4 0 15,1 0-1-15,4 19 0 16,-4 12 0-16,4 15 0 16,9 12 0-16,0 10 0 15,13 8 0-15,10 10 1 16,13 9-1-16,13-1 1 16,14 1 0-16,13-5 1 15,32-5 0-15,0-4 0 16,-1-4-1-16,14-10 1 0,1 10-3 15,-15 4 1-15,-4 0-6 16,-13 9 1-16,-18 9-5 16,-32 9 1-16</inkml:trace>
  <inkml:trace contextRef="#ctx0" brushRef="#br0" timeOffset="124957.7871">17993 17001 37 0,'35'-40'18'0,"95"-19"-21"16,-76 42 34-16,18-10-32 16,9-9 1-16,8 0-8 15,1-5 0-15,-9 6 5 0,-14 3 0 16,9 1-7-16,-8-1 0 15</inkml:trace>
  <inkml:trace contextRef="#ctx0" brushRef="#br0" timeOffset="125782.9299">19163 16216 29 0,'-40'0'14'0,"35"45"-15"16,5-27 27-16,0 18-25 15,5 22 1-15,-1 14 0 16,1 13 0-16,4 9-3 15,4 1 1-15,0-6 1 16,-4-4 0-16,5-8 0 16,-5-19 0-16,-9-13-1 15,4-18 1-15,1-14-2 16,-5-13 0-16,4-18-3 16,1-18 1-16,-5-13-2 15,0-5 1-15,-5-17-1 0,-8-6 0 16,-5-17 1-16,4-5 1 15,-3 10 2-15,-6 8 0 16,10 18 1-16,-1 14 1 16,10 4 0-16,-5 18 1 15,0 5 1-15,18 8 0 16,4 5 0-16,10 0 0 16,8 0-1-16,9-4 1 15,1-5-1-15,4 0 1 16,4 5-2-16,5 4 1 15,0 0-2-15,-10 4 1 0,-12 10 0 16,-19 13 0-16,-17 13-1 16,-23 9 1-16,-9 10-2 15,-13 12 1-15,-19-3-1 16,-12-5 1-16,8-5-1 16,0-4 1-16,14-18-2 15,17-5 1-15,19-8 0 16,4-1 1-16,18-9 0 15,23 1 0-15,17-10 0 16,14 1 0-16,13-9 1 16,0 4 1-16,5 0-1 15,4 0 1-15,0 4 0 16,5 14 1-16,-9 5-1 16,-5 8 1-16,-26 14-1 15,-32 13 1-15,-18 9-1 16,-32 19 0-16,-22 3 0 0,-4 10 0 15,4 9-1-15,-4-23 1 16,4-9-3-16,9-31 0 16,19-22-5-16,26-32 0 15,18-27-6-15,22-18 0 16</inkml:trace>
  <inkml:trace contextRef="#ctx0" brushRef="#br0" timeOffset="126233.4743">19907 15660 21 0,'-40'-22'10'0,"36"13"-3"16,4 4 8-16,0-4-13 15,0 9 0-15,0 0 5 0,0 0 0 16,0 0-8-16,4 5 1 16,5 13 4-16,4 4 1 15,-4 5-2-15,0 9 1 16,5 0-3-16,-1 4 1 16,-4-4-3-16,5-9 1 15,-10-5-2-15,1-4 0 16,-1-9-3-16,5-9 0 15,0-4-5-15,9-5 1 16,4-13-1-16,14-19 0 16</inkml:trace>
  <inkml:trace contextRef="#ctx0" brushRef="#br0" timeOffset="126443.2383">20221 15535 29 0,'-22'18'14'0,"-1"44"-10"16,23-44 27-16,0 9-31 15,0 5 1-15,5-1 0 16,4-9 0-16,4 5-5 16,-4-4 0-16,0-1-6 15,0-8 1-15,9-5-1 16,-4-14 1-16</inkml:trace>
  <inkml:trace contextRef="#ctx0" brushRef="#br0" timeOffset="128109.2919">20907 15835 10 0,'-4'-22'5'0,"-10"4"-2"0,14 18 5 15,-4-5-5-15,-5 5 1 16,0 5 1-16,0-1 1 15,-4 1-8-15,-1 4 1 16,1-5 5-16,-1 1 1 16,1 4-2-16,4 0 1 15,0-5-1-15,4 1 0 0,1-10 0 16,8 10 1 0,5-5-2-16,9-9 1 0,5 0-2 15,4-14 1-15,0 1-1 16,4-1 1-16,5 1-1 15,0 9 0-15,-5-1 0 16,-9 10 1-16,1 8-1 16,-10 18 1-16,-8 14 1 15,-14 9 0-15,-18 5 0 16,0 12 0-16,-4 6-1 16,-1-1 1-16,5-9-2 15,14-9 1-15,4 1-2 16,9-19 1-16,13-8-1 15,28-10 1-15,17-4-1 16,9 0 1-16,10-5 0 16,8 14 1-16,9 18-1 0,-22 9 1 15,-5 13-1-15,-22 23 1 16,-9 13 0-16,-23 5 0 16,-26 13 0-16,-23 5 0 15,-18-1 0-15,-4-13 1 16,-1-8-5-16,6-19 1 15,12-13-11-15,19-23 1 16,17-13-6-16,10-41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7-03-14T12:45:32.842"/>
    </inkml:context>
    <inkml:brush xml:id="br0">
      <inkml:brushProperty name="width" value="0.05292" units="cm"/>
      <inkml:brushProperty name="height" value="0.05292" units="cm"/>
      <inkml:brushProperty name="color" value="#000066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03-14T12:45:39.430"/>
    </inkml:context>
  </inkml:definitions>
  <inkml:trace contextRef="#ctx0" brushRef="#br0">21338 126 0,'0'0'16,"0"0"-1,0 0-15</inkml:trace>
  <inkml:trace contextRef="#ctx0" brushRef="#br0" timeOffset="835.2903">12064 700 0,'0'0'16,"0"0"0,0 0-16,0 0 15,-197-453 1,156 368-16,5 9 16,19 31-1,3 5-15,-4 13 16,18 27-16,0 0 15,0 0 1</inkml:trace>
  <inkml:trace contextRef="#ctx1" brushRef="#br0">2786 4830 4 0,'-18'-4'2'0,"18"31"-1"0,0-27 2 16,0 0-3-16,0 4 1 15,0-4 0-15,0 0 0 16,0-13-2-16,-5 4 1 16,1-5 1-16,4 14 0 15,-9-18-1-15,9 9 1 0,-5 0 0 16,-4 5 0-16,9-1 0 16,-4 5 0-16,-1 5-1 15,5 4 1-15,0 4 0 16,0 5 0-16,0-9-1 15,5 5 0-15,-5-5 0 16,4-5 0-16,-4-4 0 16,0 5 1-16,0-1-1 15,-4 1 1-15,-1-19-1 16,1 14 0-16,-1-4 0 16,-4 4 0-16,5-5 0 15,8 19 0-15,5-5 0 16,0 0 0-16,-4-5 0 15,4 1 1-15,-5-1-1 16,10 1 0-16,-10-1 0 16,1 1 0-16,-5-1 0 15,0-4 0-15,0 0 0 0,0 4 0 16,-5-4 0-16,5 9 0 16,0-4 0-16,0-14 0 15,0 9 0-15,5 4 1 16,4-8 0-16,0-1 0 15,4 5 0-15,1 5 0 16,-1-1 0-16,9 1 0 16,-4-1 0-16,9 1 1 15,0-1-4-15,0-4 1 0,5 0 0 16,3 0 0-16,-3 0 0 16,4 0 0-16,-5 5-1 15,9-1 1-15,1 5 1 16,8 0 0-16,-4 5-1 15,0-1 1-15,9-4 0 16,-14 0 0-16,-4 0-1 16,-5-4 1-16,-8-1 0 15,-1-4 1-15,-4 0-1 16,0-9 0-16,-9 0 0 16,-5-4 0-16,1-1 0 15,-1 1 0-15,5 4-1 16,-4 0 1-16,4 4-1 15,0 5 1-15,9 5-1 16,0 8 0-16,4 1 0 16,-4 4 1-16,4 0-1 15,-4 0 1-15,5-5-1 0,-10-4 1 16,-4-5 0-16,0-4 0 16,-9 0 0-16,0-9 0 15,-4-4-1-15,-5 0 0 16,0-1-1-16,0 10 1 15</inkml:trace>
  <inkml:trace contextRef="#ctx1" brushRef="#br0" timeOffset="1185.7822">2696 5010 19 0,'-13'13'9'0,"17"5"-13"0,-4-13 20 16,0-1-16-16,0 0 1 0,0-4 0 16,0 0 1-16,0 0-3 15,0 0 1-15,0 0 1 16,-4-4 0-16,4 4 0 15,0 4 0-15,9 5-1 16,4 9 1-16,9 0 0 16,-4 18 0-16,9 5 0 15,0-1 0-15,0 0 0 16,0-4 0-16,-9-4-1 16,4-10 1-16,-13-4 0 15,-4-14 0-15,-5-13-1 16,-9-8 1-16,-5-19-1 15,-4 0 1-15,-8-5-1 16,-10-3 1-16,-5-1-2 16,-4-5 1-16,-13 14-1 15,13 5 0-15,5 9 0 0,4 4 1 16,14 4-2-16,-1 10 1 16,10 4 0-16,-1 0 0 15,5 4 0-15,5 1 0 16,-1-1 0-16,1-4 1 15,-1-4 0-15,1-5 0 16,-5 0-1-16,4-5 1 16,1 14-1-16,-1-13 1 15,5 4-1-15,0 9 0 16,9-5 0-16,9 5 0 16,0 0 0-16,9 0 0 0,5 0 0 15,-10 0 1-15,5 0 0 16,4-4 0-16,-13 13-1 15,9-5 1-15,-9-13 0 16,9-8 0-16,-14-10-1 16,5 4 1-16,-4 5-1 15,-1 5 1-15,5-1-1 16,-4 1 1-16,-5 4-1 16,4 0 1-16,-4 9-1 15,0 0 1-15,0-9-1 16,-4 5 1-16,-5 4-1 15,9-5 0-15,-9 5 1 16,4-9 0-16,-4 0-1 16,0 9 0-16,0-4 1 15,-4 4 0-15,4 0-1 16,0 4 1-16,4 14-2 0,5 13 1 16,4-13 0-16,10 9 1 15,-1 5-1-15,10 8 0 16,4 0 1-16,-5-4 0 15,0-4-1-15,-13-5 1 16,-4-10 0-16,-5-12 0 16,-18-14 0-16,-5-4 0 15,-13-5-2-15,5 0 0 16</inkml:trace>
  <inkml:trace contextRef="#ctx0" brushRef="#br0" timeOffset="191146.4099">19948 16405 0</inkml:trace>
  <inkml:trace contextRef="#ctx1" brushRef="#br0" timeOffset="185324.2755">1248 6669 27 0,'-14'13'13'0,"14"23"-10"0,0-31 14 16,0 4-15-16,0 4 1 16,0-4 0-16,0 18 1 15,5 22-5-15,4 1 0 16,-1-1 3-16,10 14 0 15,-9 9-1-15,0-5 0 16,5 0-2-16,-10-9 1 16,1-17-3-16,-5-28 1 0,0-13-4 15,0-31 1-15,0-36-5 16,0-28 1-16</inkml:trace>
  <inkml:trace contextRef="#ctx1" brushRef="#br0" timeOffset="185534.411">1077 6086 35 0,'-72'31'17'0,"32"1"-21"16,36-23 32-16,-1 0-28 15,5-5 0-15,0 5-1 16,5-4 1-16,3-5-2 15,10-5 0-15,0-8-4 0,9-14 1 16,9 0-5-16,5-5 1 16</inkml:trace>
  <inkml:trace contextRef="#ctx1" brushRef="#br0" timeOffset="185953.9829">1396 6768 25 0,'-5'18'12'0,"41"89"-11"16,-23-84 20-16,5 12-21 16,5 6 1-16,-5-1 2 15,4 5 0-15,-4-9-2 16,0-14 0-16,-9-13 2 15,-5-22 0-15,-4-19 0 16,-4-26 0-16,-1 0-2 16,1-18 1-16,4-5-2 15,9-18 0-15,4 10-1 16,19 17 0-16,8 22 0 16,5 24 1-16,9 34-1 15,0 28 1-15,-10 18 1 16,1 18 0-16,0 9 0 15,0 8 1-15,-14 1 0 16,-8-14 0-16,-10-26-1 16,-4-28 0-16,5-31-5 0,-10-31 1 15,-4-23-7-15,14-31 1 16,-1-36-3-16,5-9 1 16</inkml:trace>
  <inkml:trace contextRef="#ctx1" brushRef="#br0" timeOffset="186555.2504">2409 6176 27 0,'-4'-36'13'0,"-19"13"-16"16,14 19 25-16,-4 8-23 16,-10 5 1-16,5 9 0 15,-4 5 0-15,4 8 1 16,-4 18 1-16,8 10 0 15,10 26 0-15,4-4 1 16,9 17 0-16,4 1-1 0,9 0 1 16,1-14-1-16,-1-22 1 15,-4-19 0-15,5-17 0 16,-5-22 0-16,4-32 1 16,-9-13-1-16,5-32 1 15,-4-22-4-15,-14-23 0 16,-9-27-5-16,0-21 0 15,-9-6-4-15,5 1 1 16,-5 17 1-16,9 41 0 16,4 49 4-16,1 45 0 15,-1 45 5-15,5 41 0 0,0 62 3 16,5 27 0-16,4 18-2 16,9-10 1-16,4-12-2 15,14-14 0-15,0-22-1 16,0-19 0-16,4-35-1 15,-4-36 0-15,0-32-4 16,-5-30 1-16,-4-33-6 16,4-44 0-16,-26-22-1 15,-5-14 0-15</inkml:trace>
  <inkml:trace contextRef="#ctx1" brushRef="#br0" timeOffset="187425.5667">2705 6530 34 0,'-27'157'17'0,"-4"-36"-22"16,35-85 35-16,-4 4-29 16,5-4 0-16,-1-9 1 15,14-14 1-15,-9-13-3 0,0-27 0 16,4-8 2-16,10-24 0 16,-10-26-2-16,10-18 0 15,-10-14-4-15,-4 1 1 16,5 26-1-16,-5 18 0 15,0 23 0-15,-5 31 1 16,10 36 2-16,-10 31 1 16,0 23 3-16,1 27 0 15,-1-5 1-15,5 5 0 0,9-5 0 16,-4-5 0-16,-1-12-2 16,5-15 1-16,0-17 0 15,9-31 1-15,0-28-2 16,-5-17 0-16,10-32-2 15,-5-22 0-15,-9-36-3 16,-9-27 1-16,-5 0-3 16,5 4 0-16,-4 37 0 15,-1 26 1-15,0 45 3 16,-4 36 0-16,9 49 3 16,-4 46 1-16,-1 12 1 15,10 10 1-15,-5 17-1 16,4-4 1-16,10-8-3 15,-5-10 1-15,4-27-1 16,-4-13 1-16,4-32 0 16,-4-36 0-16,5-30-2 0,-14-28 1 15,-5-40-2-15,1-41 0 16,-10-35-3-16,5 13 1 16,0 18-4-16,9 35 1 15,9 42 1-15,5 35 0 16,8 49 3-16,0 50 1 15,1 22 2-15,-5 14 1 16,9 13 1-16,4 4 0 16,-4-8-1-16,0-5 0 15,-5-22-1-15,0-27 1 16,-8-28 0-16,8-30 0 0,-13-45-1 16,0-28 1-16,-9-48-3 15,-13-59 0-15,-5-40-3 16,4-46 0-16,10 1-3 15,8 41 0-15,1 44-1 16,8 40 1-16,-4 41 2 16,0 54 1-16,-5 40 4 15,-4 49 0-15,0 32 2 16,-9 31 0-16,0 22 0 16,9 14 1-16,5 5-2 15,8-23 1-15,5-5-2 16,13-12 0-16,10-10-4 15,12-27 0-15,-3-18-3 16,-5-13 0-16,4-9-5 16,9-5 0-16,-4-26-3 15,-32-19 1-15</inkml:trace>
  <inkml:trace contextRef="#ctx1" brushRef="#br0" timeOffset="187650.8707">3167 6005 48 0,'27'14'24'0,"116"-41"-30"0,-84 0 49 0,8-22-42 16,23 8 1-16,17-13-7 15,14 1 1-15,0-6-1 16,-4 10 0-1,40 9-8 1,-41 8 0-16</inkml:trace>
  <inkml:trace contextRef="#ctx1" brushRef="#br0" timeOffset="188941.6078">4633 5552 39 0,'-27'50'19'0,"27"71"-21"16,0-85 30-16,0 13-27 16,9 14 0-16,0 8 0 15,0 10 0-15,0-14-1 0,9-8 0 16,-4-14 1-16,8-10 0 16,-4-12 0-16,4-28 0 15,1-31-1-15,4-22 1 16,9-27-2-16,-9-41 0 15,4-13-1-15,5 14 0 16,-5 26-2-16,1 36 1 16,-1 36 1-16,0 45 0 15,1 36 2-15,-14 0 1 16,4 13 0-16,-4-8 1 16,4 3 1-16,-8-8 0 0,4-9 1 15,-9-27 1-15,0-9-2 16,0-31 1-16,13-23-1 15,5-41 0-15,-4-44-4 16,8-27 0-16,5-49-5 16,0-36 1-16,9 18-1 15,4 31 0-15,5 49 2 16,-1 50 0-16,-12 49 4 16,-14 54 0-16,4 59 3 15,-13 44 1-15,-9 31 1 16,5 55 0-16,3 8-1 15,-8 0 1-15,0-8-2 16,5-19 1-16,-5-27-1 16,-5-26 1-16,-8-36-3 15,-14-41 1-15,-5-36-3 16,-8-31 1-16,-14-44-6 0,-18-46 1 16,-26-22-8-16,4-22 1 15,-14-5-3-15,0 40 0 16,-4 32 6-1,4 26 9 1,73 140 2-16,-64-45 0 16,32 9 7-16,26 0 1 15,28-9 3-15,40-5 0 16,22-18-8-16,14-21 0 16,22-33-2-16,18-17 1 0,13-9-1 15,10-10 0-15,-5 6-2 16,-22 3 0-16,-5 15-2 15,-18 30 1-15,-18 10-2 16,-17 40 1-16,-19 35-1 16,-9 33 1-16,-13 12 1 15,0-4 0-15,-4-4 1 16,-5-5 1-16,0-18 0 16,0-17 0-16,4-19 0 15,5-27 1-15,14-22-1 16,4-26 1-16,4-28-3 15,5-40 1-15,0-32-3 16,13-8 1-16,5 4-2 16,4 13 0-16,-8 32-2 15,-1 31 1-15,5 36 2 16,-23 32 0-16,5 31 2 0,-5 26 1 16,-4 28 0-16,-4 13 0 15,-1-4 2-15,-8 4 1 16,3-18-3-16,-8-18 1 15,0-13-1-15,5-27 1 16,17-36 0-16,1-36 0 16,3-31-1-16,6-36 0 15,8-58-1-15,-4-55 0 16,22 1-2-16,-4 27 0 16,9 44-1-16,-5 41 1 15,-9 41 1-15,-4 48 1 16,-9 32 1-16,-5 31 1 0,1 32 0 15,-1 13 1-15,-4 5-1 16,-14 0 1-16,5-5-2 16,-9-13 0-16,9-23 0 15,0-9 0-15,4-44-1 16,19-41 0-16,8-54-1 16,27-49 1-16,5-67-2 15,27-49 1-15,22-32-2 16,0 53 0-16,0 60-2 15,-18 62 1-15,-23 49 0 16,-12 63 0-16,-10 31-4 16,-22 28 1-16,-5 26-3 15,-22 27 1-15,0 14-3 16,-9 4 0-16</inkml:trace>
  <inkml:trace contextRef="#ctx1" brushRef="#br0" timeOffset="189932.6209">1207 9028 25 0,'-40'31'12'0,"26"14"-9"0,23-36 13 15,5 4-13 1,8 5 1-16,23 5 1 0,18-10 0 15,9-13-6-15,26-22 0 16,14-32 5-16,-9-18 1 16,5-35-2-16,-9-14 1 15,-1 4-2-15,-21-4 0 16,-24 0-2-16,-17 13 0 16,-31 14-2-16,-19 13 1 15,-13 32-2-15,-13 22 1 16,-9 40 0-16,-10 28 0 15,10 31 1-15,9 44 1 0,13 37 0 16,22 17 0-16,23 5 1 16,5 0 1-16,8-32-1 15,5-26 0-15,4-36 1 16,10-41 0-16,8-44 1 16,0-41 1-16,10-41-1 15,-1-39 0-15,-9-37-3 16,-17-12 1-16,-19-15-4 15,-13-22 1-15,-23 14-2 16,5 18 0-16,1 49 0 16,8 45 0-16,4 40 3 15,9 58 1-15,19 50 1 16,13 45 0-16,13 26 1 16,0 36 1-16,5 5 0 15,-5 5 0-15,10-19 0 0,-6-8 1 16,1-28-1-16,-13-31 0 15,-6-31 1-15,-12-40 1 16,-5-32-1-16,-9-45 0 16,-9-40-1-16,-14-50 0 15,-13-35-2-15,-4-59 1 16,8 0-4-16,14 19 1 16,14 57-2-16,8 46 0 15,1 26 0-15,12 36 0 16,10 45 2-16,9 41 0 0,-5 30-1 15,-4 10 1 1,-9 9-3-16,5 4 0 0,-6 0-4 16,-8 0 0-16,0-17-6 15,0-28 0-15</inkml:trace>
  <inkml:trace contextRef="#ctx1" brushRef="#br0" timeOffset="190263.1023">3548 7512 39 0,'27'121'19'0,"4"188"-18"15,-17-241 33-15,13 17-30 16,4 23 0-16,9 4 0 16,-4 4 0-16,0-13-5 15,-4-22 0-15,-5-18 6 16,-14-18 0-16,-4-41 0 0,-9-40 0 15,-14-26-1-15,-12-42 0 16,-6-48-3-16,5-27 1 16,5 8-3-16,13 19 0 15,9 31-3-15,13 13 0 16,10 27-1-16,-1 36 1 16,14 10-2-16,0 30 1 15,4 19-4-15,19 12 0 16,-6 10-4-16,15 5 1 15,-15 8-2-15,-12 0 1 16</inkml:trace>
  <inkml:trace contextRef="#ctx1" brushRef="#br0" timeOffset="190803.5065">4225 8068 44 0,'-9'45'22'0,"36"-18"-30"15,-9-18 47-15,0 4-37 16,4 5 0-16,1 0 1 15,8-4 0-15,10-10-3 16,3-8 0-16,-3-10 1 16,-1 1 1-16,-8-5-3 15,-10-18 0-15,-18-13-3 16,-17-5 1-16,-18-9-2 16,-10-13 0-16,-17 8 0 15,-5 19 1-15,-4 9 0 16,13 17 1-16,5 19 0 15,22 13 1-15,13 13-2 0,28 1 1 16,8-1-1-16,14-4 0 16,5 0 1-16,3-5 0 15,10-4 1-15,0-9 0 16,0-13 3-16,4-5 0 16,-9-9 3-16,-4 0 1 15,-9 0 1-15,-4 5 0 16,-10 8 1-16,0 19 1 15,1 26-2-15,4 19 1 16,4 17-3-16,-8 5 0 0,3 8-2 16,1-3 1-16,-4-10-1 15,-1-18 4 17,10-103-2-32,-14-35 0 15,-5-23 1-15,5-19-4 16,0-30 1-16,4-9-4 15,-4 17 0-15,9 23-5 16,9 31 0-16,4 23-5 16,10 27 0-16,12 26-4 15,1 14 1-15</inkml:trace>
  <inkml:trace contextRef="#ctx1" brushRef="#br0" timeOffset="191643.955">10351 2924 43 0,'-22'-98'21'0,"-23"30"-27"16,18 42 37-16,-27-6-32 15,-22 5 0-15,-36 5-2 16,-41-1 1-16,-49 10 2 15,-53-1 0-15,-46 32-2 16,-57 27 0-16,-42 36 1 16,-12 27 1-16,-50 26 1 15,-9 32 1-15,-18 54 1 16,-17 35 0-16,17 37 1 16,-9 17 1-16,5 41-2 15,26 4 1-15,23 19-2 16,18-1 1-16,54 18-2 15,13-22 1-15,41 17-2 0,58-35 0 16,36-5-2-16,62-13 1 16,59-31-1-16,58-19 0 15,32-17 1-15,53-27 1 16,59-32 0-16,35-31 0 16,59-32 1-16,58-49 0 15,59-49 0-15,48-45 1 16,55-58-2-16,31-63 1 15,36-50-1-15,40-48 1 16,-4-28-1-16,4-40 1 16,5-27 0-16,-5-9 0 15,-13-31-1-15,-10 0 1 0,-30-14-2 16,-19 18 1-16,-62-13-3 16,-32 13 1-16,-58 0-2 15,-54 41 1-15,-62 22 0 16,-77 0 0-16,-63 22 1 15,-58 37 0-15,-63 21 1 16,-76 19 1-16,-76 31 1 16,-90 14 0-16,-80 44 1 15,-82 54 0-15,-93 54 2 16,-77 45 0-16,-85 71 1 16,-58 95 0-16,-49 58-1 15,-14 63 1-15,67 54-3 16,67 13 1-16,104 9-10 15,98 9 1-15,108 4-10 0,108-31 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14T12:49:25.718"/>
    </inkml:context>
    <inkml:brush xml:id="br0">
      <inkml:brushProperty name="width" value="0.05292" units="cm"/>
      <inkml:brushProperty name="height" value="0.05292" units="cm"/>
      <inkml:brushProperty name="color" value="#000066"/>
    </inkml:brush>
  </inkml:definitions>
  <inkml:trace contextRef="#ctx0" brushRef="#br0">8373 15683 19 0,'-18'-63'9'0,"18"31"-2"0,0 32 10 16,0 0-15-16,5 5 0 15,4-1 3-15,-5 1 1 16,5 8-6-16,0 14 0 0,9 9 5 15,-4 18 0-15,-5 22 0 16,0 32 0-16,9 35-1 16,-1 46 0-16,6 35-2 15,-1 41 1-15,5-23-1 16,0-18 0-16,-4-58-1 16,8-27 1-16,5-40-1 15,0-32 1-15,9-36-1 16,-1-35 1-16,6-46-7 15,-5-35 0-15,-5-45-8 16,-9-4 1-16,1-19-2 16,-19 5 0-16</inkml:trace>
  <inkml:trace contextRef="#ctx0" brushRef="#br0" timeOffset="225.2231">7808 17234 38 0,'36'-4'19'0,"76"35"-23"0,-62-31 38 16,12-4-33-16,19-14 0 16,22-5 0-16,14-8 1 15,17-9-7-15,-4-10 1 16,-17-4-6-16,-6 1 1 15,-4-15-2-15,-22-3 0 0</inkml:trace>
  <inkml:trace contextRef="#ctx0" brushRef="#br0" timeOffset="825.1974">9257 17028 30 0,'13'40'15'0,"37"10"-16"16,-33-46 29-16,1 1-28 16,9 8 1-16,-4 5 0 15,-1-4 0-15,-4 3-2 16,0-3 1-16,-4-5 1 16,-1-9 0-16,5-14-1 0,0-4 1 15,4-17-1-15,-4-19 1 16,14-27-1-16,3-9 1 15,-3-22-1-15,-5 9 0 16,0 22-2-16,0 37 1 16,-9 66-1-16,-1 45 1 15,-3 32-1-15,4 35 1 16,0 1 0-16,0 0 0 16,4-32 1-16,1-27 1 15,8-40 0-15,0-41 0 16,1-44-1-16,-5-41 1 15,9-35 0-15,-10-50 0 0,1-27-3 16,-9-58 0-16,9-32-3 16,-9-44 0-16,5 4 0 15,-6 68 0-15,1 66 1 16,-13 59 1-16,-10 36 3 16,-13 63 1-16,1 49 3 15,-15 49 0-15,-4 41 2 16,-4 35 0-16,4 32-2 15,14-36 1-15,-1 54-2 16,14-5 0-16,14 5-1 16,13-18 0-16,13-13-2 15,5-14 1-15,13 0-3 16,19 4 0-16,8 10-3 16,0-10 0-16,-13-13-4 15,-9-18 0-15,-28-26-1 0,-8-37 0 16</inkml:trace>
  <inkml:trace contextRef="#ctx0" brushRef="#br0" timeOffset="1034.876">9154 16122 38 0,'13'41'19'0,"122"-15"-15"0,-86-35 40 15,36-8-42-15,9-1 1 0,27-27 1 16,23-14 0-16,17-3-6 16,-4-15 0-16,-22 1-6 15,-10 4 1-15,-12 14-7 16,-6-9 0-16</inkml:trace>
  <inkml:trace contextRef="#ctx0" brushRef="#br0" timeOffset="1651.0288">10687 16535 39 0,'23'125'19'0,"26"10"-17"16,-27-122 29-16,14 5-31 15,9-4 1-15,5-10 1 16,-6 1 0-16,1-23-4 15,-4-14 0-15,-10-17 0 0,-18-23 1 16,-13-17-3-16,-13-15 1 16,-18 10-1-16,-10 9 1 15,-4 31-1-15,1 27 1 16,3 41 1-16,1 35 1 16,8 18 1-16,6 36 0 15,17-8-2-15,13-6 1 16,23-12-1-16,13-19 1 15,10-22-2-15,8-23 1 0,14-26-1 16,4-19 0-16,-4-26 1 16,-14-23 0-16,0-13 1 15,-17-9 0-15,-14 4 2 16,-5 14 0-16,-9 9 3 16,-8 36 1-16,-5 22 1 15,0 18 1-15,0 18 0 16,0 17 0-16,0 10 0 15,0 18 0-15,9-5-3 16,0-4 0-16,0-9-2 16,0-9 1-16,4-14-1 15,-4-17 1-15,0-19-2 16,0-17 1-16,5-23-1 16,-5-18 1-16,4-17-1 15,5-14 1-15,0 4-3 16,4 23 1-16,-4 22-1 15,5 22 1-15,-1 24-3 0,5 16 0 16,4 15-5-16,1 8 1 16,4-4-5-16,4 5 0 15,5 3-2-15,9-8 0 16</inkml:trace>
  <inkml:trace contextRef="#ctx0" brushRef="#br0" timeOffset="1815.9811">12221 15840 46 0,'4'18'23'0,"-26"103"-22"0,13-85 48 0,5 13-49 16,-1 9 0-16,5 5-2 15,0 4 0-15,5-13-5 16,-1-18 1-16,10-23-8 16,-1-17 1-16,-9-19-2 15,5-26 1-15</inkml:trace>
  <inkml:trace contextRef="#ctx0" brushRef="#br0" timeOffset="1862.4091">12311 15427 1 0,'18'-197'0'0</inkml:trace>
  <inkml:trace contextRef="#ctx0" brushRef="#br0" timeOffset="1965.865">12293 14889 35 0,'-32'76'17'0,"14"45"-15"16,9-85 17-16,0-4-20 15,5 3 1-15,4-3-12 16,13-10 0-16,1-8 9 15,13-10 1-15</inkml:trace>
  <inkml:trace contextRef="#ctx0" brushRef="#br0" timeOffset="2505.8821">12782 15239 20 0,'-86'94'10'0,"15"175"-9"0,53-188 14 16,-14 26-13-16,1 14 0 15,4 0 3-15,14 1 0 16,8-19-5-16,10-27 0 16,8-22 4-16,14-36 0 0,9-32-1 15,18-31 0-15,8-22-2 16,10-32 1-16,-14-26-3 16,-13-10 1-16,-4-4-1 15,-6 23 0-15,-3 35 0 16,-14 36 0-16,-5 41-2 15,-8 31 1-15,-1 31 2 16,1 9 0-16,-5 18 0 16,0-4 1-16,0-5 0 15,4-8 0-15,10-19 1 16,13-13 1-16,17-27-1 16,19-18 0-16,22-32-1 15,14-26 1-15,13-31-2 16,-22-37 1-16,13-22-2 0,-22-31 0 31,4-220-1-31,-31 85 1 16,-27 72-1-16,-27 89 1 15,-14 86 1-15,-13 76 0 16,-9 63 4-16,5 49 0 16,4 54 2-16,9 13 0 15,23 14 0-15,-1-41 0 16,37 32-6-16,17-27 1 15,5-40-8-15,4-45 1 16,0-41-8-16,-9-45 1 16,-4-30-2-16,-40-24 0 0</inkml:trace>
  <inkml:trace contextRef="#ctx0" brushRef="#br0" timeOffset="4368.5843">5871 16145 21 0,'-45'-45'10'0,"9"40"-11"0,32 5 18 0,-19 14-18 15,-8 13 1-15,-5 13-1 16,-9 18 1-16,-4 10 1 16,0 8 0-16,-10-4 0 15,14-10 1-15,10-8 1 16,12-14 0-16,5-8 0 16,27-23 1-16,9-23-1 15,18-8 0-15,18-9-1 16,31-5 1-16,5 9-1 15,4 18 0-15,18 18 0 16,-4 18 0-16,4 18-1 16,-14 17 0-16,-30 15 0 15,-37 12 1-15,-31 19-2 0,-31 8 1 16,-28 6-1-16,-3-28 1 16,-19-27-2-16,-13-27 0 15,4-35-3-15,9-32 1 16,5-22-4-16,13-32 1 15,23 0-2-15,26-13 0 16,23 9-2-16,27 0 0 16</inkml:trace>
  <inkml:trace contextRef="#ctx0" brushRef="#br0" timeOffset="4653.5467">6517 15961 35 0,'-63'80'17'0,"-9"100"-25"16,59-113 36-16,-14 36-28 16,0 14 1-16,-4 17 0 15,8-13 1-15,14-13-2 16,9-23 1-16,18-17 1 15,5-28 0-15,21-31 0 16,24-45 0-16,8-31-3 16,0-27 1-16,0-37-6 15,-4-21 0-15,4-18-5 16,-4-28 1-16</inkml:trace>
  <inkml:trace contextRef="#ctx0" brushRef="#br0" timeOffset="4953.5268">6961 15988 21 0,'-41'112'10'0,"19"18"-3"0,22-103 12 16,4-5-15-16,10 9 0 15,-1 1 2-15,14 4 0 16,5 0-7-16,-1-5 0 16,5 5 6-16,-5-5 0 0,-8-4-1 15,4-9 0-15,-18-4 0 16,-9-10 0-16,0-17 0 15,-9-23 0-15,0-9-1 16,4-31 0-16,5-1-1 16,5-17 0-16,13-4-2 15,4 3 1-15,0 10-3 16,10 13 0-16,4 10-6 16,0 17 1-16,-1 9-7 15,1 23 1-15,9-1-2 16,0 1 1-16</inkml:trace>
  <inkml:trace contextRef="#ctx0" brushRef="#br0" timeOffset="5599.379">7580 15642 31 0,'-45'99'15'0,"9"89"-14"0,27-152 30 15,0 14-30-15,-5-1 0 16,10 0 1-16,0-8 0 16,8-15-2-16,14-17 0 15,-5-27 1-15,14-13 1 16,14-32-1-16,3-22 1 16,6-18-3-16,4-23 1 15,-10 5-2-15,-3 5 1 0,-5 22-1 16,-9 31 0-16,-14 27 0 15,1 31 0-15,-14 46 2 16,-9 31 0-16,4 22 1 16,1 22 1-16,-5-13 0 15,0 14 0-15,4-18-1 16,-4-14 1-16,9-9-1 16,0-18 1-16,9-22-2 15,0-13 1-15,0-19-1 16,5-22 0-16,4-18-2 15,-5-13 1-15,-4-5-1 16,0-18 1-16,-9-13-1 16,-9 0 0-16,0-9 1 15,4 0 0-15,1 9 0 16,4-1 1 0,13-3 1-1,19 12 0-15,4 19 0 0,9 18 0 16,-1 13 0-16,6 9 1 15,-10 9 0-15,-4 13 0 16,-5 14-1-16,-8 5 0 16,-14 13-1-16,-18 17 0 15,-27 10-1-15,-27 13 0 16,-9-4-1-16,1-13 1 16,-1-6-1-16,14-12 0 15,13-14-3-15,18-23 0 16,13-17-4-16,28-14 0 0,13-18-1 15,36-9 0-15</inkml:trace>
  <inkml:trace contextRef="#ctx0" brushRef="#br0" timeOffset="6019.4924">8342 15234 36 0,'-45'67'18'0,"45"14"-24"16,0-58 37-16,5 4-31 16,-5 4 1-16,4-4 0 15,5-9 1-15,9-5-3 16,4-8 1-16,10-23 1 16,17-23 0-16,5-8 0 0,-5-18 0 15,5-18-1-15,-9-14 0 16,9-4 0-16,-5 9 0 15,-9 13-1-15,-4 32 1 16,-9 22 1-16,0 22 0 16,-4 37 2-16,-10 26 1 15,0 27 0-15,-13 9 0 16,0 14 1-16,0-23 0 16,5 50-2-16,4 4 1 15,-9-23-3-15,-9-17 0 16,0-14-2-16,0-27 0 15,-4-22-4-15,-5-13 0 0,9-41-4 16,0-23 1-16,-5-26-7 16,14-18 1-16,18 0 0 15,-4 0 1-15</inkml:trace>
  <inkml:trace contextRef="#ctx0" brushRef="#br0" timeOffset="7054.9756">5997 17732 21 0,'-23'22'10'0,"19"-22"-10"16,4 0 19-16,18-4-14 16,4-9 0-16,18-5 2 15,28-9 1-15,30-27-10 0,23-13 1 16,23-37 6-1,26-26 0-15,41-13-3 0,31-32 1 16,27-9-2-16,9-9 0 16,14-8-1-16,-14 8 0 15,-40 13-4-15,-28 32 1 16,-26 36-5-16,-36 32 0 16,-22 35-3-16,-23 31 0 15</inkml:trace>
  <inkml:trace contextRef="#ctx0" brushRef="#br0" timeOffset="7640.4038">9306 18571 25 0,'-18'9'12'0,"50"18"-14"0,-15-23 20 0,10-4-16 16,18-9 0-16,36-9 4 15,18-13 1-15,35-28-7 16,55-26 0-16,17-31 4 16,40-23 1-16,41-14-1 15,27-26 0-15,36-10-2 16,40-12 0-16,27-10-1 15,27-18 0-15,5 0-1 16,8 1 1-16,-8 12-6 16,-41 15 0-16,-27 26-7 15,-22 27 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7-03-14T12:53:29.681"/>
    </inkml:context>
    <inkml:brush xml:id="br0">
      <inkml:brushProperty name="width" value="0.05292" units="cm"/>
      <inkml:brushProperty name="height" value="0.05292" units="cm"/>
      <inkml:brushProperty name="color" value="#000066"/>
    </inkml:brush>
    <inkml:context xml:id="ctx1">
      <inkml:inkSource xml:id="inkSrc3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03-14T12:53:31.097"/>
    </inkml:context>
  </inkml:definitions>
  <inkml:trace contextRef="#ctx0" brushRef="#br0">12947 8243 0,'0'0'0,"0"0"16,27 40-1,-13 1-15,-10-10 16,-4-31-1,0 0-15,0 0 16</inkml:trace>
  <inkml:trace contextRef="#ctx0" brushRef="#br0" timeOffset="189.0059">17853 17342 0,'0'0'16,"0"0"-16,0 0 15,0 0 1,0 0-16,0 0 16,0 0-16,0 0 15,0 0 1,0 0-16,0 0 16</inkml:trace>
  <inkml:trace contextRef="#ctx0" brushRef="#br0" timeOffset="606.7677">16418 16373 0,'0'0'0,"0"0"16,0 0-1,0 0-15,0 0 16,0 0-1</inkml:trace>
  <inkml:trace contextRef="#ctx1" brushRef="#br0">4136 866 14 0,'4'-18'7'0,"9"-36"0"0,-13 41 7 15,5-10-12-15,-5-12 0 16,0-10 1-16,0-9 0 0,-5 0-5 15,1 0 1-15,-1-4 2 16,-3-5 1-16,-10 18-2 16,4 9 1-16,-13 5 0 15,9 13 0-15,-9-4 1 16,-8 13 0-16,-6 22 0 16,1 19 1-16,-1 3 0 15,15 33 1-15,-1 21-1 16,4 1 1-16,5 13-1 15,9 18 0-15,9 32 0 16,9-1 0-16,9 1-1 16,5 13 0-16,4-9-1 15,-5-5 1-15,-4-13-2 16,-14-13 1-16,-17-19-2 16,-10-13 1-16,-17-22-3 0,-9-22 1 15,-23-37-5-15,-31-22 0 16,-18-40-2-16,-18-32 0 15,0-22-2-15,4-14 0 16,5 14 6-16,23 22 0 16,21 23 5-16,19 22 1 15,22 27 5-15,27 27 0 16,32 18 3-16,26 4 0 16,32 1-4-16,27-5 0 15,35-9-2-15,5-10 0 16,9-8-5-16,14-9 0 0,-19-9-3 15,1-8 0-15,-14-1-5 16,-14-14 1-16,-22-8 0 16,-4-14 0-16</inkml:trace>
  <inkml:trace contextRef="#ctx1" brushRef="#br0" timeOffset="300.0483">4396 1610 29 0,'-18'153'14'0,"18"-23"-13"15,0-94 32-15,4 13-31 16,5 5 0-16,5 0 1 16,12-5 1-16,6-13-5 15,4-14 1-15,4-17 3 16,5-28 1-16,0-21-2 16,-5-28 1-16,1-13-3 0,-15-23 1 15,-12-26-1-15,-10-6 0 16,-8 28-2-16,-19 27 1 15,-3 36-1-15,-15 35 1 16,-4 46 1-16,-4 31 0 16,9 13-1-16,13 13 1 15,0-3-5-15,9 8 0 16,9-18-4-16,22-13 0 16,5-23-3-16,23-26 0 15</inkml:trace>
  <inkml:trace contextRef="#ctx1" brushRef="#br0" timeOffset="645.899">5360 669 36 0,'13'22'18'0,"1"104"-17"16,-19-73 36-16,-13 46-36 16,9 27 1-16,-13 22-1 15,4 22 1-15,-4 14-3 16,13-18 1-16,0-18 1 0,0-23 0 15,4-21-1-15,5-37 1 16,5-36-5-16,13-40 1 16,8-45-6-16,10-40 0 15,5-45-3-15,8-63 0 16</inkml:trace>
  <inkml:trace contextRef="#ctx1" brushRef="#br0" timeOffset="855.4433">6015 153 41 0,'-63'139'20'0,"22"67"-16"0,14-116 38 0,-4 22-40 15,-5 27 0-15,23 23 1 16,8 8 0-16,10-13-4 16,26-18 0-16,-8-22 1 15,12-10 0-15,19-17-4 16,0-36 1-16,4-18-7 15,5-32 1-15,-9-22-6 16,13-22 1-16</inkml:trace>
  <inkml:trace contextRef="#ctx1" brushRef="#br0" timeOffset="1215.8536">6472 1799 26 0,'0'36'13'0,"18"0"-5"0,-5-23 16 16,5 0-22-16,0 5 0 16,9-4 1-16,4-5 1 15,-8 0-5-15,4-5 1 16,-9-8 2-16,0-10 1 15,-5-13-3-15,5-8 0 16,-4-19-4-16,-5-9 1 0,-9-18-2 16,0 5 1-16,-9 9-1 15,0 13 0-15,-5 18 2 16,5 27 0-16,-4 23 3 16,-10 17 0-16,14 27 1 15,0 5 0-15,9 4-3 16,18 5 0-16,5-14-5 15,8-4 1-15</inkml:trace>
  <inkml:trace contextRef="#ctx1" brushRef="#br0" timeOffset="1787.4882">7243 1619 29 0,'-40'63'14'0,"22"22"-8"0,18-53 24 16,4 8-28-16,14 9 0 16,14 5 1-16,8-4 1 15,5-10-4-15,0-13 0 16,4-23 3-16,5-17 1 15,13-18-2-15,5-19 1 0,-9-4-3 16,9-17 0-16,-23-19-4 16,0-22 1-16,-8 22-1 15,-19 18 1-15,0 28-1 16,-8 17 1-16,-10 31 3 16,-4 23 0-16,-4 22 3 15,4 10 1-15,0 12-1 16,4 10 1-16,5-5-1 15,14-4 0-15,13-9-1 16,-1-14 0-16,6-17-1 16,4-23 0-16,-5-14 0 15,5-26 0-15,4-14-1 16,-4-22 0-16,0-19-3 16,4-39 0-16,-22 13 0 15,0 13 1-15,-14 23-1 16,-8 22 0-16,-10 27 2 15,-8 27 0-15,0 31 2 0,-10 14 0 16,10 18-2-16,-10 4 0 16,14-4-4-16,9-5 0 15,9-4-7-15,18-4 1 16,9-10-1-16,9-18 1 16</inkml:trace>
  <inkml:trace contextRef="#ctx1" brushRef="#br0" timeOffset="1995.8727">9261 1682 42 0,'-54'85'21'0,"10"19"-22"16,35-82 47-16,0 9-46 15,0 1 1-15,0 8 0 16,4 0 0-16,5-4-6 15,14-13 1-15,-5-5-5 16,9-18 1-16,9-18-6 16,-1-14 1-16</inkml:trace>
  <inkml:trace contextRef="#ctx1" brushRef="#br0" timeOffset="2161.9384">9037 781 41 0,'-58'22'20'0,"22"10"-25"0,36-14 36 16,0-1-34-1,9 1 0-15,4 0-13 0,14-4 1 16,5-5 13-16,12 0 1 16</inkml:trace>
  <inkml:trace contextRef="#ctx1" brushRef="#br0" timeOffset="2522.2071">9781 1436 25 0,'-17'-23'12'0,"8"14"-5"16,13 14 18-16,1 8-21 16,-1 5 1-16,9 13 4 15,-4 23 1-15,0 5-13 16,5 8 1-16,4 9 7 15,0 0 1-15,4 0-3 16,-4-8 0-16,5-14-2 16,-6-19 0-16,6-21 0 15,-1-23 1-15,10-18-1 16,4-22 1 0,31-81-5-1,-9 13 1-15,5 14-1 16,-9 36 0-16,-9 17-2 15,-5 28 1-15,-9 26 0 16,-13 19 0-16,0 17-1 0,-13 9 1 16,-1-4-5-16,1 5 0 15,-5 3-2-15,18-12 1 16</inkml:trace>
  <inkml:trace contextRef="#ctx1" brushRef="#br0" timeOffset="2897.1081">10992 1252 30 0,'-63'103'15'16,"-17"67"-15"-16,53-125 29 0,0 4-29 16,-4 10 0-16,-1 3 0 15,10-12 1-15,-1-5-1 16,14-9 0-16,9-14-1 15,5-13 1-15,13-23-4 16,22-17 1-16,18-14-2 16,1-9 1-16,4 5-1 15,8 4 1-15,-3 14 2 16,-1 17 1-16,-9 19 5 16,0 17 0-16,-8 10 2 15,-14 17 1-15,-9 9-1 16,-10 23 0-16,-8 4-1 15,-4 9 0-15,-10 10-2 16,-8-15 1-16,-14-13-2 0,-9-13 1 16,9-13-6-16,-4-15 0 15,22-17-9-15,13-9 1 16</inkml:trace>
  <inkml:trace contextRef="#ctx1" brushRef="#br0" timeOffset="3693.2031">13172 1516 13 0,'9'0'6'0,"4"-45"8"0,-4 27-6 16,5-17-7-16,-1-6 1 15,0-4 0-15,-4-8 1 16,-4-6-4-16,-5 5 1 0,-5 14 2 16,-13 9 0-16,1 22 0 15,-15 22 1-15,1 28 0 16,-5 26 1-16,0 18 0 15,-4 5 0-15,-1-1 1 16,14 1 0-16,-4-5 0 16,18-4 0-16,4-23-1 15,18-8 0-15,8-19-1 16,10-13 1-16,9-27-2 16,18-18 1-16,22-22-3 15,1-14 1-15,3-13-3 16,-3 0 1-16,-6 22-1 15,-12 18 0-15,-15 31 3 16,-8 23 0-16,-18 27 1 16,5 13 1-16,-10 10 1 0,1 3 1 15,-1 1-4-15,5-14 1 16,13-22-9-16,-4-22 1 16,14-19-7-16,17-31 1 15,23-17-5-15,-1-15 1 16</inkml:trace>
  <inkml:trace contextRef="#ctx1" brushRef="#br0" timeOffset="4054.2838">15172 678 27 0,'-36'27'13'0,"-18"94"-3"15,45-94 21-15,-9 22-25 16,5 18 1-16,-10 23 3 15,19 13 0-15,4 0-13 16,4 5 0-16,19-23 8 16,17-4 1-16,9-10-4 0,5-17 1 15,18-13-3 1,9-28 0-16,17-4-9 0,-17-18 0 16,18-31-7-16,-19-5 1 15</inkml:trace>
  <inkml:trace contextRef="#ctx1" brushRef="#br0" timeOffset="4279.0825">15822 1341 41 0,'-22'86'20'0,"8"12"-12"0,23-71 30 0,5 18-36 16,-5-9 0-16,8 4 0 15,10 14 0-15,0-9-4 16,9-9 0-16,-13-5-4 16,12-13 0-16,-3-9-8 15,-5-13 1-15,4-14-1 16,1-18 0-16</inkml:trace>
  <inkml:trace contextRef="#ctx1" brushRef="#br0" timeOffset="4428.9003">15862 1005 35 0,'-18'18'17'0,"18"-5"-25"0,5-8 35 16,4 4-34 0,4 0 0-16,14 4-10 0,14 5 0 15</inkml:trace>
  <inkml:trace contextRef="#ctx1" brushRef="#br0" timeOffset="4848.978">16602 1350 28 0,'-13'-36'14'0,"13"27"-7"0,0 9 22 0,9 5-27 16,-9 17 1-16,0 10 1 15,0 4 1-15,0 13-5 16,0 9 0-16,0-4 4 16,0-5 0-16,0 5-1 15,0 0 0-15,4-14-1 16,5-8 1-16,-4-10-1 16,4-17 0-16,13-14 0 15,-4-9 0-15,22-18-1 16,10-18 0-16,-5-22-1 15,8-5 0-15,1 9-2 16,9 10 1-16,-9 17-1 16,-5 9 1-16,1 31-1 15,-15 28 0-15,-17 17 1 16,-4 19 1-16,-14 3-1 0,0 1 1 16,-5 4-2-16,-4 5 0 15,9-18-3-15,0-9 1 16,14-14-6-16,8-17 1 15,1-19-5-15,8-4 1 16</inkml:trace>
  <inkml:trace contextRef="#ctx1" brushRef="#br0" timeOffset="5074.9089">17701 1368 39 0,'-40'81'19'0,"8"31"-17"16,28-76 36-16,-5 0-36 15,0 4 0-15,9 14 0 16,0-5 1-16,13-8-8 16,1-5 0-16,8-14-2 15,-4-13 0-15,14-14-6 16,12-12 0-16</inkml:trace>
  <inkml:trace contextRef="#ctx1" brushRef="#br0" timeOffset="5299.164">18477 1189 27 0,'-112'76'13'0,"-45"23"-7"0,116-68 18 15,-8 5-21-15,0 9 0 16,13 4 1-16,9 1 1 16,45-10-6-16,18 5 0 15,22 4 1-15,32-4 1 16,13-14-10-16,22-4 0 16,28-4-2-16,-14-10 1 15</inkml:trace>
  <inkml:trace contextRef="#ctx1" brushRef="#br0" timeOffset="6170.7853">1929 3458 38 0,'-98'5'19'0,"48"-5"-29"16,59-5 37-16,9 1-30 0,27-10 0 16,18-4-5-1,40 0 1-15,40-13 6 0,32-14 0 16,32-4-5-16,53 4 0 15,18-5 2-15,45 10 1 16,17 0 3-16,33 4 1 16,35 4 3-16,45 6 0 15,17 8 2-15,55 18 0 16,27-14-1-16,40-8 0 16,22-1-2-16,23-13 1 15,31-8-2-15,23-1 0 0,31-9-1 16,22 0 0-1,9-9-1-15,5 1 1 0,9-1 0 16,0 9 0-16,-5-4-1 16,-17 13 1-16,-5-4-1 15,-23-5 1-15,-22 9-5 16,-49 13 1-16,-40 19-7 16,-64 9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14T12:54:29.136"/>
    </inkml:context>
    <inkml:brush xml:id="br0">
      <inkml:brushProperty name="width" value="0.05292" units="cm"/>
      <inkml:brushProperty name="height" value="0.05292" units="cm"/>
      <inkml:brushProperty name="color" value="#000066"/>
    </inkml:brush>
  </inkml:definitions>
  <inkml:trace contextRef="#ctx0" brushRef="#br0">17176 1211 11 0,'-53'-9'5'0,"3"-18"4"0,37 5 5 16,8-9-13-16,-13-5 1 0,5-9 0 15,-1-18 0-15,-4-18-3 16,5-13 1-16,-9 5 4 16,8 12 1-16,1 19-2 15,-10 18 1-15,5 13-1 16,-13 27 1-16,4 27 0 15,-4 26 0-15,-1 28-2 16,-8 9 0-16,13 13 0 16,5 18 0-16,8 5 0 15,1 4 0-15,13 0-1 16,0 4 1-16,0 1-2 16,13 22 1-16,1-5-1 15,-14-13 1-15,-14-4-2 16,10-19 1-16,-10-30-2 15,-8-33 1-15,-5-39-4 16,4-28 1-16,-12-35-2 0,-10-41 1 16,-5-17-1-16,1-14 0 15,9 9 2-15,4 13 0 16,9 23 3-16,4 17 1 16,10 24 4-16,9 17 0 15,4 22 1-15,4 5 0 16,23 0-1-16,22 4 0 15,1 1-1-15,17-5 1 16,18-5-3-16,5-8 1 16,-10-10-1-16,-3-12 0 0,8-15 0 15,-18 5 0-15,-4 0-1 16,-5 5 1-16,-17 13-1 16,-14 23 1-16,-5 26 2 15,-18 9 0-15,-4 37 0 16,0 17 0-16,0 9 0 15,0-4 1-15,0-5 0 16,-4-9 0-16,-5-18-2 16,9-26 1-16,13-28-1 15,1-31 0-15,8-40 0 16,10-23 1-16,4-22-4 16,4-23 1-16,5-4-3 15,4 0 0-15,-4 32-2 16,0 30 0-16,-14 37-1 15,5 35 1-15,-22 28-2 16,-6 22 1-16,-8 13-2 0,-8 14 0 16,8 4-1-16,0 4 0 15,0-3-2-15,0-15 1 16,13-12 2-16,0-19 0 16</inkml:trace>
  <inkml:trace contextRef="#ctx0" brushRef="#br0" timeOffset="675.0955">17661 1799 35 0,'13'-27'17'0,"-26"45"-21"0,13 4 39 16,-5 14-29-16,-4 22 0 15,5 14 1-15,4 9 1 0,13 0-11 16,1-5 0-16,-1-13 7 16,5-14 0-16,0-13-3 15,13-18 1-15,5-23-1 16,0-13 0-16,-5-22-2 15,1-32 1-15,-5-13-4 16,0-18 0-16,-5-9-2 16,-4 9 1-16,4 13-1 15,-4 14 0-15,-4 22 2 16,-1 27 1-16,5 18 5 16,-4 18 0-16,-1 18 3 15,5 4 0-15,-4 5 1 16,8 18 0-16,-9-5-1 15,10 1 0-15,-5-1-2 16,4-9 1-16,-8-8-3 16,13-5 1-16,-14-9-1 0,0-18 0 15,5-14-1-15,0-17 0 16,9-10-3-16,-4-17 1 16,4 4-2-16,4 9 0 15,-9 5-1-15,1 18 1 16,-10 8 3-16,10 32 1 15,-10 0 1-15,-4 18 1 16,0 9 1-16,-4 0 1 16,-1 13 0-16,1 0 0 15,-1-13-3-15,1-9 1 0,3-14-1 16,10-22 0-16,0-18-1 16,14-22 1-16,4-14-1 15,8-18 0-15,1-8-1 16,5-10 1-16,12 0-2 15,-12 32 0-15,-10 36 1 16,-4 31 0-16,-23 31 1 16,-13 23 0-16,-4 17 1 15,-1 19 1-15,5 4 0 16,9-9 0-16,9-4 0 16,-4-23 0-16,13-26-4 15,9-23 0-15,4-32-9 16,0-35 0-16,10-27-5 15,-1-36 0-15</inkml:trace>
  <inkml:trace contextRef="#ctx0" brushRef="#br0" timeOffset="1425.8939">19970 772 23 0,'0'-41'11'0,"0"6"4"16,5 26 9-16,-1 4-21 15,5 10 0-15,5 13 6 16,-5 22 1-16,-1 18-11 0,1 27 0 16,5 32 7-16,-5 9 0 15,0 22-2-15,0-5 1 16,0-4-4-16,-5 5 1 15,5-19-1-15,-4-26 0 16,-1-14-3-16,-4-27 1 16,-4-22-5-16,-5-27 0 15,-14-31-4-15,-13-19 0 16,-17-21-5-16,-19-15 0 0,-13-12 2 16,-5 12 0-16,0 15 5 31,90-37 8-31,-193 184 2 15,32-80 0-15,27 17 6 16,30-8 0-16,33-5 2 16,35 0 0-16,31-5-4 15,46-22 0-15,30-18-1 16,24-18 0-16,39-4-2 16,5-5 0-16,18 9-5 15,-9 10 1-15,-4 12-6 16,-5 19 1-16,-36 17-6 15,-18 23 1-15</inkml:trace>
  <inkml:trace contextRef="#ctx0" brushRef="#br0" timeOffset="1861.4804">20410 1624 36 0,'9'81'18'0,"4"26"-20"0,-4-71 32 15,-4 18-30-15,-1 13 1 16,0 5 1-16,1-9 0 16,4 0-3-16,4-19 1 0,-4-17 2 15,0-9 0-15,14-22-1 16,-1-32 0-16,14-18-3 15,9-31 1-15,0-18-4 16,0-18 0-16,-5-9-1 16,-9 17 1-16,-4 33 2 15,-9 44 1 1,-4 112 4 0,-5 14 1-16,0 13 4 15,-5 5 1-15,5-10-1 16,4-13 0-16,-4-13-3 15,5-18 1-15,8-23-5 16,1-26 0-16,8-37-5 16,1-21 1-16,8-33-4 15,0-26 0-15,1-45-6 16,-1-22 1-16</inkml:trace>
  <inkml:trace contextRef="#ctx0" brushRef="#br0" timeOffset="2101.5116">21504 422 23 0,'-41'36'11'0,"-3"18"0"0,35-18 14 16,-5 4-21-16,5 23 0 15,0 17 2-15,5 24 0 16,4 48-8-16,4 18 1 16,10 10 5-16,17-1 1 0,9 5-3 15,5-27 1-15,-4-22-2 16,-5-23 1-16,-5-14-3 15,-13-30 1-15,0-28-5 16,-9-27 0-16,-18-17-6 16,-23-23 1-16,-35-22-3 15,-5-27 0-15</inkml:trace>
  <inkml:trace contextRef="#ctx0" brushRef="#br0" timeOffset="2266.6905">20733 1418 24 0,'8'18'12'0,"73"22"-9"16,-54-40 20-16,18 0-20 16,27-14 1-16,17-3 1 15,24-15 0-15,-6 1-10 16,10-1 0-16,-1-4 0 16,-4 10 0-16,-17-1-4 15,-15 13 0-15</inkml:trace>
  <inkml:trace contextRef="#ctx0" brushRef="#br0" timeOffset="2746.1342">21876 1584 28 0,'-72'107'14'0,"18"1"-8"0,46-86 25 16,3 5-28-16,5 0 0 15,5-9 4-15,8-5 0 16,14-13-9-16,9-13 1 16,13-14 3-16,5 0 1 15,9-13-6-15,8-1 1 16,-12 1-7-16,-5-14 1 0,-5 9-4 15,-22 1 1-15,-9 8 1 16,-23 4 1-16,-17 10 7 16,4 8 0-16,-9 14 6 15,0 9 1-15,5 5 3 16,-1-1 0-16,14 10-1 16,9-1 1-16,9-4-4 15,23 4 0-15,3-8-3 16,15-5 0-16,-1-5-1 15,-4-4 0-15,4-9 0 16,-4 14 0-16,-4 4 0 16,-1 9 1-16,-13 4 0 15,-5 14 1-15,-13 9 1 16,-9 4 1-16,-9 1 1 16,0-15 1-16,-9 1 0 15,9-13 0-15,0-10-1 0,0-8 0 16,0-23-3-16,23-18 1 15,4-22-3-15,13-14 0 16,10-18-7-16,8-8 1 16,0 12-5-16,10 15 1 15,-10 17-4-15,0 13 0 16,-8 28-1-16,-1 13 0 16</inkml:trace>
  <inkml:trace contextRef="#ctx0" brushRef="#br0" timeOffset="2987.9081">23248 1476 46 0,'0'31'23'0,"0"23"-25"15,0-36 49-15,-4 9-47 16,4 0 1-16,0 4-1 15,0 10 1-15,0-6-6 16,0 1 1-16,0-9-5 16,4-9 1-16,5-13-6 15,5-10 0-15,4-8 0 16,4-14 0-16</inkml:trace>
  <inkml:trace contextRef="#ctx0" brushRef="#br0" timeOffset="3137.8647">23199 1149 24 0,'-9'26'12'0,"31"-12"-18"0,-17-10 24 16,13 1-27-16,4 4 0 16,19 0-2-16,12 4 0 15</inkml:trace>
  <inkml:trace contextRef="#ctx0" brushRef="#br0" timeOffset="3708.1934">23849 1359 30 0,'-40'-18'15'0,"-18"36"-14"16,44-9 31-16,1 9-29 15,-1 14 0-15,-4 3 0 16,9 6 1-16,0 4-5 15,9 0 0-15,5-5 3 16,4-4 0-16,4 4-1 16,14-8 0-16,5-15 0 15,8-8 1-15,5-4-2 16,-5-28 0-16,5-8-2 16,-5-18 0-16,-4-1-1 15,5 6 0-15,-6 3-1 16,-3 19 1-16,-10 13 1 0,1 13 0 15,-10 14 3 1,10 9 0-16,-15 5 1 0,6 3 0 16,4-12 1-16,0-5 0 15,9-14-1-15,0-8 1 16,4-14-2-16,0-9 0 16,1-22-2-16,-10-14 0 15,10-4-2-15,-5-19 0 16,-5-12-3-16,5-14 0 15,-14-5 0-15,-8 0 1 0,-5 10 3 16,-5 31 1-16,-4 22 3 16,-4 31 1-16,-14 23 4 15,-4 36 1-15,-5 27 0 16,-5 9 0-16,1 13-3 16,13 32 1-16,9 4-3 15,18 0 0-15,18-9-5 16,5-9 0-16,8-13-6 15,5-19 1-15,4-17-5 16,0-9 1-16,-4-23-4 16,0-13 1-16</inkml:trace>
  <inkml:trace contextRef="#ctx0" brushRef="#br0" timeOffset="4188.6162">17024 3463 35 0,'0'8'17'0,"99"10"-18"16,-46-22 34-16,37-5-27 15,27-9 0-15,49-4 4 16,67-28 0-16,36-21-11 15,63-19 1-15,85-27 8 16,40-22 0-16,41 18-3 16,31-4 0-16,9 8-2 15,-13-9 1-15,-14 19-1 16,-9 13 0-16,-35 8 0 16,-23 10 0-16,-36 18-1 15,-40 4 1-15,-32 14-9 16,-49 13 1-16,-54 9-14 15,-36 9 1-15,-67-23-3 0,-67 68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14T12:59:17.326"/>
    </inkml:context>
    <inkml:brush xml:id="br0">
      <inkml:brushProperty name="width" value="0.05292" units="cm"/>
      <inkml:brushProperty name="height" value="0.05292" units="cm"/>
      <inkml:brushProperty name="color" value="#000066"/>
    </inkml:brush>
  </inkml:definitions>
  <inkml:trace contextRef="#ctx0" brushRef="#br0">18562 8135 8 0,'-4'-9'4'0,"8"-4"-3"0,1 4 4 16,-5 0-4-16,0-4 0 15,0-1 0-15,0 1 1 16,0-5-3-16,-5 4 1 0,-8 1 1 16,-5-1 1-16,-9 5-2 15,0 0 1-15,-18 5-1 16,0-1 0-16,-4 5 1 15,-1 0 0-15,-3 0 0 16,-1 0 0-16,-9 0 0 16,-4-9 1-16,9 5-1 15,-10-5 0-15,-4-4-1 16,-17-5 0-16,8-5 0 16,-9-4 1-16,-8 0-2 15,-5 0 1-15,8 5 0 16,-17 0 1-16,-4-10-1 15,-5-4 1-15,0 9 0 16,-5 1 0-16,9 3 0 16,-8-4 0-16,-14 0 0 15,0-4 0-15,9-1-1 16,-9 1 1-16,9 4-1 0,-9-4 1 16,0 13-1-16,0-9 0 15,-5 0 0-15,14 5 0 16,-22 4 1-16,-10-5 0 15,10 10 0-15,-5-1 0 16,4 14 0-16,-13 5 0 16,0 8-1-16,-8-4 0 15,3 14 0-15,10 8 1 16,-10 5-1-16,10 4 0 0,4 1-1 16,4 4 1-16,23 8 0 15,0 10 0-15,9 0-1 16,5-5 0-16,12 1 0 15,15-6 0-15,-1 10 0 16,14-9 1-16,4 4 0 16,23 14 0-16,13-9 0 15,18 17 0-15,13 10 0 16,19 0 0-16,-1 13 0 16,14-13 0-16,14 4 0 15,8 5 0-15,23-1 0 16,-5 5 1-16,18-9-1 15,14-4 0-15,13-5 0 16,18 1 0-16,-9-1 0 16,18-22 0-16,5-1-1 15,-1 6 1-15,19-1-1 16,-10-9 1-16,18 9-1 16,5 5 1-16,9 4 0 0,-4-8 0 15,17-6 0-15,0-3 0 16,14-5 0-16,13-14 1 15,0-9-1-15,10-4 1 16,8-9-1-16,-14-4 0 16,15 4-1-16,-1-9 1 15,-5-5-1-15,-3-4 0 16,-1-13-2-16,-4-5 0 16,-5-14 0-16,-4-8 1 0,-14-27 0 15,0-10 0-15,-9-8 0 16,-13 4 1-16,-9-4 2 15,-27-18 0-15,-13-13 0 16,-28-6 0-16,-8-3 0 16,-32 8 1-16,-17 1-1 15,-41 4 0-15,-27 4 0 16,-36-22 0-16,-40 22-1 16,-32 23 1-16,-49 4-1 15,-31 14 1-15,-32 13-1 16,-17 9 1-16,-32 14-4 15,-32 4 1-15,-4 14-3 16,-31 8 1-16</inkml:trace>
  <inkml:trace contextRef="#ctx0" brushRef="#br0" timeOffset="43114.5374">24159 9777 19 0,'-63'-63'9'0,"-9"27"-6"0,45 18 9 16,-31-4-12-16,-5-1 1 16,-22-4-1-16,-23 5 0 15,-4 4 0-15,-31 9 0 16,-10 0 0-16,-8 0 0 15,-1 9 0-15,-26 0 0 16,-5 0 0-16,5 5 0 16,-5 3 0-16,-9 1 1 15,5 5-1-15,0-1 1 0,4 19 0 16,0-10 0-16,9 14 0 16,-4 18 0-16,22 13-1 15,-5 23 1-15,5-1-1 16,14 10 1-16,13 0-1 15,4 13 1-15,14 0-1 16,27 23 0-16,18 13 0 16,18-5 1-16,17 5-1 15,19 18 1-15,26 9-1 16,28 0 1-16,21-5-1 16,37-4 1-16,13 5-1 15,36-6 1-15,9-8 0 16,36-13 1-16,9-28-1 15,27-12 1-15,22-15 0 16,23-21 0-16,26-24-1 16,-4-26 1-16,22-18-2 0,-13-9 1 15,0-31-1-15,0-18 1 16,-36-18-1-16,-17-23 0 16,-10-18 0-16,-36-8 0 15,-17-23 0-15,-15-23 0 16,-26-8 0-16,-35-14 0 15,-19-22 0-15,-22 0 0 16,-32 8 0-16,-31 1 0 16,-31-14 0-16,-32 14 0 15,-36 13 0-15,-31 23 0 16,-49 4 0-16,-32 13 1 0,-58 23-1 16,-32 32 0-16,-44 30-3 15,-23 41 0-15,-8 32-6 16,8 26 1-16,18 14-1 15,54-4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7-03-14T13:04:46.386"/>
    </inkml:context>
    <inkml:brush xml:id="br0">
      <inkml:brushProperty name="width" value="0.05292" units="cm"/>
      <inkml:brushProperty name="height" value="0.05292" units="cm"/>
      <inkml:brushProperty name="color" value="#000066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03-14T13:04:47.045"/>
    </inkml:context>
  </inkml:definitions>
  <inkml:trace contextRef="#ctx0" brushRef="#br0">16015 9418 0,'0'0'0,"0"0"16,0 0-16,0 0 16,0 0-1,0 0-15,0 0 16,0 0-1,0 0-15,0 0 16,0 0-16,0 0 16,0 0-1,0 0-15,0 0 16,0 0 0,0 0-16</inkml:trace>
  <inkml:trace contextRef="#ctx1" brushRef="#br0">4741 3741 24 0,'-18'31'12'0,"5"-4"-7"0,13-18 12 0,-5 0-15 16,1 9 1-16,-10 0 0 16,5 0 0-16,0-5-4 15,0 1 1-15,-4-1 3 16,4-4 0-16,0 0-1 15,4-5 0-15,5 1-1 16,0-1 1-16,5 1-1 16,4-5 0-16,0 0-1 15,13 0 1-15,10-18 1 16,30-18 0-16,33-36-1 16,17-17 1-16,40-6-1 15,41-17 0-15,0 9-12 16,-14 22 1-16</inkml:trace>
  <inkml:trace contextRef="#ctx0" brushRef="#br0" timeOffset="2026.8793">16804 15588 0,'0'0'0,"0"0"15,0 0-15,0 0 16,14 0-1</inkml:trace>
  <inkml:trace contextRef="#ctx1" brushRef="#br0" timeOffset="1726.2276">5992 9113 37 0,'-22'-40'18'0,"8"17"-13"0,14 14 18 16,0-4-22-16,0-5 1 15,5 0 0-15,8-9 1 16,28-27-3-16,17-4 0 16,23-14 3-16,35-13 0 15,5 0-2-15,14 4 0 16,13 0-5-16,4 18 0 16,1 23-8-16,-46-9 0 15</inkml:trace>
  <inkml:trace contextRef="#ctx1" brushRef="#br0" timeOffset="5990.183">5947 13068 16 0,'0'-13'8'0,"0"-1"-2"16,0 10 9-16,0 4-14 16,0 0 1-16,-9 0 0 15,5 0 0-15,-1 0-2 16,1 0 0-16,-5 0 1 16,4 4 1-16,-8 1-1 15,8-1 1-15,1 1-1 16,-5-1 1-16,4 1 0 15,-3-1 0-15,-1 1 0 16,0 4 0-16,0 0-1 16,-5 0 1-16,-4 0-1 15,5-5 0-15,4 5-1 0,-9 0 1 16,9 4-1-16,-5-8 0 16,5-1 0-16,1 5 0 15,3 0 0-15,5 0 1 16,5 0 0-16,12-9 1 15,6-9 0-15,17-9 1 16,10-17 0-16,26-15 0 16,27-8-1-16,27-14 1 15,13-9-2-15,1 1 0 0,8-1-4 16,1 9 0-16,-19 27-9 16,-17 1 0-16</inkml:trace>
  <inkml:trace contextRef="#ctx1" brushRef="#br0" timeOffset="27265.5357">5566 13979 7 0,'31'-41'3'0,"5"-13"0"16,-22 36 3-16,4-4-6 15,-5 0 1-15,-4-1 0 0,-4 5 1 16,-10 0-3-16,-4 0 1 16,-4 5 1-16,-5-1 0 15,0 10-1-15,-5-9 0 16,5-1 0-16,-8-4 0 15,-10-4-1-15,0-5 1 16,-5 4 0-16,-3 5 0 16,-1 1 0-16,-9 3 1 15,-13 1-1-15,-10-1 0 0,-3 1 0 16,-5 4 1-16,-5-5-1 16,-13 5 0-16,13-9 0 15,0 0 0-15,-17-8 0 16,-5-6 0-16,4-8 0 15,-13 8 0-15,-5 5 0 16,-8 1 0-16,-5 3 0 16,0 5 0-16,-5 0-1 15,-8 9 1-15,-1 14 0 16,-4-5 1-16,9 9-2 16,-4 13 1-16,-5 5 1 15,27 4 0-15,0 5-1 16,-5-4 1-16,14 4-1 15,5-5 0-15,17 5-1 16,5 9 0-16,4-9-2 16,23 8 1-16,9 15 0 15,13 4 0-15,22 4 0 16,10 18 1-16,26 5 0 0,10 4 1 16,17 5-1-16,27-10 1 15,23 1 0-15,13-9 0 16,23-10 0-16,22-8 0 15,27-14 0-15,13-13 0 16,14-4 0-16,26-5 0 16,1-14-1-16,-5-4 1 15,32-4-1-15,-23-5 1 0,9-5-1 16,18 1 1-16,-22-14 0 16,0 0 0-16,-9 0 0 15,-5-5 0-15,-27-8 0 16,0 4 0-16,-26-9 0 15,-14-9 0-15,-27 1 0 16,-23 3 1-16,-21-17-1 16,-33-5 1-16,-26-4-1 15,-27 0 0-15,-31-5 0 16,-36-4 1-16,-23 13-2 16,-31 0 1-16,-18 0-1 15,-23 5 0-15,-30 0 0 16,-19-1 1-16,-9 19-1 15,-13 9 0-15</inkml:trace>
  <inkml:trace contextRef="#ctx1" brushRef="#br0" timeOffset="29172.0187">11216 6203 13 0,'-13'-45'6'0,"4"36"0"0,9 9 6 16,0 0-12-16,5 0 1 16,-1 0 1-16,5 9 0 15,0 13-2-15,9 9 1 16,0 19 1-16,9 13 1 16,-9 17-1-16,9 10 1 15,0 18-2-15,-10 13 1 0,6-9-1 16,-10-14 0-16,1-12 1 15,-1-24 0-15,-4-21 1 16,-4-19 0-16,-1-26-1 16,-4-37 1-1,27-125-1 1,-5-8 0-16,10-1-2 16,8 31 0-16,10 23-2 15,3 36 0-15,-3 31 0 16,4 23 0-16,13 40 0 15,5 22 0-15,-1 9-5 16,-8 10 1-16,-9 4-2 16,0 8 0-16</inkml:trace>
  <inkml:trace contextRef="#ctx1" brushRef="#br0" timeOffset="29606.7447">12100 7005 25 0,'-9'126'12'0,"45"-86"-5"0,-27-40 21 15,4-13-26-15,14-5 0 16,9-23 0-16,13-21 0 0,14-6-3 15,13-12 1-15,1-1 1 16,12 0 0-16,-12-8-2 16,-10-1 1-16,-18-4-2 15,-8 4 1-15,-19 18-1 16,-31 23 0-16,-18 35 1 16,-9 32 0-16,-18 36 1 15,-8 18 0-15,3 27 2 16,1 26 0-16,27 1 0 15,8 4 1-15,23-32-1 16,23-12 1-16,8-15-3 16,32-12 1-16,17-19-4 15,10-13 0-15,13-18-3 16,18-32 0-16,-4-8-5 16,9-14 0-16,13-26 1 15,-9-24 0-15</inkml:trace>
  <inkml:trace contextRef="#ctx1" brushRef="#br0" timeOffset="29922.7686">13423 6292 21 0,'-67'45'10'0,"-5"27"-13"0,58-59 21 15,5 5-17-15,0 0 0 16,14-4 5-16,17 4 0 15,23 4-6-15,31 5 1 0,23 4 4 16,-9 5 0-16,22 0-1 16,-9 0 0-16,-9 9-2 15,-22 4 0-15,-41 14-1 16,-31 4 0-16,-31 0 0 16,-32 5 0-16,-27-9 0 15,-13-18 0-15,0-14-2 16,0-13 1-16,22-18-4 15,10-13 0-15,35-1-3 16,22-4 0-16,19-4-4 16,31-10 0-16</inkml:trace>
  <inkml:trace contextRef="#ctx1" brushRef="#br0" timeOffset="30388.6178">14652 6481 31 0,'-45'67'15'0,"36"27"-15"0,9-63 28 15,0 41-27-15,0 31 0 16,0 5 2-16,0 22 0 16,0 31-4-16,9-4 0 15,-9 5 3-15,4-23 0 16,-4-14-1-16,-4-17 0 0,4-27 0 15,-9-23 1-15,-18-18 0 16,4-35 1-16,-8-28-2 16,0-39 0-16,-1-41-2 15,-4-32 1-15,14-26-4 16,9-37 1-16,21 14-2 16,10 23 1-16,27 17 1 15,9 28 1-15,13 8 2 16,10 36 0-16,-1 19 2 15,0 26 1-15,9 18-1 16,-17 13 0-16,-6 19-1 16,-21 13 1-16,-5 22-2 15,-36 9 1-15,-14 5 0 16,-22 4 0-16,-18-4-2 16,-8-18 1-16,-1-18-4 15,9-19 1-15,14-17-6 0,4-26 1 16,27-10-4-16,31-27 1 15</inkml:trace>
  <inkml:trace contextRef="#ctx1" brushRef="#br0" timeOffset="30748.3783">15517 6602 27 0,'0'58'13'0,"-18"32"-8"0,9-59 24 16,9 9-27-16,-13 1 1 15,-1 4 1-15,14-5 0 0,-9-4-5 16,18-9 0-16,5-5 4 16,13-13 0-16,22-13-2 15,14-10 0-15,4-22-2 16,-4-13 1-16,9-9-2 16,-14-19 0-16,-9-8-1 15,-26 5 1-15,-10-6-1 16,-35 19 1-16,-5 13 0 15,-14 27 1-15,-8 18 0 16,-5 27 1-16,-9 9 0 16,23 9 0-16,4 9-1 15,14 4 1-15,22-8-3 16,9-10 0-16,22-4-2 16,14-9 0-16,9-14-3 15,9-13 0-15,17-18-1 16,14-8 1-16</inkml:trace>
  <inkml:trace contextRef="#ctx1" brushRef="#br0" timeOffset="31093.6517">16472 6261 27 0,'-40'31'13'0,"-32"117"-11"0,54-107 28 16,-9 21-26-16,-4 28 0 16,4 9 1-16,0 8 1 15,0-13-8-15,5-13 1 16,17-9 5-16,5-18 0 15,5-18-1-15,17-18 0 16,19-23-1-16,12-31 0 0,19-27-1 16,18-26 0-16,0-14-3 15,13-18 0-15,0 17-1 16,-5 15 1-16,-17 21 1 16,4 28 1-16,-31 27 2 15,-4 26 0-15,-15 23 2 16,-17 22 1-16,-4 27 0 15,-14 14 0 1,-14 31-4 0,1-31 1-16,8-23-8 15,10-22 1-15,8-36-7 16,23-23 0-16,-9-26-4 16,36-36 0-16</inkml:trace>
  <inkml:trace contextRef="#ctx1" brushRef="#br0" timeOffset="31407.9936">17871 6126 27 0,'-85'45'13'0,"5"31"-10"0,57-58 20 16,-13 5-19-16,-13 4 0 15,9 13 4-15,4 5 1 16,9-14-10-16,13 5 0 15,28 4 7-15,8 1 0 0,19-5-3 16,-1 0 1 0,18-1-3-16,-4 1 1 0,0 5-2 15,-9-1 1-15,-14 9-1 16,-31-4 1-16,-4 0-2 16,-28 0 1-16,-13-14 0 15,-17-8 1-15,-1-10-4 16,13-22 1-16,15-13-6 15,8-19 0-15,40 1-6 16,10 0 1-16</inkml:trace>
  <inkml:trace contextRef="#ctx1" brushRef="#br0" timeOffset="31769.2854">17970 6642 44 0,'-108'90'22'0,"46"17"-18"0,53-80 37 16,4 9-39-16,1 0 1 15,8-5 1-15,10-8 0 16,13-5-5-16,26-18 0 16,10-18 3-16,13-14 0 15,10-12-1-15,3-10 0 16,-3-14-1-16,-6 10 1 15,-4-9-3-15,-8 4 1 16,-23 0-3-16,-27 5 1 16,-10 13-2-16,-16 18 1 0,-6 27 2 15,-26 27 0-15,-23 14 3 16,5 21 1-16,4 37 2 16,18 13 1-16,14 9-3 15,26-27 0-15,36-8-11 16,19-24 0-16,35-12-7 15,-4-32 0-15</inkml:trace>
  <inkml:trace contextRef="#ctx1" brushRef="#br0" timeOffset="33646.0283">19369 7310 23 0,'-9'0'11'0,"5"36"-11"0,8-27 12 0,1 4-14 16,-5 1 0-16,0-1-9 15,0 1 0-15</inkml:trace>
  <inkml:trace contextRef="#ctx1" brushRef="#br0" timeOffset="34170.6918">20096 6265 16 0,'-9'-36'8'0,"-18"1"-3"0,22 21 10 16,-8 1-14-16,-14 8 0 16,-9 10 3-16,-9 22 0 15,-4 8-4-15,-14 28 1 16,9-4 2-16,10 8 0 0,12 0 0 16,23-4 1-1,18-5-1-15,23-9 0 0,26-8-1 16,9-10 0-16,14-4 0 15,8-13 0-15,10-10-1 16,-9 1 0-16,-9 4-1 16,-19 8 1-16,-12 15-1 15,-32 17 1-15,-27 0-1 16,-32 14 1-16,-26 5-1 16,-14-15 1-16,-4-8-1 15,0-9 1-15,13-18-2 16,14-18 0-16,13-18-5 15,23-22 1-15,31-23-5 16,26-13 1-16,15-14-3 16,26 0 1-16</inkml:trace>
  <inkml:trace contextRef="#ctx1" brushRef="#br0" timeOffset="34470.924">20912 5463 26 0,'-18'26'13'0,"13"42"-16"0,5-37 26 15,-4 10-21-15,-5 21 1 16,-4 28 2-16,4 27 0 16,-9 17-6-16,0 5 1 15,4 0 3-15,1 0 0 0,13-18-1 16,13-13 1-16,5-18-2 15,9-14 1-15,9-22-2 16,9-23 1-16,9-18-3 16,-1-22 0-16,1-26-3 15,-9-10 1-15,-9-22-3 16,-18 4 0-16,-14-14-4 16,-13-12 1-16</inkml:trace>
  <inkml:trace contextRef="#ctx1" brushRef="#br0" timeOffset="34637.4614">20091 6472 19 0,'-80'85'9'0,"84"-85"-6"15,9-5 12-15,14 1-15 16,14-5 0-16,26-9 0 16,14-9 0-16,26-4 0 0,14-1 0 15,9-4-3-15,-4 0 1 16,0 14-4-16,4 9 1 15</inkml:trace>
  <inkml:trace contextRef="#ctx1" brushRef="#br0" timeOffset="35297.0641">21638 6467 27 0,'-40'-31'13'0,"18"-10"-10"0,17 23 24 16,-8 9-25-16,4 0 1 0,-5 14 0 15,-17 26 1-15,-1 5-5 16,10 18 1-16,-5 9 3 16,14 18 1-16,4 4-2 15,9-5 0-15,18-3 0 16,4-15 0-16,9-17 0 16,10-18 1-16,-1-22-2 15,5-28 1-15,13-26-1 16,1-18 0-16,8-10-3 15,-9-17 0-15,0-13-2 16,-4-10 0-16,-9 9-1 16,-5 23 1-16,-8 31 0 15,-19 32 0-15,-13 35 4 16,-9 28 1-16,-4 17 1 16,-5 27 1-16,0 5-1 0,14 9 0 15,8-5 1-15,9-13 0 16,5-14-2-16,9-22 1 15,14-18 0-15,4-27 0 16,8-32 0-16,-8-13 0 16,-4-22-2-16,-6-18 1 15,-12-32-4-15,4-26 1 16,-9-19-3-16,4-17 0 16,-8-9-2-16,8 8 1 15,-9 23 1-15,-4 27 0 16,-9 41 3-16,-4 35 0 0,-5 40 3 15,-18 37 1-15,0 26 2 16,-9 32 0-16,-4 8 0 16,4 24 0-16,9 26-1 15,9 4 0-15,9 1-1 16,9-10 0-16,9-17-2 16,9-10 1-16,14-21 0 15,-1-15 0-15,5-17-2 16,0-23 1-16,4-13-3 15,-9-22 0-15,-4-18-5 16,-13-5 1 0</inkml:trace>
  <inkml:trace contextRef="#ctx1" brushRef="#br0" timeOffset="35942.4129">21719 6252 34 0,'5'45'17'0,"89"-41"-14"0,-58-4 18 16,13-9-21-16,23-4 0 16,17-10 0-16,-3-4 1 15,-1-8-1-15,5-1 0 16,-5 0-1-16,-5 4 1 16,-12 10-2-16,-19 9 0 15,-18 30-1-15,-17 19 1 16,-5 18-1-16,-18 13 1 0,-5 1 1 15,5-1 1-15,0 0 3 16,1-13 0-16,8-9 1 16,13-18 1-16,0-14 0 15,19-13 0-15,8-4-2 16,14-10 1-16,13-17-2 16,9-9 1-16,-8-5-2 15,-5 0 0-15,-14 5-1 16,-4 8 0-16,-9 23-1 15,-10 14 0-15,-17 17 1 16,-9 18 0-16,-4 5 0 16,-5 5 0-16,-4-1 2 15,4-9 0-15,4-4 1 16,5-9 0-16,9-9 0 16,9-14 0-16,0-12-1 15,13-15 0-15,14-4-2 16,9-13 1-16,9-14-5 0,4-13 1 15,-9-27-2-15,5 13 1 16,-9 14-1-16,-9 17 0 16,-5 14 3-16,-8 23 0 15,-15 31 5-15,6 22 0 16,-14 1 2-16,0 17 1 16,4 5 1-16,-4-5 0 15,0 9-2-15,-4-4 0 16,-1-9-1-16,-4-9 0 15,-9-14-4-15,-9-13 0 16,-18-18-5-16,-26-22 0 0,-19-1-6 16,0 1 0-16,-9 4-7 15,1 4 0-15</inkml:trace>
  <inkml:trace contextRef="#ctx1" brushRef="#br0" timeOffset="45428.4405">11315 8817 22 0,'0'0'11'0,"0"-9"-9"0,0 9 11 16,0 0-12-16,0 0 0 15,0 0 1-15,0 0 1 16,0 0-3-16,0 0 0 16,5-9 2-16,-1 5 1 15,-4 4 0-15,5 0 0 16,-1-5-1-16,-4 5 1 16,5-4-1-16,-5 4 0 15,0 0-1-15,0 0 1 16,0 0-1-16,0 0 0 15,0 0 0-15,4-9 0 0,-4 9-1 16,5 0 1-16,-5 0-1 16,0 0 1-16,0 0-1 15,0 0 0-15,9-9 0 16,-9 9 0-16,0 0 0 16,8 0 1-16,-3-5-1 15,4 10 1-15,0 4 0 16,4 13 0-16,-4 5 0 15,-4 0 1-15,4 13 0 16,4 14 1-16,1-5-1 16,4 14 0-16,4 4-1 15,5-4 1-15,-5-5-1 16,10-13 1-16,-5-9-1 16,-9-9 0-16,-5-9 0 15,1-18 1-15,-10-18-1 16,-8-4 1-16,-10-14-1 15,-4 0 1-15,-4-4-1 0,4-5 0 16,4 4-1-16,1-3 0 16,17 3-1-16,19-4 1 15,13-4 0-15,17-14 0 16,24 5 0-16,17-5 0 16,5 0 0-16,-1 1 0 15,1 3 0-15,-14 10 0 16,-9 9-4-16,-26 13 1 15,-19 18-3-15,-22 18 0 16,-18 18-3-16,-9 8 0 0,5 10-6 16,13 0 0-16</inkml:trace>
  <inkml:trace contextRef="#ctx1" brushRef="#br0" timeOffset="46255.0679">12934 9068 25 0,'-13'5'12'0,"-5"-5"-10"0,18 0 17 16,0 0-17-16,0 4 1 15,9 1 2-15,9-5 1 16,-1 0-7-16,10-5 1 16,-4-4 4-16,17-4 0 0,18-1-2 15,1 1 0 1,17-5-5 0,-13 4 1-16,-9 10-4 15,-14 4 0-15,-18 4-5 16,1 10 1-16</inkml:trace>
  <inkml:trace contextRef="#ctx1" brushRef="#br0" timeOffset="46480.0694">13051 9378 38 0,'18'-5'19'0,"67"-17"-24"0,-54 8 36 16,5-4-31-16,4 5 0 15,5-5-6-15,-4 4 1 16,-6 10 2-16,6 8 0 16,-5 1-7-16,4 8 0 15</inkml:trace>
  <inkml:trace contextRef="#ctx1" brushRef="#br0" timeOffset="48010.8471">14903 8799 21 0,'-14'9'10'15,"14"13"-7"-15,0-22 11 0,0 5-13 16,5 4 0-16,4 0 2 15,-5 0 1-15,5 4-3 16,5 10 0-16,-14 17 2 16,9 14 1-16,4 13-1 15,1 14 1-15,-10 4-2 16,18 0 0-16,-13-9 0 16,-4-22 0-16,8-13 1 15,-13-14 1-15,9-14-1 16,-9-13 1-16,0-18 0 15,5-22 0-15,4-14-2 16,-5-13 1-16,10-5-3 16,8-4 1-16,14-1-2 15,4 6 1-15,-4 3-1 16,9 6 1-16,0 12-2 0,-5 5 1 16,10 10-3-16,3 3 0 15,1 5-4-15,5 5 1 16,3-1-6-16,-8 10 0 15</inkml:trace>
  <inkml:trace contextRef="#ctx1" brushRef="#br0" timeOffset="48476.9513">15540 9221 31 0,'-14'44'15'0,"45"1"-10"16,-8-40 24-16,4-10-28 16,9-8 1-16,4-14 1 15,0 0 0-15,19-9-4 16,3-4 0-16,-8-5 2 15,9 5 1-15,-14-5-2 16,-8-5 1-16,-1-8-2 16,-4 9 0-16,-9-1-1 15,-14 1 0-15,1 0-1 0,-14 8 1 16,0 19-1-16,-14 9 1 16,-13 26 2-16,-8 32 0 15,-19 13 3-15,-9 27 0 16,14 23 1-16,-1 4 0 15,19 0 0-15,8-4 1 16,19-14-3-16,22-27 1 16,18-17-4-16,18-19 0 15,8-31-6-15,1-27 1 16,22-22-7-16,10-14 1 16,8-13-1-16,-5-1 0 15</inkml:trace>
  <inkml:trace contextRef="#ctx1" brushRef="#br0" timeOffset="48896.1003">17199 8647 25 0,'13'-41'12'0,"10"-8"-17"15,-23 31 24-15,-9 0-18 16,-5 0 1-16,-26 23 3 16,-18 21 1-16,4 10-5 15,-36 9 0-15,0 13 4 16,10-4 1-16,8 5-1 16,5-6 0-16,22-3-2 0,13-5 0 15,23-10-2-15,23-12 1 16,13-14-1-16,31-9 0 15,5-5 0-15,0-13 0 16,8 0 0-16,1 9 0 16,-18-4-1-16,-9 13 1 15,-27 27-1-15,-32 13 0 16,-8 19 0-16,-18 12 1 16,-1 10-1-16,-22-9 1 15,10-14-2-15,8 0 1 0,4-26-6 16,28-14 1-16,26-18-8 15,28-27 0-15</inkml:trace>
  <inkml:trace contextRef="#ctx1" brushRef="#br0" timeOffset="49406.4849">17782 8741 42 0,'-45'13'21'0,"18"54"-28"15,18-53 33-15,-4 17-26 16,-1 14 1-16,1 18 0 0,13 18 1 16,-5 13-2-16,5 13 0 15,0 1 1-15,0 9 1 16,5-5-1-16,4-9 1 15,-9 0-1-15,0-13 0 16,-9-19 1-16,-14-17 0 16,-8-22 0-16,-5-23 1 15,5-32-1-15,-1-26 0 16,5-23-1-16,14-26 1 16,8-37-5-16,1 36 0 15,26-49-1-15,19 0 0 16,21 5 1-1,1 26 0-15,0 28 1 16,9 21 1-16,-14 23 3 16,0 14 0-16,-8 18 0 15,-5 8 1-15,-10 10-2 16,-12 8 1-16,-5 9-1 16,-18-4 0-16,-18 5-1 15,-9 8 0-15,-9 5-3 16,-4 4 1-16,-5-8-5 15,13-5 0-15,1-5-6 16,18-8 0-16</inkml:trace>
  <inkml:trace contextRef="#ctx1" brushRef="#br0" timeOffset="49797.4461">18607 8651 35 0,'4'0'17'0,"-26"36"-20"0,0-9 28 16,-10 13-24-16,-13 10 0 16,-9 3 2-16,10 6 0 15,8-1-4-15,13-13 1 16,14-5 2-16,9-4 1 0,23-14-2 15,4-13 1-15,9-9-1 16,22-18 0-16,5-13 0 16,8-5 0-16,-3-9-1 15,-10-17 0-15,-9 3-1 16,-13-8 1-16,-18 9-1 16,-27-1 0-16,-9 15-1 15,-22 17 0-15,-1 22 0 16,-3 14 1-16,-6 9-1 15,1 4 1-15,13 5-4 16,14 5 0-16,17 4-5 16,23-14 0-16</inkml:trace>
  <inkml:trace contextRef="#ctx1" brushRef="#br0" timeOffset="50278.2942">19396 8409 29 0,'-36'-18'14'0,"5"22"-7"0,26-8 21 15,1 8-27-15,-5 5 0 16,-5 5 2-16,6 4 0 16,-1 9-3-16,0 9 0 15,-5 13 3-15,10 0 1 16,-5 14 0-16,9-5 0 0,0 5-1 15,-5 4 0-15,1-4-1 16,-1 0 1-16,-4-5-1 16,5-13 0-16,-1-5-1 15,1-22 1-15,4-13 0 16,9-14 0-16,-5-14 0 16,14-17 1-16,0-9-2 15,9-14 0-15,4-13-1 16,5-5 0-16,9 0-1 15,0 10 1-15,4 17-1 16,-4 18 0-16,-4 22 0 16,-1 28 0-16,-9 13 0 15,-13 9 1-15,0 13-1 16,-9-4 1-16,-4 9-2 16,-5-5 0-16,0 0-1 15,0-13 0-15,9-4-2 0,9-10 0 16,4-13-5-16,18-14 1 15,14-4-4-15,27-17 0 16</inkml:trace>
  <inkml:trace contextRef="#ctx1" brushRef="#br0" timeOffset="50683.552">20513 8229 30 0,'-14'0'15'0,"-17"23"-9"16,17-10 21-16,-12 1-25 16,-10 8 0-16,-9 10 1 15,0 8 0-15,9 5-4 16,9-5 0-16,5-4 3 15,13-5 1-15,13-8-2 16,14-5 0-16,14 0 0 16,8 0 0-16,5 0 1 15,0 4 0-15,13 5-1 16,-9 4 1-16,-8 5-1 16,-19 0 1-16,-22-4 0 15,-22-6 0-15,-23 6-1 16,-27-5 0-16,0 0-1 0,14-14 1 15,-5-13-5-15,14 0 0 16,13-18-5-16,23-4 0 16,13-5-5-16,27-5 0 15</inkml:trace>
  <inkml:trace contextRef="#ctx1" brushRef="#br0" timeOffset="51073.97">20786 8597 30 0,'-31'32'15'0,"13"-5"-8"0,18-19 23 0,0 10-28 16,4-9 1-16,1 5 3 15,4-1 1-15,13-4-8 16,5-4 1-16,5-10 4 15,17-8 1-15,9-14-2 16,14-18 1-16,4-4-3 16,-8-1 1-16,3-3-4 15,-8-1 1-15,-9-5-2 16,-23 6 0-16,-22 8-1 16,-18 13 1-16,-31 19 0 15,-36 31 0-15,-5 22 5 16,-4 37 0-16,4 8 1 15,9 18 1-15,27-13 0 0,32-1 1 16,22-4-5-16,31-17 0 16,37-10-10-16,26-27 0 15,36-17-6-15,4-28 1 16</inkml:trace>
  <inkml:trace contextRef="#ctx1" brushRef="#br0" timeOffset="64299.593">12436 10880 11 0,'-9'-9'5'0,"5"0"-2"16,4-5 5-16,0 5-7 15,0-4 1-15,-5 0 0 16,5-1 0-16,-4-4-3 16,-1 0 1-16,-4 0 2 15,-4 0 0-15,-1 0-1 16,-8 0 0-16,4 5 0 15,-4 4 1-15,-1 9-2 0,-8 5 1 16,-5 3 0-16,-9 6 0 16,-4 17 0-16,4 5 0 15,-4 14-1-15,8-1 0 16,10 5 0-16,8-9 0 16,15-10 0-16,21-8 0 15,23-9 0-15,18-4 0 16,8-5-1-16,6-5 1 15,3 10 0-15,6 4 1 16,-1 8-1-16,-4 15 0 16,-5-10 0-16,-18 10 0 0,-26 8 1 15,-14 9 0-15,-41 18 0 16,-31 10 0-16,-17-10 0 16,-28-13 1-16,-4-18 1 15,4-19 0-15,14-12-2 16,9-14 0-16,22-9-5 15,18-14 1-15,18 1-4 16,27 0 0-16,23-1-2 16,17 5 1-16</inkml:trace>
  <inkml:trace contextRef="#ctx1" brushRef="#br0" timeOffset="64795.4274">13306 11131 17 0,'0'4'8'0,"45"-17"-10"15,-22 8 16-15,3-8-15 16,33 0 1-16,-10 4-1 15,18-18 1-15,-4 4 0 16,0 1 0-16,-9 4-5 16,-5 4 1-16</inkml:trace>
  <inkml:trace contextRef="#ctx1" brushRef="#br0" timeOffset="64990.2951">13768 11521 31 0,'54'-22'15'0,"107"-32"-18"0,-107 27 31 0,31 5-37 16,23-19 1-16,-5-4-9 15,-4-17 0-15</inkml:trace>
  <inkml:trace contextRef="#ctx1" brushRef="#br0" timeOffset="66191.2873">15593 10795 11 0,'-36'-32'5'0,"32"32"1"15,4 0 5-15,13 0-13 0,1 0 1 32,22 5 1-32,-5 4 1 15,5 9 0-15,-14 9 0 16,14 13-1-16,-9 0 1 15,0 5 0-15,0 4 1 16,0 5-2-16,-14-9 1 16,10-5-1-16,-10-8 1 15,-4-10 0-15,5-13 1 16,-1-13-1-16,1-10 0 0,4-22 0 16,4-13 0-16,0-18-1 15,-4 0 1-15,9-10-2 16,5 1 0-16,-1 13 0 15,18 0 0-15,1 1-2 16,3 3 0-16,24 6-1 16,-15 8 1-16,15 4-2 15,-14 14 0-15</inkml:trace>
  <inkml:trace contextRef="#ctx1" brushRef="#br0" timeOffset="66596.373">16333 11194 21 0,'36'-14'10'0,"45"1"-14"0,-59-1 20 16,32 1-16-16,-5-14 0 15,10-4-4-15,8-19 0 16,-13-4 3-16,-5-4 1 16,0-5-4-16,-13 1 0 15,-9 3 0-15,-9 5 1 16,-4-4 1-16,-1 18 1 16,-13 8 1-16,0 10 0 0,-13 22 2 15,-5 18 1-15,-18 27 0 16,0 44 0-16,5 19 0 15,4 0 0-15,9 4-1 16,18-5 1-16,9-21-2 16,27-19 1-16,-5-27-3 15,18-26 1-15,14-19-4 16,9-22 0-16,-5-13-1 16,0-32 0-16</inkml:trace>
  <inkml:trace contextRef="#ctx1" brushRef="#br0" timeOffset="67002.0236">17670 10427 16 0,'0'27'8'0,"0"9"-11"0,0-32 15 16,0 10-12-16,4 8 1 15,-4 5-1-15,14 4 1 16,-1 10-2-16,-4 4 1 16,0 8 0-16,9 1 1 0,-5 0-1 15,1 0 0-15,4 0 0 16,-9-5 0-16,-14-4 1 15,-4 4 0-15,-22-4 0 16,-41-9 0-16,-4-5 0 16,-14-4 0-16,-13-4 0 15,13-10 0-15,14-4-1 16,13-5 1-16,23 1-4 16,4-5 1-16,18-9-3 15,18-9 1-15,18-9-2 16,27-4 1-16</inkml:trace>
  <inkml:trace contextRef="#ctx1" brushRef="#br0" timeOffset="67437.5383">18069 10566 16 0,'45'-14'8'0,"-14"32"-9"16,-18-4 16-16,-4 8-15 0,9 19 1 15,0 30 1-15,5 10 0 16,-1 18-2-16,1-1 0 15,-1 19 1-15,5 4 0 16,-9 9 0-16,4-9 1 16,-8-9-2-16,-1-17 1 15,-13-19 0-15,-13-18 0 16,-5-22 0-16,-18-23 0 16,-9-22 0-16,-9-26 0 15,-9-28-1-15,10-18 1 0,-1 0-2 16,22-35 1-16,6-19-2 15,26-4 0-15,13 5 0 16,32 8 0-16,13 32 0 16,14 4 1-16,9 14 0 15,-5 13 1-15,14 9 0 16,-5 18 1-16,-9 10-1 16,-22 8 1-16,-14 22-1 15,-26 5 1-15,-23 18-1 16,-23 13 1-16,-13 14-1 15,-13 9 1-15,-5 0-2 16,5-9 0-16,13-14-5 16,23-9 1-16,17-13-1 15,14-9 0-15</inkml:trace>
  <inkml:trace contextRef="#ctx1" brushRef="#br0" timeOffset="68037.3114">19127 10557 26 0,'-67'40'13'0,"9"90"-18"0,53-94 28 15,-4 14-23-15,0 3 0 16,5-3 0-16,-1-10 0 16,5-9-1-16,5-4 0 15,-1-13-1-15,14-14 1 16,-5-18-1-16,5-14 0 0,-9-17 0 15,0-9 0-15,0-5 1 16,5 5 0-16,-10-10 1 16,1 1 0-16,-5 18 1 15,13 4 0-15,5 18 0 16,-4 9 0-16,4 14-1 16,13 8 0-16,-4 5 0 15,-5 0 0-15,10 0-1 16,-1 5 1-16,-4 4 0 15,-9-5 0-15,9 9 1 16,-9 5 0-16,0 5 0 16,-9-1 1-16,-9 0 0 15,0 10 0-15,-5-1 0 16,1-4 0-16,-5 0 0 16,4-14 1-16,5-8-2 15,5-10 1-15,8-17-1 0,5-10 0 16,9-8 0-16,9-14 1 15,9-9-2-15,4 10 1 16,0-15-2-16,5 10 1 16,-4 13-2-16,-6 14 1 15,-3 13 0-15,-10 9 1 16,-13 22 0-16,0 18 0 16,-5 19 1-16,-4 12 0 15,-4 6 0-15,-1-10 0 16,10-9-3-16,-5-8 0 15,0-19-4-15,13-22 1 0,1-18-5 16,8-18 1-16</inkml:trace>
  <inkml:trace contextRef="#ctx1" brushRef="#br0" timeOffset="68427.5558">20441 10413 18 0,'-9'-13'9'0,"9"-36"-7"16,0 35 14-16,-4-4-15 15,-1-4 0-15,-4 4 0 16,-4 9 0-16,-5 4-1 16,4 14 0-16,-4 0 1 0,5 9 1 15,4 9-1 1,0 9 0-16,9-5 0 0,9 5 0 15,9 0 0-15,9 5 0 16,9-6 0-16,0-3 1 16,4-5-1-16,5-5 1 15,-5 1-1-15,-4-1 0 16,-23-9 0-16,-17 5 1 16,-27 5-1-16,-23 4 0 15,-23 4 0-15,-3 1 0 16,-10-1-2-16,5-9 1 0,4-8-2 15,14-10 0 1,18-4-3-16,17-4 0 0,19-5-4 16,13-9 0-16</inkml:trace>
  <inkml:trace contextRef="#ctx1" brushRef="#br0" timeOffset="68788.5655">20625 10400 21 0,'-18'18'10'0,"-22"45"-9"16,40-59 16-16,0 10-17 15,4-1 1-15,10 5 1 16,8-5 0-16,5 1-3 16,9-10 1-16,9-4 1 15,4-13 1-15,-4 4-1 16,9-13 0-16,-1-5-1 0,6-9 1 15,-10 0-1-15,-13 0 0 16,-9-4-1-16,-14-1 1 16,-13 10-1-16,-9 4 0 15,-13 18 0-15,-10 18 1 16,6 13-1-16,-15 19 1 16,-4 4 0-16,-4 8 0 15,4 10 0-15,9-4 1 16,14 8-2-16,13 5 1 15,9-10-4-15,13-12 0 16,14-14-3-16,5-14 1 0</inkml:trace>
  <inkml:trace contextRef="#ctx1" brushRef="#br0" timeOffset="68984.7318">21414 10772 37 0,'0'-9'18'0,"9"5"-23"15,0 4 38-15,9 0-35 16,-5 0 1-16,14-5-20 16,-4 1 1-16</inkml:trace>
  <inkml:trace contextRef="#ctx1" brushRef="#br0" timeOffset="69478.5725">22316 9741 24 0,'-27'-18'12'0,"9"22"-11"16,4-4 10-16,-4 14-11 16,-4 13 1-16,-10 13-1 15,1 9 1-15,4 5-2 16,5-5 1-16,13 1 0 16,0-5 0-16,22-5 0 15,5-4 0-15,18-9 0 16,9 0 0-16,13-5 0 15,-8 5 0-15,-1-5 0 0,-4 1 0 16,-9 4 0-16,-14 4 1 16,-17 5-1-16,-28 0 1 15,-26 0-1-15,-14 0 0 16,0-5-2-16,-4-4 1 16,13-9-5-16,14-5 0 15</inkml:trace>
  <inkml:trace contextRef="#ctx1" brushRef="#br0" timeOffset="70124.7108">22513 10248 24 0,'-23'8'12'0,"23"37"-13"16,9-36 20-16,-4 9-19 15,4 0 0-15,4-4 0 16,10-5 1-16,-1-5-1 16,10-13 0-16,3-4 0 15,6-10 1-15,4-4-1 16,-1-9 1-16,-8-13-1 16,0 0 0-16,-4-1-1 15,-10 6 1-15,-4-1-1 16,-9 4 0-16,-5 6 0 15,-4 8 1-15,-9 9-1 16,5 4 0-16,-23 28 0 0,-9 31 0 16,-4 26 1-16,-1 14 0 15,-3 5 0-15,12 9 0 16,14-5 1-16,9-13 0 16,9-5 0-16,14-22 0 15,17-18 0-15,14-18 1 16,4-32 0-16,14-13 0 15,13-22 0-15,-4-18 0 16,-5-28-2-16,5-21 1 16,0-19-2-16,-9 5 0 0,8-18-3 15,-12-18 0-15,3 14-2 16,-12 13 0-16,-14 13 3 16,-9 32 0-16,-14 22 1 15,-8 32 0-15,-14 13 2 16,-23 32 1-16,-13 30 1 15,-8 42 1-15,-15 21-1 16,-8 28 0-16,0 13-1 16,9 18 1-16,4 0-1 15,13-9 0-15,10-32 0 16,9-12 0-16,13-10-1 16,4-18 1-16,14-18-2 15,18-17 0-15,18-19-5 16,9-17 0-16</inkml:trace>
  <inkml:trace contextRef="#ctx1" brushRef="#br0" timeOffset="70604.8184">23804 10248 23 0,'-22'58'11'0,"31"9"-12"15,-9-62 17-15,9 4-16 16,0-9 1-16,0-5-1 15,13-8 1-15,1-19-2 16,8-8 1-16,0-14 0 16,-4-13 0-16,-4 4 0 15,4-4 0-15,-5-1 0 16,1 15 0-16,-14 8-1 16,-14 9 0-16,-4 13 1 15,-22 15 0-15,-14 21 0 16,-9 18 0-16,-4 37 0 15,-1 12 1-15,6 1 0 16,12-9 0-16,19 4-1 16,4-18 1-16,18-17-1 15,18-10 0-15,18-13-1 0,17-13 1 16,10-19-3-16,0-13 0 16,9-13-4-16,4-1 1 15</inkml:trace>
  <inkml:trace contextRef="#ctx1" brushRef="#br0" timeOffset="70965.4368">24504 9216 18 0,'-9'58'9'0,"-18"122"-7"16,23-126 13-16,-10 31-15 15,1 31 0-15,-1 19 1 16,10-5 0-16,8-13-1 16,1-19 0-16,8-13-1 0,1-22 1 15,-1-22-1-15,5-15 0 16,0-35-5-16,0-17 0 16</inkml:trace>
  <inkml:trace contextRef="#ctx1" brushRef="#br0" timeOffset="71144.9894">24082 9597 10 0,'45'-27'5'0,"63"14"-13"0,-86 4 4 0</inkml:trace>
  <inkml:trace contextRef="#ctx1" brushRef="#br0" timeOffset="71640.6198">24360 9911 17 0,'-17'0'8'0,"8"27"-10"16,9-18 17-16,0 9-15 16,0 4 1-16,0 14 0 15,4 5 0-15,1-5-2 16,12-1 1-16,-3-8 1 16,8-9 0-16,1-4-1 15,4-5 1-15,-5-5-3 16,5-13 0-16,0 0-3 15,-5-18 0-15</inkml:trace>
  <inkml:trace contextRef="#ctx1" brushRef="#br0" timeOffset="72060.7126">24979 9126 16 0,'-13'5'8'0,"-10"17"-5"16,23-8 11-16,-4 22-13 15,-1 22 0-15,1 9 0 16,-5 18 1-16,-9 1-3 16,0 12 1-16,5 14 1 15,4 9 0-15,4-22-1 16,5-18 1-16,5-18-1 15,-1-19 1-15,1-17 0 16,4-18 0-16,0-18-2 16,0-18 0-1</inkml:trace>
  <inkml:trace contextRef="#ctx1" brushRef="#br0" timeOffset="72241.8984">24428 9759 24 0,'-27'31'12'0,"45"-8"-8"0,0-23 13 16,4-5-17-16,18-4 1 15,19-4 2-15,-5-1 0 16,4-4-5-16,5-9 1 16,-5 0-2-16,0 0 0 15,-8 1-4-15,-15 3 0 0</inkml:trace>
  <inkml:trace contextRef="#ctx1" brushRef="#br0" timeOffset="72796.6332">24966 9723 27 0,'-32'13'13'0,"6"28"-16"15,21-28 23-15,1 5-21 16,4 0 1-16,0 0 0 16,4-5 0-16,5 1 0 15,9-10 1-15,0-4-1 16,9-9 0-16,9-9 0 0,-5-4 1 16,-4-5 0-16,4-4 0 15,-4 4-1-15,-9-9 1 16,-9 0-1-16,0 0 0 15,-9 9-1-15,-9 5 1 16,0 8-2-16,0 10 1 16,5 8-1-16,-1 5 0 15,5 5 0-15,9-1 1 16,5-8 0-16,8-10 0 16,1-4 0-16,12 0 0 15,6-4 1-15,4-5 0 0,-5 0 1 16,-4 0 0-16,-9 0 0 15,-14 5 0-15,1 4 0 16,-23 9 1-16,0 9-1 16,-9 9 0-16,-14 8 0 15,6 1 0-15,8 5 0 16,0-10 0-16,9-4 1 16,4-9 0-16,14-9 0 15,9-13 0-15,9-5 0 16,22-14 1-16,1-13-2 15,-5-8 1-15,4-10-8 16,9 0 0-16,-4 9-3 16,-5 0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14T13:06:08.205"/>
    </inkml:context>
    <inkml:brush xml:id="br0">
      <inkml:brushProperty name="width" value="0.05292" units="cm"/>
      <inkml:brushProperty name="height" value="0.05292" units="cm"/>
      <inkml:brushProperty name="color" value="#000066"/>
    </inkml:brush>
  </inkml:definitions>
  <inkml:trace contextRef="#ctx0" brushRef="#br0">1499 4933 3 0,'9'9'1'0,"18"-4"0"15,-14-10 2-15,0-4-3 16,5 0 0-16,5 0 1 15,4 5 0-15,4-5-1 16,5 9 0-16,9 5 0 16,4-5 1-16,0 0 0 15,1 4 1-15,22-4-1 16,8 4 0-16,10-4-1 16,13-4 1-16,18 4 0 15,9-9 0-15,14-4-1 16,13-1 0-16,18 1 0 15,-9-5 0-15,8-5-1 16,1 5 1-16,18 5 0 16,-9-10 1-16,4 10-1 0,14 0 1 15,9-1 0-15,-18 1 0 16,22-5-1-16,-4 9 1 16,0 4-1-16,8-13 1 15,6 18-1-15,3 5 0 16,-26-10 0-16,13 1 0 15,-17-1 0-15,3 1 0 16,-12-10 0-16,-1-8 1 16,0 0 0-16,-17-5 1 0,4 0-1 15,-32-5 1-15,-4 5-1 16,-9 5 1-16,-13 4-1 16,-14 5 1-16,0 8-1 15,-27 5 0-15,-17 9-1 16,-14 9 1-16,-14 5-3 15,-18 3 0-15,-17 10-3 16,-32 18 1-16</inkml:trace>
  <inkml:trace contextRef="#ctx0" brushRef="#br0" timeOffset="5284.349">24338 2628 5 0,'-49'-22'2'0,"-28"-5"1"15,60 18 3-15,-19 5-5 16,0-1 0-16,-5-13 1 15,-8 5 0-15,-9-14-3 16,-1 0 1-16,-8 0 1 0,-14-4 0 16,-8-1-1-16,-1 1 1 15,-9 4-1-15,-13 0 0 16,5 0 0-16,-14 5 0 16,-18 4-1-16,9 0 0 15,-27 0 0-15,13-9 0 16,-13 5 0-16,-9-1 0 15,5 5 0-15,-14-4 0 16,9-1 1-16,-9 5 0 0,9 5 0 16,-18-5 1-16,18 0 0 15,-4 5 0-15,-9 8 0 16,4 5 1-16,9 0-1 16,-5 5 0-16,-8 17-1 15,9 9 0-15,-1 14 0 16,1 5 0-16,-5-1 0 15,9 5 0-15,4 9 0 16,1-5 0-16,9-9 0 16,8 9 0-16,-8 10-1 15,22 12 1-15,4 15 0 16,18 8 0-16,1-5 0 16,4 6 1-16,13-15-1 15,9 10 1-15,5 4-1 16,4 23 1-16,5-1-1 15,9-4 0-15,-10-9 0 16,19 9 0-16,0-4 1 0,8 22 0 16,1 0-1-16,18-9 0 15,4-13 0-15,4 4 0 16,5 0 0-16,23-4 0 16,8 8-1-16,14 10 0 15,9-14 1-15,4-18 1 16,27 4-1-16,23 1 0 15,-5-14 0-15,32 0 1 16,17 1-1-16,5 8 0 16,5-23 0-16,13-8 1 0,4-9-1 15,27 0 0-15,-13-14 0 16,9-4 1-16,18 0-2 16,4-18 1-16,14-5 0 15,13-4 0-15,0-18 0 16,14-9 0-16,13-4-1 15,-14-14 1-15,14-9 0 16,5-13 0-16,-14-14 0 16,14-13 0-16,-1 8 0 15,-22-12 0-15,9-1 0 16,-22 9 0-16,-9 5 0 16,-27-18 0-16,-5-10 0 15,-18-12 0-15,-17 4 0 16,-19 0 0-16,-4 8 0 15,-18-12 0-15,-17-14 0 16,-15-23 0-16,-13 5-1 16,-4 5 0-16,-18-5 0 0,-14 0 1 15,-13-23 0-15,-18 14 1 16,-13 5-1-16,-19 8 1 16,-17 5 0-16,-14-13 1 15,-18-19 0-15,-22 10 0 16,-18 17 0-16,-18 10 1 15,-22 8-2-15,-23 9 1 16,-18 19-3-16,-31-1 0 16,-36 27-3-16,-14 23 1 0,-35 26-3 15,-19 19 1-15</inkml:trace>
  <inkml:trace contextRef="#ctx0" brushRef="#br0" timeOffset="10117.9943">8100 4821 6 0,'-5'5'3'0,"23"-23"0"0,-18 18 3 16,0 0-5-16,5-5 1 16,-5 5 0-16,13 0 0 15,-4-4-2-15,-9 4 0 16,0 4 2-16,5 5 0 15,-5 0-2-15,0 9 1 0,4 0 0 16,-4-4 1 0,0 8-1-16,0 5 0 0,0 13 0 15,5 5 1-15,8 9 0 16,5 18 1-16,4 4-2 16,-4 9 1-16,9 5-1 15,0-14 1-15,14 14-2 16,8 4 1-16,5 5-1 15,-1 13 1-15,10 4-1 16,0-4 0-16,9-4 0 16,4 4 1-16,0 5-1 15,-4-10 1-15,9 1 0 16,13-5 1-16,9-4-1 16,0-1 0-16,14-12 0 15,-5-19 1-15,0-13-1 16,9-9 1-16,5-5-7 15,-23-4 1-15,-9 0-4 16,-31-5 1-16</inkml:trace>
  <inkml:trace contextRef="#ctx0" brushRef="#br0" timeOffset="10884.061">11530 7436 12 0,'-35'-41'6'0,"8"32"-3"0,22 14 7 15,5 4-9-15,-4 18 1 16,4 13 2-16,0 32 1 15,4 13-6-15,10 18 0 16,-5-13 3-16,0 9 1 0,4-5-2 16,9-5 1-16,-4-12-2 15,5-15 0-15,-5-26 1 16,4-18 0-16,5-13 0 16,0-28 0-16,9-13-1 15,4-31 1-15,1-36 0 16,8-23 0-16,18-8-2 15,5-5 1-15,4-5-1 16,-13 14 1-16,0 32 0 16,-1 30 1-16,-8 42 2 15,0 35 0-15,-5 40 2 16,-8 58 0-16,4 41 0 16,-14 32 1-16,0 17-1 15,1 14 0-15,-5-27-4 16,0-36 0-16,4-18-4 15,-13-40 1-15,0-28-4 16,0-17 1-16,-9-40-8 16,4-32 1-16</inkml:trace>
  <inkml:trace contextRef="#ctx0" brushRef="#br0" timeOffset="11965.0571">13324 7337 21 0,'-40'14'10'0,"-10"30"-7"16,46-12 12-16,-23 17-15 16,9 36 1-16,-9 14 0 15,9 9 0-15,-13 4-2 16,13-9 1-16,5 0 1 16,-1-9 0-16,14-18-1 15,0-17 0-15,5-14 0 16,8-19 1-16,9-12-1 15,5-23 1-15,5-9-1 16,8-13 1-16,9-14-1 16,5 0 1-16,-4-18-1 0,-6-9 1 15,15-22-1-15,-19-4 0 16,-17 12 0-16,3 15 0 16,-12 21 1-16,-10 19 1 15,-4 40 0-15,0 36 1 16,-4 17 0-16,4 19 0 15,0 18 0-15,13 17 0 16,10 1-2-16,17-9 1 16,-9-23-2-16,5-18 0 0,0-13-1 15,-13-27 0-15,8-23 0 16,5-31 0-16,0-22-1 16,4-23 0-16,-4-4 1 15,4-14 0-15,-17-22 0 16,8-18 1-16,5 27-1 15,-18 18 1-15,13 22 1 16,-4 27 1-16,-9 36 0 16,5 36 0-16,-1 31 1 15,-4 23 0-15,4 22 0 16,14 23 0-16,5-5-2 16,-5 0 1-16,-5-18-1 15,0-31 0-15,-13-14 0 16,5-18 0-16,-10-22 0 15,14-27 1-15,-18-22-1 16,5-32 0-16,3-22 0 16,-8-27 0-16,5-1-1 0,13-12 1 15,-14-10-2-15,14 14 0 16,0 27-1-16,-5 27 1 16,14 35 1-16,-9 28 0 15,9 26 1-15,-9 18 0 31,22 99 1-31,-17-13 0 16,4-23 0-16,-14-13 1 16,-8-19-2-16,-1-21 1 15,0-19-1-15,1-17 0 16,-14-23-1-16,9-32 0 0,4-26 0 16,1-27 0-16,17-1-3 15,5-17 1-15,4 0-1 16,5 13 1-16,-18 14 0 15,9 36 0-15,-9 26 2 16,4 32 1-16,1 18 1 16,-5 40 1-16,13 14 0 15,-4 22 1-15,4 5-2 16,-4-10 0-16,4-17-7 16,1-23 0-16,-5-22-6 15,4-31 0-15,-4-32-4 16,4-36 0-16</inkml:trace>
  <inkml:trace contextRef="#ctx0" brushRef="#br0" timeOffset="12340.8974">16024 8543 20 0,'-36'68'10'0,"14"-15"-3"0,31-44 11 15,-1 9-15-15,-3 0 1 16,22 5 2-16,-5-1 0 16,5 5-8-16,0 0 0 15,9-5 5-15,4-8 1 0,19-1-3 16,-1-4 1-16,5-22-2 16,-5-10 0-16,-13-12-1 15,-9-10 0-15,-9-14-1 16,-5-8 1-16,-22-5-1 15,-9-8 0-15,-18 8 2 16,-9 14 0-16,5 22 3 16,-9 22 0-16,-5 28 2 15,13 49 1-15,1 31 0 16,17 13 1-16,10 19-2 16,22 8 1-16,27 5-9 15,0-22 0-15,31-18-11 16,-13-32 0-16</inkml:trace>
  <inkml:trace contextRef="#ctx0" brushRef="#br0" timeOffset="14411.8914">22006 7055 15 0,'0'-5'7'0,"0"19"4"0,0-10-6 0,0 1-4 16,0-5 0-16,0-9 0 16,-4-14 1-16,-1-13-3 15,5-13 1-15,-4-14 1 16,-1-13 0-16,-4 0-2 16,-13-10 1-16,-14-3-1 15,-9-14 0-15,0-5-1 16,-9 14 1-16,-13 9 0 15,-5 17 1-15,10 24 2 16,-6 26 1-16,-3 49 1 16,3 41 0-16,-12 35 1 15,8 59 0-15,9 36-2 16,14 18 1-16,13 26-2 16,18 1 1-16,4-23-3 15,10-4 1-15,8-14-1 0,10-13 0 16,-10-27 0-1,-4-31 0-15,-4-14-1 0,-10-27 1 16,-3-18-3-16,-15-18 1 16,-8-17-3-16,-14-32 0 15,-18-14-4-15,-9-26 0 16</inkml:trace>
  <inkml:trace contextRef="#ctx0" brushRef="#br0" timeOffset="14546.4513">20244 8131 25 0,'40'13'12'0,"122"46"-10"0,-109-37 20 0,28 5-22 16,27 0 0-16,17 4 0 16,10 10 1-16,17-6-5 15,-4-12 0-15,-4-19-3 16,-1-4 0-16</inkml:trace>
  <inkml:trace contextRef="#ctx0" brushRef="#br0" timeOffset="14758.1657">22271 8221 31 0,'-14'98'15'0,"32"86"-13"16,-9-135 26-16,9 5-28 15,-4 9 0-15,8-9-4 16,-4-14 1-16,4-4-2 15,-4-14 1-15,5-22-6 0,4-26 1 16</inkml:trace>
  <inkml:trace contextRef="#ctx0" brushRef="#br0" timeOffset="14923.0408">22490 6705 23 0,'-9'-45'11'0,"9"31"-11"0,0 14 18 0,0 0-19 16,9 0 1-16,5 9-4 15,-1 0 1-15,1 5-1 16,4 4 0-16</inkml:trace>
  <inkml:trace contextRef="#ctx0" brushRef="#br0" timeOffset="15162.4123">23114 7337 29 0,'-18'45'14'0,"4"197"-7"0,14-211 26 15,9 109-33-15,14 34 0 16,8 24-1-16,-8-5 1 16,8 4-5-16,-4-54 1 15,18 23-6-15,0-36 0 16</inkml:trace>
  <inkml:trace contextRef="#ctx0" brushRef="#br0" timeOffset="15566.8588">23549 8920 27 0,'4'-4'13'0,"32"-1"-11"16,-22 1 17-16,4 4-19 16,8 0 0-16,15 0 0 15,4 0 1-15,-1 0-3 16,15-9 0-16,-14-14-1 16,-1-13 0-16,-3-8-3 15,-10-19 1-15,-13-13 0 16,-9-1 1-16,0 1 4 15,-9 18 0-15,-9 17 5 16,-4 23 1-16,-14 27 2 0,0 41 1 16,0 26 0-16,13 14 0 15,10 4-5-15,17 5 1 16,14 4-9-16,0-14 0 16,18-17-7-16,18-32 0 15</inkml:trace>
  <inkml:trace contextRef="#ctx0" brushRef="#br0" timeOffset="17459.2456">21934 10117 13 0,'-27'-103'6'0,"1"18"1"16,21 58 0-16,1 0-6 16,-1 0 0-16,1 5-1 15,-1 4 1-15,-8 9-2 16,-1 14 0-16,1 8 1 16,-10 14 1-16,1 13-2 15,-1 19 1-15,-8 12 0 16,-5 10 1-16,-4 9 1 15,0 4 0-15,-1 9 0 16,10 14 1-16,4 8-1 16,0 10 1-16,5-14-1 15,-1 0 0-15,10-5-1 16,-5-21 0-16,0-6-2 0,-9-12 0 16,0-10-3-16,-22-27 1 15,-1-8-4-15,-4-32 0 16</inkml:trace>
  <inkml:trace contextRef="#ctx0" brushRef="#br0" timeOffset="17549.7081">20688 11126 20 0,'4'0'10'0,"45"41"-9"0,-17-28 17 0,8-4-18 16,23 5 1-16,27-1 0 16,17-4 0-16</inkml:trace>
  <inkml:trace contextRef="#ctx0" brushRef="#br0" timeOffset="17865.8938">22280 11301 47 0,'0'0'23'0,"80"41"-40"16,-57-32 24-16,-1 0-4 15,10-5 1-15,3-4-2 16,10-13 1-16,-4-1-7 15,-1-13 1-15,-4-13 2 16,-18-14 0-16,-23-9-3 16,-13-8 1-16,-17-1 2 15,-10 18 0-15,-23 14 3 16,-3 8 1-16,-1 23 0 0,-4 27 1 31,4 54-2-31,23-5 1 16,22-4-6-16,22-18 0 15,14-14-6-15,27-4 0 16</inkml:trace>
  <inkml:trace contextRef="#ctx0" brushRef="#br0" timeOffset="18180.8951">23378 10691 55 0,'90'68'27'0,"-5"21"-69"16,-76-53 27-16,-9-13 9 0,-22-10 0 16</inkml:trace>
  <inkml:trace contextRef="#ctx0" brushRef="#br0" timeOffset="18661.9621">21293 12624 46 0,'-13'-85'23'0,"8"31"-31"15,10 36 47-15,-5 5-40 16,9-5 0-16,-5 4 0 16,1 6 0-16,-5 12 1 15,0 14 1-15,4 13-2 16,1 14 0-16,21 9 0 0,1 13 1 16,23-4 0-16,3 0 0 15,15-5 0-15,12-4 1 16,10-5-1-16,0-4 1 15,-9-9 0-15,-10-5 1 16,-21-4-1-16,-23 0 1 16,-41 0-1-16,-31 4 0 15,-13 1 0-15,-32-10 1 16,-17-4-1-16,-10-9 1 16</inkml:trace>
  <inkml:trace contextRef="#ctx0" brushRef="#br0" timeOffset="24521.0351">22499 12911 38 0,'0'0'19'0,"27"157"-17"0,-9-94 20 16,5 27-23-16,8 13 1 16,0 27 0-16,5 13 0 15,0 5 0-15,-4-13 0 0,-1-10 1 16,-9-21 0-16,-13-33 1 15,-4-8 0-15,-10-14 1 16,-4-26 0-16,-13-23-1 16,0-23 1-16,-10-30-2 15,1-24 0-15,-1-30-3 16,14-10 0-16,-8-17-4 16,8-23 1-16,0-14-1 15,13 1 0-15,5 4 1 16,9-9 0-16,14 14 1 15,21-1 1-15,10 32 1 16,18 14 1-16,4 12 0 16,0 28 0-16,-4 22 0 15,-13 18 1-15,-10 19 1 0,-13 12 0 16,-9 27-1-16,-18 23 1 16,-27 36 0-16,-27 27 1 15,-22 8-1-15,-14-4 1 16,-9 1-2-16,9-15 0 15,10-26-2-15,21-18 1 16,14-27-4-16,10-18 0 16,17-23-3-16,22-4 1 15</inkml:trace>
  <inkml:trace contextRef="#ctx0" brushRef="#br0" timeOffset="24776.2676">23392 12387 19 0,'-27'4'9'0,"13"54"-8"16,14-31 16-16,0 9-15 16,5 9 0-16,-1 4 0 15,1 10 0-15,-1-10-3 16,1-4 1-16,8 0 1 15,-4-14 1-15,0-4-2 16,0-9 1-16,5-9-4 16,-5-9 1-16,4 0-5 15,10 0 0-15</inkml:trace>
  <inkml:trace contextRef="#ctx0" brushRef="#br0" timeOffset="24987.402">23517 11777 20 0,'-4'-9'10'0,"4"58"-7"0,0-35 14 16,4-1-17-16,1 0 1 16,4 1 0-16,-5-1 0 15,10-4-2-15,-5-4 1 0,0-5-3 16,0-5 1-16,9-4-4 15,-9 9 0-15</inkml:trace>
  <inkml:trace contextRef="#ctx0" brushRef="#br0" timeOffset="25527.1933">23961 12104 21 0,'-31'-31'10'0,"22"-5"-10"16,4 27 15-16,-12 4-15 0,3 19 1 16,-13 4 0-1,0 22 0-15,-4 14-1 0,-1 22 1 16,6 14 0-16,8 4 1 15,-5 5-1-15,14-19 1 16,5-17 0-16,4-13 1 16,4-15-1-16,5-3 0 15,14-10-1-15,8-17 1 16,5-23-1-16,4-5 1 16,1-13-2-16,-10-17 0 15,0-15-2-15,1-12 0 16,-5-6 0-16,-5-21 0 0,-4-5-1 15,-13-5 0-15,-5-4 0 16,0 9 0-16,0 22 0 16,0 23 1-16,0 22-1 15,0 27 1-15,-5 41 0 16,5 30 1-16,-9 33 0 16,5 17 0-16,4 27 1 15,0-5 0-15,4-13 0 16,10-13 1-16,-1-27 0 15,0-23 0-15,10-17-1 16,4-23 0-16,0-27-3 16,13-18 0-16,0-14-2 15,-4-8 1-15</inkml:trace>
  <inkml:trace contextRef="#ctx0" brushRef="#br0" timeOffset="26173.2618">24221 12422 20 0,'-26'32'10'0,"-1"8"-10"0,27-35 19 16,0 4-18-16,0 0 0 15,4 0 1-15,10-9 0 16,3-9-3-16,6-9 1 0,8-9 1 15,5-9 0-15,5-4-1 16,-6-23 1-16,6 9-1 16,-5-4 1-16,-5-5-2 15,-9 0 1-15,-4 5-1 16,-4 13 1-16,-14 14-1 16,-5 17 0-16,-4 23-1 15,-4 18 1-15,-5 27 0 16,-9 13 1-16,5 18-1 15,-1 5 0-15,10 4 1 16,-1-13 0-16,10-18 0 16,4-14 1-16,4-22 0 15,10-9 0-15,-1-18 0 16,14-23 0-16,0-17 0 16,9-9 0-16,4-14-1 15,5-9 1-15,-4-9-2 16,-1 5 1-16,-4 4-1 0,-9 19 1 15,-9 12-1-15,4 23 0 16,-13 23 0-16,-5 17 0 16,1 19 0-16,-10 12 1 15,-3 15 0-15,3 3 1 16,1-3 0-16,-1-14 0 16,1-10 2-16,-5-21 0 15,9-19-1-15,13-26 1 16,1-14-1-16,-1-22 0 15,9-5-2-15,5-9 0 16,-4 0-4-16,4 1 1 0,4 12-3 16,-9 15 0-16,1 12-2 15,-5 19 0-15,4 4 1 16,-8 22 1-16</inkml:trace>
  <inkml:trace contextRef="#ctx0" brushRef="#br0" timeOffset="26983.12">23118 10839 18 0,'-4'-4'9'0,"8"-14"-8"16,5 14 18-16,0-1-18 0,0-4 0 15,0 14 1-15,0 8 1 16,5 18-3-16,3 14 0 16,-8 9 3-16,0 18 0 15,-4-5-1-15,4 0 1 16,-5-8-1-16,-4-10 1 16,0-9 0-16,0-8 0 15,0-10-1-15,0-17 1 16,0-19-1-16,5-8 0 15,4-28-1-15,4-8 1 16,10-23-2-16,8-4 0 16,5 5-1-16,4 8 0 0,5 9 0 15,4 9 0-15,-4 14 0 16,-4 17 1-16,-5 10-2 16,-5 8 1-16,5 5-4 15,-9 5 1-15,4-1-5 16,5 1 1-16,9-14-2 15,-9 0 1-15</inkml:trace>
  <inkml:trace contextRef="#ctx0" brushRef="#br0" timeOffset="28094.2659">24163 9925 13 0,'-9'-23'6'0,"-4"14"2"15,13 9 9-15,4 5-17 16,-4 8 1-16,9 14 0 16,-4 22 1-16,-1 10-2 15,1 12 0-15,-1 6 1 16,-8 17 0-16,-1 5 0 15,1-1 0-15,-1 1 0 16,-8-5 0-16,4-22-1 16,0-5 0-16,0-9-1 15,-5-13 1-15,5-9-2 16,0-22 0-16,0-10-2 16,-8-13 0-16,-1-13-1 15,-5-14 1-15,5-5-1 16,-9-8 1-16,0 0-1 15,9 4 1-15,5 9 2 0,-5 9 1 16,5 9 0-16,4 32 1 16,-5 8 1-16,10 9 1 15,13 5 2-15,9 5 0 16,0-10 0-16,8-4 0 16,1-5 0-16,0-13 0 15,9-9-1-15,5-13 1 16,3-10-2-16,10-8 0 15,4-9-1-15,5-10 0 16,-9 1-1-16,0-23 0 0,0 1 0 16,-9-15 0-16,-10-8-1 15,-3 0 0-15,-1 9-1 16,-4 22 1-16,-9 18-1 16,-5 23 1-16,-8 31 0 15,-5 31 0-15,-5 23 1 16,-12 18 0-16,-1 4 1 15,-5 9 0-15,10 5 0 16,-5-1 0-16,4-4 0 16,10-17 0-16,4-19 0 15,4-13 1-15,5-14-1 16,9-17 1-16,0-28 0 16,14-17 0-16,3-14-2 15,1-18 1-15,0 0-1 16,5-8 0-16,-10 17-2 15,5 9 1-15,-9 18-1 16,-9 23 1-16,0 8 0 0,-5 19 0 16,-13 12 1-16,0 1 0 15,0 18 0-15,-4 4 1 16,4-8 0-16,-9-5 0 16,9-10 0-16,9-17 0 15,0-13 0-15,13-19 1 16,9-8-2-16,-4-18 1 15,9-10-1-15,0 1 1 16,0-5-2-16,-5 9 0 16,-13 9-1-16,0 18 1 15,-9 10 0-15,-9 16 0 0,-4 24 0 16,-1 8 1-16,-4 19 0 16,5-1 1-16,4-9-5 15,4-13 0-15,10-5-2 16,4-31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0162" y="3332212"/>
            <a:ext cx="6816078" cy="3152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129" tIns="44766" rIns="91129" bIns="44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241223" y="6677179"/>
            <a:ext cx="813956" cy="25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932" tIns="44766" rIns="87932" bIns="44766">
            <a:spAutoFit/>
          </a:bodyPr>
          <a:lstStyle>
            <a:lvl1pPr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baseline="0" smtClean="0">
                <a:latin typeface="Century Gothic" panose="020B0502020202020204" pitchFamily="34" charset="0"/>
              </a:rPr>
              <a:t>Page </a:t>
            </a:r>
            <a:fld id="{B91792B0-B2BC-4CA8-BAAB-407D9A47B5E6}" type="slidenum">
              <a:rPr lang="en-US" altLang="en-US" sz="1200" b="0" baseline="0" smtClean="0">
                <a:latin typeface="Century Gothic" panose="020B0502020202020204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baseline="0" smtClean="0">
              <a:latin typeface="Century Gothic" panose="020B0502020202020204" pitchFamily="34" charset="0"/>
            </a:endParaRPr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0363" y="530225"/>
            <a:ext cx="3495675" cy="2620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505407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Click to edit Master subtitle style</a:t>
            </a: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272866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0717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4009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0513" y="1220788"/>
            <a:ext cx="8307387" cy="522446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6738444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3846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52977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6171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3021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334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65883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14355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425845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20788"/>
            <a:ext cx="77597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47650"/>
            <a:ext cx="8283575" cy="781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19075" y="6400800"/>
            <a:ext cx="6048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baseline="0" smtClean="0">
                <a:solidFill>
                  <a:schemeClr val="hlink"/>
                </a:solidFill>
              </a:rPr>
              <a:t>– </a:t>
            </a:r>
            <a:fld id="{208554D1-E6DA-49FC-AFA6-7404D89CA477}" type="slidenum">
              <a:rPr lang="en-US" altLang="en-US" sz="1400" b="0" baseline="0" smtClean="0">
                <a:solidFill>
                  <a:schemeClr val="hlink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r>
              <a:rPr lang="en-US" altLang="en-US" sz="1400" b="0" baseline="0" smtClean="0">
                <a:solidFill>
                  <a:schemeClr val="hlink"/>
                </a:solidFill>
              </a:rPr>
              <a:t> –</a:t>
            </a:r>
            <a:endParaRPr lang="en-US" altLang="en-US" sz="1400" b="0" baseline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943600" y="6495578"/>
            <a:ext cx="3126744" cy="2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baseline="0" dirty="0" smtClean="0">
                <a:solidFill>
                  <a:schemeClr val="hlink"/>
                </a:solidFill>
              </a:rPr>
              <a:t>CSCE 590 Web Scraping Spring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n"/>
        <a:defRPr sz="2000" b="1">
          <a:solidFill>
            <a:schemeClr val="tx2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2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py.org/doc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ustomXml" Target="../ink/ink1.xml"/><Relationship Id="rId4" Type="http://schemas.openxmlformats.org/officeDocument/2006/relationships/hyperlink" Target="https://doc.scrapy.org/en/1.3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stackoverflow.com/questions/39243009/scrapy-tutorial-exampl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166640" y="6477000"/>
            <a:ext cx="1686358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anose="05000000000000000000" pitchFamily="2" charset="2"/>
              <a:buChar char="l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aseline="0" dirty="0" smtClean="0">
                <a:latin typeface="Courier New" panose="02070309020205020404" pitchFamily="49" charset="0"/>
              </a:rPr>
              <a:t>March 14, 2017</a:t>
            </a:r>
            <a:endParaRPr lang="en-US" altLang="en-US" sz="1400" baseline="0" dirty="0">
              <a:latin typeface="Courier New" panose="0207030902020502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7650"/>
            <a:ext cx="8740775" cy="781050"/>
          </a:xfrm>
        </p:spPr>
        <p:txBody>
          <a:bodyPr/>
          <a:lstStyle/>
          <a:p>
            <a:r>
              <a:rPr lang="en-US" dirty="0" smtClean="0"/>
              <a:t>CSCE  590 Web Scraping – </a:t>
            </a:r>
            <a:r>
              <a:rPr lang="en-US" dirty="0" err="1" smtClean="0"/>
              <a:t>Scrapy</a:t>
            </a:r>
            <a:r>
              <a:rPr lang="en-US" dirty="0" smtClean="0"/>
              <a:t> </a:t>
            </a:r>
            <a:r>
              <a:rPr lang="en-US" dirty="0" smtClean="0"/>
              <a:t>III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39" y="990600"/>
            <a:ext cx="7056461" cy="3945327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3400" y="4267200"/>
            <a:ext cx="6403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85763" indent="-385763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4538" indent="-2460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+mn-lt"/>
              </a:defRPr>
            </a:lvl2pPr>
            <a:lvl3pPr marL="1146175" indent="-238125" algn="l" rtl="0" eaLnBrk="0" fontAlgn="base" hangingPunct="0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2"/>
                </a:solidFill>
                <a:latin typeface="+mn-lt"/>
              </a:defRPr>
            </a:lvl4pPr>
            <a:lvl5pPr marL="245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083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655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227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799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kern="0" baseline="0" dirty="0" smtClean="0"/>
              <a:t>Topics </a:t>
            </a:r>
          </a:p>
          <a:p>
            <a:pPr lvl="1" eaLnBrk="1" hangingPunct="1">
              <a:defRPr/>
            </a:pPr>
            <a:r>
              <a:rPr lang="en-US" kern="0" baseline="0" dirty="0" smtClean="0"/>
              <a:t>The </a:t>
            </a:r>
            <a:r>
              <a:rPr lang="en-US" kern="0" baseline="0" dirty="0" err="1" smtClean="0"/>
              <a:t>Scrapy</a:t>
            </a:r>
            <a:r>
              <a:rPr lang="en-US" kern="0" baseline="0" dirty="0" smtClean="0"/>
              <a:t> framework revisited</a:t>
            </a:r>
          </a:p>
          <a:p>
            <a:pPr eaLnBrk="1" hangingPunct="1">
              <a:defRPr/>
            </a:pPr>
            <a:r>
              <a:rPr lang="en-US" kern="0" baseline="0" dirty="0" smtClean="0"/>
              <a:t>Readings:</a:t>
            </a:r>
          </a:p>
          <a:p>
            <a:pPr lvl="1" eaLnBrk="1" hangingPunct="1">
              <a:defRPr/>
            </a:pPr>
            <a:r>
              <a:rPr lang="en-US" altLang="en-US" kern="0" baseline="0" dirty="0" err="1" smtClean="0"/>
              <a:t>Scrapy</a:t>
            </a:r>
            <a:r>
              <a:rPr lang="en-US" altLang="en-US" kern="0" baseline="0" dirty="0" smtClean="0"/>
              <a:t> </a:t>
            </a:r>
            <a:r>
              <a:rPr lang="en-US" altLang="en-US" kern="0" baseline="0" dirty="0"/>
              <a:t>User manual </a:t>
            </a:r>
            <a:r>
              <a:rPr lang="en-US" altLang="en-US" kern="0" baseline="0" dirty="0" smtClean="0"/>
              <a:t>– </a:t>
            </a:r>
          </a:p>
          <a:p>
            <a:pPr lvl="2" eaLnBrk="1" hangingPunct="1">
              <a:defRPr/>
            </a:pPr>
            <a:r>
              <a:rPr lang="en-US" altLang="en-US" kern="0" baseline="0" dirty="0" smtClean="0">
                <a:hlinkClick r:id="rId3"/>
              </a:rPr>
              <a:t>https</a:t>
            </a:r>
            <a:r>
              <a:rPr lang="en-US" altLang="en-US" kern="0" baseline="0" dirty="0">
                <a:hlinkClick r:id="rId3"/>
              </a:rPr>
              <a:t>://scrapy.org/doc</a:t>
            </a:r>
            <a:r>
              <a:rPr lang="en-US" altLang="en-US" kern="0" baseline="0" dirty="0" smtClean="0">
                <a:hlinkClick r:id="rId3"/>
              </a:rPr>
              <a:t>/</a:t>
            </a:r>
            <a:endParaRPr lang="en-US" altLang="en-US" kern="0" baseline="0" dirty="0" smtClean="0"/>
          </a:p>
          <a:p>
            <a:pPr lvl="2" eaLnBrk="1" hangingPunct="1">
              <a:defRPr/>
            </a:pPr>
            <a:r>
              <a:rPr lang="en-US" altLang="en-US" kern="0" baseline="0" dirty="0">
                <a:hlinkClick r:id="rId4"/>
              </a:rPr>
              <a:t>https://doc.scrapy.org/en/1.3</a:t>
            </a:r>
            <a:r>
              <a:rPr lang="en-US" altLang="en-US" kern="0" baseline="0" dirty="0" smtClean="0">
                <a:hlinkClick r:id="rId4"/>
              </a:rPr>
              <a:t>/</a:t>
            </a:r>
            <a:r>
              <a:rPr lang="en-US" altLang="en-US" kern="0" baseline="0" dirty="0" smtClean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979960" y="1706760"/>
              <a:ext cx="3301920" cy="3931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75280" y="1701720"/>
                <a:ext cx="3311640" cy="3942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AuthorSpider</a:t>
            </a:r>
            <a:r>
              <a:rPr lang="en-US" dirty="0"/>
              <a:t> page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20788"/>
            <a:ext cx="8283575" cy="5256212"/>
          </a:xfrm>
        </p:spPr>
        <p:txBody>
          <a:bodyPr/>
          <a:lstStyle/>
          <a:p>
            <a:r>
              <a:rPr lang="en-US" sz="2000" dirty="0" err="1"/>
              <a:t>def</a:t>
            </a:r>
            <a:r>
              <a:rPr lang="en-US" sz="2000" dirty="0"/>
              <a:t> parse(self, response):</a:t>
            </a:r>
          </a:p>
          <a:p>
            <a:r>
              <a:rPr lang="en-US" sz="2000" dirty="0"/>
              <a:t>        # follow links to author pages</a:t>
            </a:r>
          </a:p>
          <a:p>
            <a:r>
              <a:rPr lang="en-US" sz="2000" dirty="0"/>
              <a:t>        for </a:t>
            </a:r>
            <a:r>
              <a:rPr lang="en-US" sz="2000" dirty="0" err="1"/>
              <a:t>href</a:t>
            </a:r>
            <a:r>
              <a:rPr lang="en-US" sz="2000" dirty="0"/>
              <a:t> in response.css('.</a:t>
            </a:r>
            <a:r>
              <a:rPr lang="en-US" sz="2000" dirty="0" err="1"/>
              <a:t>author+a</a:t>
            </a:r>
            <a:r>
              <a:rPr lang="en-US" sz="2000" dirty="0"/>
              <a:t>::</a:t>
            </a:r>
            <a:r>
              <a:rPr lang="en-US" sz="2000" dirty="0" err="1"/>
              <a:t>attr</a:t>
            </a:r>
            <a:r>
              <a:rPr lang="en-US" sz="2000" dirty="0"/>
              <a:t>(</a:t>
            </a:r>
            <a:r>
              <a:rPr lang="en-US" sz="2000" dirty="0" err="1"/>
              <a:t>href</a:t>
            </a:r>
            <a:r>
              <a:rPr lang="en-US" sz="2000" dirty="0"/>
              <a:t>)').extract():</a:t>
            </a:r>
          </a:p>
          <a:p>
            <a:r>
              <a:rPr lang="en-US" sz="2000" dirty="0"/>
              <a:t>            yield </a:t>
            </a:r>
            <a:r>
              <a:rPr lang="en-US" sz="2000" dirty="0" err="1"/>
              <a:t>scrapy.Request</a:t>
            </a:r>
            <a:r>
              <a:rPr lang="en-US" sz="2000" dirty="0"/>
              <a:t>(</a:t>
            </a:r>
            <a:r>
              <a:rPr lang="en-US" sz="2000" dirty="0" err="1"/>
              <a:t>response.urljoin</a:t>
            </a:r>
            <a:r>
              <a:rPr lang="en-US" sz="2000" dirty="0"/>
              <a:t>(</a:t>
            </a:r>
            <a:r>
              <a:rPr lang="en-US" sz="2000" dirty="0" err="1"/>
              <a:t>href</a:t>
            </a:r>
            <a:r>
              <a:rPr lang="en-US" sz="2000" dirty="0"/>
              <a:t>),</a:t>
            </a:r>
          </a:p>
          <a:p>
            <a:r>
              <a:rPr lang="en-US" sz="2000" dirty="0"/>
              <a:t>                                 callback=</a:t>
            </a:r>
            <a:r>
              <a:rPr lang="en-US" sz="2000" dirty="0" err="1"/>
              <a:t>self.parse_author</a:t>
            </a:r>
            <a:r>
              <a:rPr lang="en-US" sz="2000" dirty="0"/>
              <a:t>)</a:t>
            </a:r>
          </a:p>
          <a:p>
            <a:r>
              <a:rPr lang="en-US" sz="2000" dirty="0"/>
              <a:t>        # follow pagination links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next_page</a:t>
            </a:r>
            <a:r>
              <a:rPr lang="en-US" sz="2000" dirty="0"/>
              <a:t> = response.css('</a:t>
            </a:r>
            <a:r>
              <a:rPr lang="en-US" sz="2000" dirty="0" err="1"/>
              <a:t>li.next</a:t>
            </a:r>
            <a:r>
              <a:rPr lang="en-US" sz="2000" dirty="0"/>
              <a:t> a::attr(href)').extract_first()</a:t>
            </a:r>
          </a:p>
          <a:p>
            <a:r>
              <a:rPr lang="en-US" sz="2000" dirty="0"/>
              <a:t>        if </a:t>
            </a:r>
            <a:r>
              <a:rPr lang="en-US" sz="2000" dirty="0" err="1"/>
              <a:t>next_page</a:t>
            </a:r>
            <a:r>
              <a:rPr lang="en-US" sz="2000" dirty="0"/>
              <a:t> is not None:</a:t>
            </a:r>
          </a:p>
          <a:p>
            <a:r>
              <a:rPr lang="en-US" sz="2000" dirty="0"/>
              <a:t>            </a:t>
            </a:r>
            <a:r>
              <a:rPr lang="en-US" sz="2000" dirty="0" err="1"/>
              <a:t>next_page</a:t>
            </a:r>
            <a:r>
              <a:rPr lang="en-US" sz="2000" dirty="0"/>
              <a:t> = </a:t>
            </a:r>
            <a:r>
              <a:rPr lang="en-US" sz="2000" dirty="0" err="1"/>
              <a:t>response.urljoin</a:t>
            </a:r>
            <a:r>
              <a:rPr lang="en-US" sz="2000" dirty="0"/>
              <a:t>(</a:t>
            </a:r>
            <a:r>
              <a:rPr lang="en-US" sz="2000" dirty="0" err="1"/>
              <a:t>next_page</a:t>
            </a:r>
            <a:r>
              <a:rPr lang="en-US" sz="2000" dirty="0"/>
              <a:t>)</a:t>
            </a:r>
          </a:p>
          <a:p>
            <a:r>
              <a:rPr lang="en-US" sz="2000" dirty="0"/>
              <a:t>            yield </a:t>
            </a:r>
            <a:r>
              <a:rPr lang="en-US" sz="2000" dirty="0" err="1"/>
              <a:t>scrapy.Request</a:t>
            </a:r>
            <a:r>
              <a:rPr lang="en-US" sz="2000" dirty="0"/>
              <a:t>(</a:t>
            </a:r>
            <a:r>
              <a:rPr lang="en-US" sz="2000" dirty="0" err="1"/>
              <a:t>next_page</a:t>
            </a:r>
            <a:r>
              <a:rPr lang="en-US" sz="2000" dirty="0"/>
              <a:t>, callback=</a:t>
            </a:r>
            <a:r>
              <a:rPr lang="en-US" sz="2000" dirty="0" err="1"/>
              <a:t>self.parse</a:t>
            </a:r>
            <a:r>
              <a:rPr lang="en-US" sz="2000" dirty="0"/>
              <a:t>)</a:t>
            </a:r>
          </a:p>
          <a:p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247640" y="2612160"/>
              <a:ext cx="4624200" cy="2026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2600" y="2607120"/>
                <a:ext cx="4635720" cy="203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26078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AuthorSpider</a:t>
            </a:r>
            <a:r>
              <a:rPr lang="en-US" dirty="0" smtClean="0"/>
              <a:t> page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def</a:t>
            </a:r>
            <a:r>
              <a:rPr lang="en-US" sz="2000" dirty="0"/>
              <a:t> </a:t>
            </a:r>
            <a:r>
              <a:rPr lang="en-US" sz="2000" dirty="0" err="1"/>
              <a:t>parse_author</a:t>
            </a:r>
            <a:r>
              <a:rPr lang="en-US" sz="2000" dirty="0"/>
              <a:t>(self, response):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def</a:t>
            </a:r>
            <a:r>
              <a:rPr lang="en-US" sz="2000" dirty="0"/>
              <a:t> </a:t>
            </a:r>
            <a:r>
              <a:rPr lang="en-US" sz="2000" dirty="0" err="1"/>
              <a:t>extract_with_css</a:t>
            </a:r>
            <a:r>
              <a:rPr lang="en-US" sz="2000" dirty="0"/>
              <a:t>(query):</a:t>
            </a:r>
          </a:p>
          <a:p>
            <a:r>
              <a:rPr lang="en-US" sz="2000" dirty="0"/>
              <a:t>            return response.css(query).</a:t>
            </a:r>
            <a:r>
              <a:rPr lang="en-US" sz="2000" dirty="0" err="1"/>
              <a:t>extract_first</a:t>
            </a:r>
            <a:r>
              <a:rPr lang="en-US" sz="2000" dirty="0"/>
              <a:t>().strip()</a:t>
            </a:r>
          </a:p>
          <a:p>
            <a:r>
              <a:rPr lang="en-US" sz="2000" dirty="0"/>
              <a:t>        yield {</a:t>
            </a:r>
          </a:p>
          <a:p>
            <a:r>
              <a:rPr lang="en-US" sz="2000" dirty="0"/>
              <a:t>            'name': </a:t>
            </a:r>
            <a:r>
              <a:rPr lang="en-US" sz="2000" dirty="0" err="1"/>
              <a:t>extract_with_css</a:t>
            </a:r>
            <a:r>
              <a:rPr lang="en-US" sz="2000" dirty="0"/>
              <a:t>('h3.author-title::text'),</a:t>
            </a:r>
          </a:p>
          <a:p>
            <a:r>
              <a:rPr lang="en-US" sz="2000" dirty="0"/>
              <a:t>            'birthdate': </a:t>
            </a:r>
            <a:r>
              <a:rPr lang="en-US" sz="2000" dirty="0" err="1"/>
              <a:t>extract_with_css</a:t>
            </a:r>
            <a:r>
              <a:rPr lang="en-US" sz="2000" dirty="0"/>
              <a:t>('.author-born-date::text'),</a:t>
            </a:r>
          </a:p>
          <a:p>
            <a:r>
              <a:rPr lang="en-US" sz="2000" dirty="0"/>
              <a:t>            'bio': </a:t>
            </a:r>
            <a:r>
              <a:rPr lang="en-US" sz="2000" dirty="0" err="1"/>
              <a:t>extract_with_css</a:t>
            </a:r>
            <a:r>
              <a:rPr lang="en-US" sz="2000" dirty="0"/>
              <a:t>('.author-description::text'),</a:t>
            </a:r>
          </a:p>
          <a:p>
            <a:r>
              <a:rPr lang="en-US" sz="2000" dirty="0"/>
              <a:t>        }</a:t>
            </a:r>
          </a:p>
        </p:txBody>
      </p:sp>
    </p:spTree>
    <p:extLst>
      <p:ext uri="{BB962C8B-B14F-4D97-AF65-F5344CB8AC3E}">
        <p14:creationId xmlns:p14="http://schemas.microsoft.com/office/powerpoint/2010/main" val="3656442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crapy</a:t>
            </a:r>
            <a:r>
              <a:rPr lang="en-US" dirty="0" smtClean="0"/>
              <a:t> shell   </a:t>
            </a:r>
            <a:r>
              <a:rPr lang="en-US" dirty="0" err="1" smtClean="0"/>
              <a:t>url</a:t>
            </a:r>
            <a:r>
              <a:rPr lang="en-US" dirty="0" smtClean="0"/>
              <a:t>  | 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8758966" cy="445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567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Response.attributes</a:t>
            </a:r>
            <a:r>
              <a:rPr lang="en-US" dirty="0" smtClean="0"/>
              <a:t> (right term)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body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</a:t>
            </a:r>
            <a:r>
              <a:rPr lang="en-US" sz="2000" dirty="0" smtClean="0"/>
              <a:t>opy</a:t>
            </a:r>
          </a:p>
          <a:p>
            <a:pPr>
              <a:spcBef>
                <a:spcPts val="600"/>
              </a:spcBef>
            </a:pPr>
            <a:r>
              <a:rPr lang="en-US" sz="2000" dirty="0" err="1"/>
              <a:t>c</a:t>
            </a:r>
            <a:r>
              <a:rPr lang="en-US" sz="2000" dirty="0" err="1" smtClean="0"/>
              <a:t>ss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encoding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f</a:t>
            </a:r>
            <a:r>
              <a:rPr lang="en-US" sz="2000" dirty="0" smtClean="0"/>
              <a:t>lags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h</a:t>
            </a:r>
            <a:r>
              <a:rPr lang="en-US" sz="2000" dirty="0" smtClean="0"/>
              <a:t>eaders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m</a:t>
            </a:r>
            <a:r>
              <a:rPr lang="en-US" sz="2000" dirty="0" smtClean="0"/>
              <a:t>eta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r</a:t>
            </a:r>
            <a:r>
              <a:rPr lang="en-US" sz="2000" dirty="0" smtClean="0"/>
              <a:t>eplace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r</a:t>
            </a:r>
            <a:r>
              <a:rPr lang="en-US" sz="2000" dirty="0" smtClean="0"/>
              <a:t>equest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</a:t>
            </a:r>
            <a:r>
              <a:rPr lang="en-US" sz="2000" dirty="0" smtClean="0"/>
              <a:t>elector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</a:t>
            </a:r>
            <a:r>
              <a:rPr lang="en-US" sz="2000" dirty="0" smtClean="0"/>
              <a:t>tatus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t</a:t>
            </a:r>
            <a:r>
              <a:rPr lang="en-US" sz="2000" dirty="0" smtClean="0"/>
              <a:t>est </a:t>
            </a:r>
          </a:p>
          <a:p>
            <a:pPr>
              <a:spcBef>
                <a:spcPts val="600"/>
              </a:spcBef>
            </a:pPr>
            <a:r>
              <a:rPr lang="en-US" sz="2000" dirty="0" err="1" smtClean="0"/>
              <a:t>url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err="1" smtClean="0"/>
              <a:t>urljoin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err="1" smtClean="0"/>
              <a:t>xpath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23440" y="1202760"/>
              <a:ext cx="8732520" cy="4409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0200" y="1196280"/>
                <a:ext cx="8740800" cy="442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0580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spider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220788"/>
            <a:ext cx="8816974" cy="5256212"/>
          </a:xfrm>
        </p:spPr>
        <p:txBody>
          <a:bodyPr/>
          <a:lstStyle/>
          <a:p>
            <a:r>
              <a:rPr lang="en-US" dirty="0" err="1">
                <a:effectLst/>
              </a:rPr>
              <a:t>scrapy</a:t>
            </a:r>
            <a:r>
              <a:rPr lang="en-US" dirty="0">
                <a:effectLst/>
              </a:rPr>
              <a:t> crawl </a:t>
            </a:r>
            <a:r>
              <a:rPr lang="en-US" dirty="0" smtClean="0">
                <a:effectLst/>
              </a:rPr>
              <a:t>quotes   # notes quotes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quotes_spider.py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77000"/>
            <a:ext cx="3136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aseline="0" dirty="0"/>
              <a:t>https://</a:t>
            </a:r>
            <a:r>
              <a:rPr lang="en-US" altLang="en-US" sz="1600" baseline="0" dirty="0" smtClean="0"/>
              <a:t>doc.scrapy.org/en/1.3/</a:t>
            </a:r>
            <a:endParaRPr lang="en-US" alt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39640" y="712080"/>
              <a:ext cx="8527680" cy="4441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120" y="708480"/>
                <a:ext cx="8534520" cy="445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05162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crapy</a:t>
            </a:r>
            <a:r>
              <a:rPr lang="en-US" dirty="0" smtClean="0"/>
              <a:t> </a:t>
            </a:r>
            <a:r>
              <a:rPr lang="en-US" dirty="0" err="1" smtClean="0"/>
              <a:t>genspider</a:t>
            </a:r>
            <a:r>
              <a:rPr lang="en-US" dirty="0" smtClean="0"/>
              <a:t> –l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</a:t>
            </a:r>
          </a:p>
          <a:p>
            <a:r>
              <a:rPr lang="en-US" dirty="0" smtClean="0"/>
              <a:t>Crawl</a:t>
            </a:r>
          </a:p>
          <a:p>
            <a:r>
              <a:rPr lang="en-US" dirty="0" err="1" smtClean="0"/>
              <a:t>Cvsfeed</a:t>
            </a:r>
            <a:endParaRPr lang="en-US" dirty="0" smtClean="0"/>
          </a:p>
          <a:p>
            <a:r>
              <a:rPr lang="en-US" dirty="0" err="1" smtClean="0"/>
              <a:t>Xmlfeed</a:t>
            </a:r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09360" y="975240"/>
              <a:ext cx="8078760" cy="5796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0360" y="970200"/>
                <a:ext cx="8095320" cy="580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37728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spider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 -*- coding: utf-8 -*-</a:t>
            </a:r>
          </a:p>
          <a:p>
            <a:r>
              <a:rPr lang="en-US" dirty="0"/>
              <a:t>import </a:t>
            </a:r>
            <a:r>
              <a:rPr lang="en-US" dirty="0" err="1"/>
              <a:t>scrapy</a:t>
            </a:r>
            <a:endParaRPr lang="en-US" dirty="0"/>
          </a:p>
          <a:p>
            <a:endParaRPr lang="en-US" dirty="0"/>
          </a:p>
          <a:p>
            <a:r>
              <a:rPr lang="en-US" dirty="0"/>
              <a:t>class </a:t>
            </a:r>
            <a:r>
              <a:rPr lang="en-US" dirty="0" err="1"/>
              <a:t>BasicSpider</a:t>
            </a:r>
            <a:r>
              <a:rPr lang="en-US" dirty="0"/>
              <a:t>(</a:t>
            </a:r>
            <a:r>
              <a:rPr lang="en-US" dirty="0" err="1"/>
              <a:t>scrapy.Spider</a:t>
            </a:r>
            <a:r>
              <a:rPr lang="en-US" dirty="0"/>
              <a:t>):</a:t>
            </a:r>
          </a:p>
          <a:p>
            <a:r>
              <a:rPr lang="en-US" dirty="0"/>
              <a:t>    name = "basic"</a:t>
            </a:r>
          </a:p>
          <a:p>
            <a:r>
              <a:rPr lang="en-US" dirty="0"/>
              <a:t>    </a:t>
            </a:r>
            <a:r>
              <a:rPr lang="en-US" dirty="0" err="1"/>
              <a:t>allowed_domains</a:t>
            </a:r>
            <a:r>
              <a:rPr lang="en-US" dirty="0"/>
              <a:t> = ["www.yahoo.com"]</a:t>
            </a:r>
          </a:p>
          <a:p>
            <a:r>
              <a:rPr lang="en-US" dirty="0"/>
              <a:t>    </a:t>
            </a:r>
            <a:r>
              <a:rPr lang="en-US" dirty="0" err="1"/>
              <a:t>start_urls</a:t>
            </a:r>
            <a:r>
              <a:rPr lang="en-US" dirty="0"/>
              <a:t> = ['http://www.yahoo.com/']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def</a:t>
            </a:r>
            <a:r>
              <a:rPr lang="en-US" dirty="0"/>
              <a:t> parse(self, response):</a:t>
            </a:r>
          </a:p>
          <a:p>
            <a:r>
              <a:rPr lang="en-US" dirty="0"/>
              <a:t>        pass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21880" y="2515320"/>
              <a:ext cx="8350200" cy="4168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480" y="2511000"/>
                <a:ext cx="8362080" cy="417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2317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Crawl spider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# -*- coding: utf-8 -*-</a:t>
            </a:r>
          </a:p>
          <a:p>
            <a:r>
              <a:rPr lang="en-US" sz="2000" dirty="0"/>
              <a:t>import </a:t>
            </a:r>
            <a:r>
              <a:rPr lang="en-US" sz="2000" dirty="0" err="1"/>
              <a:t>scrapy</a:t>
            </a:r>
            <a:endParaRPr lang="en-US" sz="2000" dirty="0"/>
          </a:p>
          <a:p>
            <a:r>
              <a:rPr lang="en-US" sz="2000" dirty="0"/>
              <a:t>from </a:t>
            </a:r>
            <a:r>
              <a:rPr lang="en-US" sz="2000" dirty="0" err="1"/>
              <a:t>scrapy.linkextractors</a:t>
            </a:r>
            <a:r>
              <a:rPr lang="en-US" sz="2000" dirty="0"/>
              <a:t> import </a:t>
            </a:r>
            <a:r>
              <a:rPr lang="en-US" sz="2000" dirty="0" err="1"/>
              <a:t>LinkExtractor</a:t>
            </a:r>
            <a:endParaRPr lang="en-US" sz="2000" dirty="0"/>
          </a:p>
          <a:p>
            <a:r>
              <a:rPr lang="en-US" sz="2000" dirty="0"/>
              <a:t>from </a:t>
            </a:r>
            <a:r>
              <a:rPr lang="en-US" sz="2000" dirty="0" err="1"/>
              <a:t>scrapy.spiders</a:t>
            </a:r>
            <a:r>
              <a:rPr lang="en-US" sz="2000" dirty="0"/>
              <a:t> import </a:t>
            </a:r>
            <a:r>
              <a:rPr lang="en-US" sz="2000" dirty="0" err="1"/>
              <a:t>CrawlSpider</a:t>
            </a:r>
            <a:r>
              <a:rPr lang="en-US" sz="2000" dirty="0"/>
              <a:t>, Rule</a:t>
            </a:r>
          </a:p>
          <a:p>
            <a:endParaRPr lang="en-US" sz="2000" dirty="0"/>
          </a:p>
          <a:p>
            <a:r>
              <a:rPr lang="en-US" sz="2000" dirty="0"/>
              <a:t>class </a:t>
            </a:r>
            <a:r>
              <a:rPr lang="en-US" sz="2000" dirty="0" err="1"/>
              <a:t>CrawlSpider</a:t>
            </a:r>
            <a:r>
              <a:rPr lang="en-US" sz="2000" dirty="0"/>
              <a:t>(</a:t>
            </a:r>
            <a:r>
              <a:rPr lang="en-US" sz="2000" dirty="0" err="1"/>
              <a:t>CrawlSpider</a:t>
            </a:r>
            <a:r>
              <a:rPr lang="en-US" sz="2000" dirty="0"/>
              <a:t>):</a:t>
            </a:r>
          </a:p>
          <a:p>
            <a:r>
              <a:rPr lang="en-US" sz="2000" dirty="0"/>
              <a:t>    name = 'crawl'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allowed_domains</a:t>
            </a:r>
            <a:r>
              <a:rPr lang="en-US" sz="2000" dirty="0"/>
              <a:t> = ['www.yahoo.com']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start_urls</a:t>
            </a:r>
            <a:r>
              <a:rPr lang="en-US" sz="2000" dirty="0"/>
              <a:t> = ['http://www.yahoo.com</a:t>
            </a:r>
            <a:r>
              <a:rPr lang="en-US" sz="2000" dirty="0" smtClean="0"/>
              <a:t>/']</a:t>
            </a:r>
            <a:endParaRPr lang="en-US" sz="2000" dirty="0"/>
          </a:p>
          <a:p>
            <a:r>
              <a:rPr lang="en-US" sz="2000" dirty="0"/>
              <a:t>    rules = (</a:t>
            </a:r>
          </a:p>
          <a:p>
            <a:r>
              <a:rPr lang="en-US" sz="2000" dirty="0"/>
              <a:t>        Rule(</a:t>
            </a:r>
            <a:r>
              <a:rPr lang="en-US" sz="2000" dirty="0" err="1"/>
              <a:t>LinkExtractor</a:t>
            </a:r>
            <a:r>
              <a:rPr lang="en-US" sz="2000" dirty="0"/>
              <a:t>(allow=</a:t>
            </a:r>
            <a:r>
              <a:rPr lang="en-US" sz="2000" dirty="0" err="1"/>
              <a:t>r'Items</a:t>
            </a:r>
            <a:r>
              <a:rPr lang="en-US" sz="2000" dirty="0"/>
              <a:t>/'), callback='</a:t>
            </a:r>
            <a:r>
              <a:rPr lang="en-US" sz="2000" dirty="0" err="1"/>
              <a:t>parse_item</a:t>
            </a:r>
            <a:r>
              <a:rPr lang="en-US" sz="2000" dirty="0"/>
              <a:t>', follow=True),</a:t>
            </a:r>
          </a:p>
          <a:p>
            <a:r>
              <a:rPr lang="en-US" sz="2000" dirty="0"/>
              <a:t>    )</a:t>
            </a:r>
          </a:p>
          <a:p>
            <a:endParaRPr lang="en-US" sz="2000" dirty="0"/>
          </a:p>
          <a:p>
            <a:r>
              <a:rPr lang="en-US" sz="2000" dirty="0"/>
              <a:t>  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666760" y="4139640"/>
              <a:ext cx="3035520" cy="2634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59560" y="4134240"/>
                <a:ext cx="3048120" cy="264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89104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Crawl spider 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0788"/>
            <a:ext cx="8305800" cy="5256212"/>
          </a:xfrm>
        </p:spPr>
        <p:txBody>
          <a:bodyPr/>
          <a:lstStyle/>
          <a:p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parse_item</a:t>
            </a:r>
            <a:r>
              <a:rPr lang="en-US" dirty="0"/>
              <a:t>(self, response):</a:t>
            </a:r>
          </a:p>
          <a:p>
            <a:r>
              <a:rPr lang="en-US" dirty="0"/>
              <a:t>        i = {}</a:t>
            </a:r>
          </a:p>
          <a:p>
            <a:r>
              <a:rPr lang="en-US" dirty="0"/>
              <a:t>        i['</a:t>
            </a:r>
            <a:r>
              <a:rPr lang="en-US" dirty="0" err="1"/>
              <a:t>domain_id</a:t>
            </a:r>
            <a:r>
              <a:rPr lang="en-US" dirty="0"/>
              <a:t>'] = </a:t>
            </a:r>
            <a:r>
              <a:rPr lang="en-US" dirty="0" err="1"/>
              <a:t>response.xpath</a:t>
            </a:r>
            <a:r>
              <a:rPr lang="en-US" dirty="0"/>
              <a:t>('//input[@id="</a:t>
            </a:r>
            <a:r>
              <a:rPr lang="en-US" dirty="0" err="1"/>
              <a:t>sid</a:t>
            </a:r>
            <a:r>
              <a:rPr lang="en-US" dirty="0"/>
              <a:t>"]/@value').extract()</a:t>
            </a:r>
          </a:p>
          <a:p>
            <a:r>
              <a:rPr lang="en-US" dirty="0"/>
              <a:t>        i['name'] = </a:t>
            </a:r>
            <a:r>
              <a:rPr lang="en-US" dirty="0" err="1"/>
              <a:t>response.xpath</a:t>
            </a:r>
            <a:r>
              <a:rPr lang="en-US" dirty="0"/>
              <a:t>('//div[@id="name"]').extract()</a:t>
            </a:r>
          </a:p>
          <a:p>
            <a:r>
              <a:rPr lang="en-US" dirty="0"/>
              <a:t>        i['description'] = </a:t>
            </a:r>
            <a:r>
              <a:rPr lang="en-US" dirty="0" err="1"/>
              <a:t>response.xpath</a:t>
            </a:r>
            <a:r>
              <a:rPr lang="en-US" dirty="0"/>
              <a:t>('//div[@id="description"]').extract()</a:t>
            </a:r>
          </a:p>
          <a:p>
            <a:r>
              <a:rPr lang="en-US" dirty="0"/>
              <a:t>        return 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254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Csv spider </a:t>
            </a:r>
            <a:r>
              <a:rPr lang="en-US" dirty="0"/>
              <a:t>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# -*- coding: utf-8 -*-</a:t>
            </a:r>
          </a:p>
          <a:p>
            <a:r>
              <a:rPr lang="en-US" sz="2000" dirty="0"/>
              <a:t>from </a:t>
            </a:r>
            <a:r>
              <a:rPr lang="en-US" sz="2000" dirty="0" err="1"/>
              <a:t>scrapy.spiders</a:t>
            </a:r>
            <a:r>
              <a:rPr lang="en-US" sz="2000" dirty="0"/>
              <a:t> import </a:t>
            </a:r>
            <a:r>
              <a:rPr lang="en-US" sz="2000" dirty="0" err="1" smtClean="0"/>
              <a:t>CSVFeedSpider</a:t>
            </a:r>
            <a:endParaRPr lang="en-US" sz="2000" dirty="0"/>
          </a:p>
          <a:p>
            <a:r>
              <a:rPr lang="en-US" sz="2000" dirty="0"/>
              <a:t>class </a:t>
            </a:r>
            <a:r>
              <a:rPr lang="en-US" sz="2000" dirty="0" err="1"/>
              <a:t>CsvfeedSpider</a:t>
            </a:r>
            <a:r>
              <a:rPr lang="en-US" sz="2000" dirty="0"/>
              <a:t>(</a:t>
            </a:r>
            <a:r>
              <a:rPr lang="en-US" sz="2000" dirty="0" err="1"/>
              <a:t>CSVFeedSpider</a:t>
            </a:r>
            <a:r>
              <a:rPr lang="en-US" sz="2000" dirty="0"/>
              <a:t>):</a:t>
            </a:r>
          </a:p>
          <a:p>
            <a:r>
              <a:rPr lang="en-US" sz="2000" dirty="0"/>
              <a:t>    name = '</a:t>
            </a:r>
            <a:r>
              <a:rPr lang="en-US" sz="2000" dirty="0" err="1"/>
              <a:t>csvfeed</a:t>
            </a:r>
            <a:r>
              <a:rPr lang="en-US" sz="2000" dirty="0"/>
              <a:t>'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allowed_domains</a:t>
            </a:r>
            <a:r>
              <a:rPr lang="en-US" sz="2000" dirty="0"/>
              <a:t> = ['www.yahoo.com']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start_urls</a:t>
            </a:r>
            <a:r>
              <a:rPr lang="en-US" sz="2000" dirty="0"/>
              <a:t> = ['http://www.yahoo.com/feed.csv']</a:t>
            </a:r>
          </a:p>
          <a:p>
            <a:r>
              <a:rPr lang="en-US" sz="2000" dirty="0"/>
              <a:t>    # headers = ['id', 'name', 'description', '</a:t>
            </a:r>
            <a:r>
              <a:rPr lang="en-US" sz="2000" dirty="0" err="1"/>
              <a:t>image_link</a:t>
            </a:r>
            <a:r>
              <a:rPr lang="en-US" sz="2000" dirty="0"/>
              <a:t>']</a:t>
            </a:r>
          </a:p>
          <a:p>
            <a:r>
              <a:rPr lang="en-US" sz="2000" dirty="0"/>
              <a:t>    # delimiter = '\t'</a:t>
            </a:r>
          </a:p>
          <a:p>
            <a:endParaRPr lang="en-US" sz="2000" dirty="0"/>
          </a:p>
          <a:p>
            <a:r>
              <a:rPr lang="en-US" sz="2000" dirty="0"/>
              <a:t>    # Do any adaptations you need here</a:t>
            </a:r>
          </a:p>
          <a:p>
            <a:r>
              <a:rPr lang="en-US" sz="2000" dirty="0"/>
              <a:t>    #</a:t>
            </a:r>
            <a:r>
              <a:rPr lang="en-US" sz="2000" dirty="0" err="1"/>
              <a:t>def</a:t>
            </a:r>
            <a:r>
              <a:rPr lang="en-US" sz="2000" dirty="0"/>
              <a:t> </a:t>
            </a:r>
            <a:r>
              <a:rPr lang="en-US" sz="2000" dirty="0" err="1"/>
              <a:t>adapt_response</a:t>
            </a:r>
            <a:r>
              <a:rPr lang="en-US" sz="2000" dirty="0"/>
              <a:t>(self, response):</a:t>
            </a:r>
          </a:p>
          <a:p>
            <a:r>
              <a:rPr lang="en-US" sz="2000" dirty="0"/>
              <a:t>    #    return response</a:t>
            </a:r>
          </a:p>
          <a:p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12080" y="994680"/>
              <a:ext cx="6257880" cy="4738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7400" y="990360"/>
                <a:ext cx="6267240" cy="474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1448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Scrapy</a:t>
            </a:r>
            <a:r>
              <a:rPr lang="en-US" dirty="0" smtClean="0"/>
              <a:t>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220788"/>
            <a:ext cx="8893174" cy="5256212"/>
          </a:xfrm>
        </p:spPr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crapy</a:t>
            </a:r>
            <a:r>
              <a:rPr lang="en-US" dirty="0" smtClean="0"/>
              <a:t> </a:t>
            </a:r>
            <a:r>
              <a:rPr lang="en-US" dirty="0" err="1" smtClean="0"/>
              <a:t>startproject</a:t>
            </a:r>
            <a:r>
              <a:rPr lang="en-US" dirty="0" smtClean="0"/>
              <a:t> tut3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scrapy</a:t>
            </a:r>
            <a:r>
              <a:rPr lang="en-US" dirty="0" smtClean="0"/>
              <a:t> </a:t>
            </a:r>
            <a:r>
              <a:rPr lang="en-US" dirty="0" err="1"/>
              <a:t>genspider</a:t>
            </a:r>
            <a:r>
              <a:rPr lang="en-US" dirty="0"/>
              <a:t> </a:t>
            </a:r>
            <a:r>
              <a:rPr lang="en-US" dirty="0" err="1"/>
              <a:t>postLoginForm</a:t>
            </a:r>
            <a:r>
              <a:rPr lang="en-US" dirty="0"/>
              <a:t>  "</a:t>
            </a:r>
            <a:r>
              <a:rPr lang="en-US" dirty="0" smtClean="0"/>
              <a:t>www.example.com”</a:t>
            </a:r>
          </a:p>
          <a:p>
            <a:endParaRPr lang="en-US" dirty="0" smtClean="0"/>
          </a:p>
          <a:p>
            <a:r>
              <a:rPr lang="en-US" dirty="0" err="1" smtClean="0"/>
              <a:t>scrapy</a:t>
            </a:r>
            <a:r>
              <a:rPr lang="en-US" dirty="0" smtClean="0"/>
              <a:t> </a:t>
            </a:r>
            <a:r>
              <a:rPr lang="en-US" dirty="0"/>
              <a:t>crawl </a:t>
            </a:r>
            <a:r>
              <a:rPr lang="en-US" dirty="0" err="1" smtClean="0"/>
              <a:t>postLoginForm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s</a:t>
            </a:r>
            <a:r>
              <a:rPr lang="en-US" dirty="0" err="1" smtClean="0"/>
              <a:t>crapy</a:t>
            </a:r>
            <a:r>
              <a:rPr lang="en-US" dirty="0" smtClean="0"/>
              <a:t> shell  </a:t>
            </a:r>
            <a:r>
              <a:rPr lang="en-US" dirty="0" err="1" smtClean="0"/>
              <a:t>postLoginForm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78000" y="197280"/>
              <a:ext cx="8907120" cy="4743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360" y="191880"/>
                <a:ext cx="8920800" cy="47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4600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Csv spider </a:t>
            </a:r>
            <a:r>
              <a:rPr lang="en-US" dirty="0" smtClean="0"/>
              <a:t>template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parse_row</a:t>
            </a:r>
            <a:r>
              <a:rPr lang="en-US" dirty="0"/>
              <a:t>(self, response, row):</a:t>
            </a:r>
          </a:p>
          <a:p>
            <a:r>
              <a:rPr lang="en-US" dirty="0"/>
              <a:t>        i = {}</a:t>
            </a:r>
          </a:p>
          <a:p>
            <a:r>
              <a:rPr lang="en-US" dirty="0"/>
              <a:t>        #i['</a:t>
            </a:r>
            <a:r>
              <a:rPr lang="en-US" dirty="0" err="1"/>
              <a:t>url</a:t>
            </a:r>
            <a:r>
              <a:rPr lang="en-US" dirty="0"/>
              <a:t>'] = row['</a:t>
            </a:r>
            <a:r>
              <a:rPr lang="en-US" dirty="0" err="1"/>
              <a:t>url</a:t>
            </a:r>
            <a:r>
              <a:rPr lang="en-US" dirty="0"/>
              <a:t>']</a:t>
            </a:r>
          </a:p>
          <a:p>
            <a:r>
              <a:rPr lang="en-US" dirty="0"/>
              <a:t>        #i['name'] = row['name']</a:t>
            </a:r>
          </a:p>
          <a:p>
            <a:r>
              <a:rPr lang="en-US" dirty="0"/>
              <a:t>        #i['description'] = row['description']</a:t>
            </a:r>
          </a:p>
          <a:p>
            <a:r>
              <a:rPr lang="en-US" dirty="0"/>
              <a:t>        return i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80600" y="134280"/>
              <a:ext cx="6432120" cy="4770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4480" y="129960"/>
                <a:ext cx="6443280" cy="477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00413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Fragile projects – break if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website changes format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Browser updates version (selenium only ???)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43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example from </a:t>
            </a:r>
            <a:r>
              <a:rPr lang="en-US" dirty="0" err="1" smtClean="0"/>
              <a:t>Stackoverflow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stackoverflow.com/questions/39243009/scrapy-tutorial-example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Fragile scraping project</a:t>
            </a:r>
          </a:p>
          <a:p>
            <a:r>
              <a:rPr lang="en-US" dirty="0" smtClean="0"/>
              <a:t>Diagnosis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Run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Run in </a:t>
            </a:r>
            <a:r>
              <a:rPr lang="en-US" dirty="0" err="1" smtClean="0"/>
              <a:t>scrapy</a:t>
            </a:r>
            <a:r>
              <a:rPr lang="en-US" dirty="0" smtClean="0"/>
              <a:t> shell</a:t>
            </a:r>
          </a:p>
          <a:p>
            <a:pPr marL="815975" lvl="1" indent="-457200">
              <a:buFont typeface="Wingdings" panose="05000000000000000000" pitchFamily="2" charset="2"/>
              <a:buChar char="§"/>
            </a:pPr>
            <a:r>
              <a:rPr lang="en-US" dirty="0"/>
              <a:t>v</a:t>
            </a:r>
            <a:r>
              <a:rPr lang="en-US" dirty="0" smtClean="0"/>
              <a:t>iew(response) – to see what the browser would show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Fix searches to adjust to changes in website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02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Fragile scraper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99" y="1752600"/>
            <a:ext cx="8437912" cy="34289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916800" y="529560"/>
              <a:ext cx="5035680" cy="2820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09600" y="522000"/>
                <a:ext cx="5047200" cy="28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54702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Fragile scraper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11" y="1376362"/>
            <a:ext cx="7559514" cy="44148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981120" y="174600"/>
              <a:ext cx="2213640" cy="3489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76080" y="168120"/>
                <a:ext cx="2224080" cy="350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11437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Fragile </a:t>
            </a:r>
            <a:r>
              <a:rPr lang="en-US" dirty="0" smtClean="0"/>
              <a:t>scraper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962" y="2958306"/>
            <a:ext cx="7496175" cy="17811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126520" y="1913400"/>
              <a:ext cx="402480" cy="689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6800" y="1909440"/>
                <a:ext cx="417240" cy="70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8896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</a:t>
            </a:r>
            <a:r>
              <a:rPr lang="en-US" dirty="0" err="1" smtClean="0"/>
              <a:t>xpath</a:t>
            </a:r>
            <a:r>
              <a:rPr lang="en-US" dirty="0" smtClean="0"/>
              <a:t> expressions with </a:t>
            </a:r>
            <a:r>
              <a:rPr lang="en-US" dirty="0" err="1" smtClean="0"/>
              <a:t>Scrapy</a:t>
            </a:r>
            <a:r>
              <a:rPr lang="en-US" dirty="0" smtClean="0"/>
              <a:t> Shell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44" y="2286000"/>
            <a:ext cx="8923656" cy="261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36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Auxilliary</a:t>
            </a:r>
            <a:r>
              <a:rPr lang="en-US" dirty="0" smtClean="0"/>
              <a:t> lambda function to test </a:t>
            </a:r>
            <a:r>
              <a:rPr lang="en-US" dirty="0" err="1" smtClean="0"/>
              <a:t>xpaths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</a:t>
            </a:r>
            <a:r>
              <a:rPr lang="en-US" dirty="0" err="1" smtClean="0"/>
              <a:t>xpaths</a:t>
            </a:r>
            <a:r>
              <a:rPr lang="en-US" dirty="0" smtClean="0"/>
              <a:t> can be a lot of typing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response.xpath</a:t>
            </a:r>
            <a:r>
              <a:rPr lang="en-US" dirty="0"/>
              <a:t>('//</a:t>
            </a:r>
            <a:r>
              <a:rPr lang="en-US" dirty="0" err="1"/>
              <a:t>ul</a:t>
            </a:r>
            <a:r>
              <a:rPr lang="en-US" dirty="0"/>
              <a:t>[@class="directory-</a:t>
            </a:r>
            <a:r>
              <a:rPr lang="en-US" dirty="0" err="1"/>
              <a:t>url</a:t>
            </a:r>
            <a:r>
              <a:rPr lang="en-US" dirty="0"/>
              <a:t>"]/li')</a:t>
            </a:r>
            <a:endParaRPr lang="en-US" dirty="0" smtClean="0"/>
          </a:p>
          <a:p>
            <a:r>
              <a:rPr lang="en-US" dirty="0" smtClean="0"/>
              <a:t>Instead define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xp</a:t>
            </a:r>
            <a:r>
              <a:rPr lang="en-US" dirty="0" smtClean="0"/>
              <a:t> = lambda x: </a:t>
            </a:r>
            <a:r>
              <a:rPr lang="en-US" dirty="0" err="1" smtClean="0"/>
              <a:t>response.xpath</a:t>
            </a:r>
            <a:r>
              <a:rPr lang="en-US" dirty="0" smtClean="0"/>
              <a:t>(x)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extract_first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() </a:t>
            </a:r>
          </a:p>
          <a:p>
            <a:endParaRPr lang="en-US" dirty="0"/>
          </a:p>
          <a:p>
            <a:r>
              <a:rPr lang="en-US" dirty="0" smtClean="0"/>
              <a:t>Then instead you just have to type the path to test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xp</a:t>
            </a:r>
            <a:r>
              <a:rPr lang="en-US" dirty="0"/>
              <a:t> ('//</a:t>
            </a:r>
            <a:r>
              <a:rPr lang="en-US" dirty="0" err="1"/>
              <a:t>ul</a:t>
            </a:r>
            <a:r>
              <a:rPr lang="en-US" dirty="0"/>
              <a:t>[@class="directory-</a:t>
            </a:r>
            <a:r>
              <a:rPr lang="en-US" dirty="0" err="1"/>
              <a:t>url</a:t>
            </a:r>
            <a:r>
              <a:rPr lang="en-US" dirty="0"/>
              <a:t>"]/li')</a:t>
            </a:r>
          </a:p>
        </p:txBody>
      </p:sp>
    </p:spTree>
    <p:extLst>
      <p:ext uri="{BB962C8B-B14F-4D97-AF65-F5344CB8AC3E}">
        <p14:creationId xmlns:p14="http://schemas.microsoft.com/office/powerpoint/2010/main" val="3663365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20788"/>
            <a:ext cx="8283575" cy="5256212"/>
          </a:xfrm>
        </p:spPr>
        <p:txBody>
          <a:bodyPr/>
          <a:lstStyle/>
          <a:p>
            <a:r>
              <a:rPr lang="en-US" sz="2000" dirty="0"/>
              <a:t>import </a:t>
            </a:r>
            <a:r>
              <a:rPr lang="en-US" sz="2000" dirty="0" err="1"/>
              <a:t>scrapy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class </a:t>
            </a:r>
            <a:r>
              <a:rPr lang="en-US" sz="2000" dirty="0" err="1"/>
              <a:t>MozSpider</a:t>
            </a:r>
            <a:r>
              <a:rPr lang="en-US" sz="2000" dirty="0"/>
              <a:t>(</a:t>
            </a:r>
            <a:r>
              <a:rPr lang="en-US" sz="2000" dirty="0" err="1"/>
              <a:t>scrapy.Spider</a:t>
            </a:r>
            <a:r>
              <a:rPr lang="en-US" sz="2000" dirty="0"/>
              <a:t>):</a:t>
            </a:r>
          </a:p>
          <a:p>
            <a:r>
              <a:rPr lang="en-US" sz="2000" dirty="0"/>
              <a:t>    name = "</a:t>
            </a:r>
            <a:r>
              <a:rPr lang="en-US" sz="2000" dirty="0" err="1"/>
              <a:t>moz</a:t>
            </a:r>
            <a:r>
              <a:rPr lang="en-US" sz="2000" dirty="0"/>
              <a:t>"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allowed_domains</a:t>
            </a:r>
            <a:r>
              <a:rPr lang="en-US" sz="2000" dirty="0"/>
              <a:t> = ["www.dmoz.org"]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start_urls</a:t>
            </a:r>
            <a:r>
              <a:rPr lang="en-US" sz="2000" dirty="0"/>
              <a:t> = ['http://www.dmoz.org/Computers/Programming/Languages/Python/Books/',</a:t>
            </a:r>
          </a:p>
          <a:p>
            <a:r>
              <a:rPr lang="en-US" sz="2000" dirty="0"/>
              <a:t>                  'http://www.dmoz.org/Computers/Programming/Languages/Python/Resources/']</a:t>
            </a:r>
          </a:p>
          <a:p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50720" y="-275760"/>
              <a:ext cx="7374960" cy="6398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600" y="-280440"/>
                <a:ext cx="7386480" cy="640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58020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20788"/>
            <a:ext cx="8283575" cy="5256212"/>
          </a:xfrm>
        </p:spPr>
        <p:txBody>
          <a:bodyPr/>
          <a:lstStyle/>
          <a:p>
            <a:r>
              <a:rPr lang="en-US" sz="2000" dirty="0"/>
              <a:t> </a:t>
            </a:r>
            <a:r>
              <a:rPr lang="en-US" sz="2000" dirty="0" err="1"/>
              <a:t>def</a:t>
            </a:r>
            <a:r>
              <a:rPr lang="en-US" sz="2000" dirty="0"/>
              <a:t> parse(self, response):</a:t>
            </a:r>
          </a:p>
          <a:p>
            <a:r>
              <a:rPr lang="en-US" sz="2000" dirty="0"/>
              <a:t>        sites = </a:t>
            </a:r>
            <a:r>
              <a:rPr lang="en-US" sz="2000" dirty="0" err="1"/>
              <a:t>response.xpath</a:t>
            </a:r>
            <a:r>
              <a:rPr lang="en-US" sz="2000" dirty="0"/>
              <a:t>('//div[@class="title-and-</a:t>
            </a:r>
            <a:r>
              <a:rPr lang="en-US" sz="2000" dirty="0" err="1"/>
              <a:t>desc</a:t>
            </a:r>
            <a:r>
              <a:rPr lang="en-US" sz="2000" dirty="0"/>
              <a:t>"]')</a:t>
            </a:r>
          </a:p>
          <a:p>
            <a:r>
              <a:rPr lang="en-US" sz="2000" dirty="0"/>
              <a:t>        for site in sites:</a:t>
            </a:r>
          </a:p>
          <a:p>
            <a:r>
              <a:rPr lang="en-US" sz="2000" dirty="0"/>
              <a:t>            name = </a:t>
            </a:r>
            <a:r>
              <a:rPr lang="en-US" sz="2000" dirty="0" err="1"/>
              <a:t>site.xpath</a:t>
            </a:r>
            <a:r>
              <a:rPr lang="en-US" sz="2000" dirty="0"/>
              <a:t>('a/div[@class="site-title"]/text()').</a:t>
            </a:r>
            <a:r>
              <a:rPr lang="en-US" sz="2000" dirty="0" err="1"/>
              <a:t>extract_first</a:t>
            </a:r>
            <a:r>
              <a:rPr lang="en-US" sz="2000" dirty="0"/>
              <a:t>()</a:t>
            </a:r>
          </a:p>
          <a:p>
            <a:r>
              <a:rPr lang="en-US" sz="2000" dirty="0"/>
              <a:t>            </a:t>
            </a:r>
            <a:r>
              <a:rPr lang="en-US" sz="2000" dirty="0" err="1"/>
              <a:t>url</a:t>
            </a:r>
            <a:r>
              <a:rPr lang="en-US" sz="2000" dirty="0"/>
              <a:t> = </a:t>
            </a:r>
            <a:r>
              <a:rPr lang="en-US" sz="2000" dirty="0" err="1"/>
              <a:t>site.xpath</a:t>
            </a:r>
            <a:r>
              <a:rPr lang="en-US" sz="2000" dirty="0"/>
              <a:t>('a/@</a:t>
            </a:r>
            <a:r>
              <a:rPr lang="en-US" sz="2000" dirty="0" err="1"/>
              <a:t>href</a:t>
            </a:r>
            <a:r>
              <a:rPr lang="en-US" sz="2000" dirty="0"/>
              <a:t>').</a:t>
            </a:r>
            <a:r>
              <a:rPr lang="en-US" sz="2000" dirty="0" err="1"/>
              <a:t>extract_first</a:t>
            </a:r>
            <a:r>
              <a:rPr lang="en-US" sz="2000" dirty="0"/>
              <a:t>()</a:t>
            </a:r>
          </a:p>
          <a:p>
            <a:r>
              <a:rPr lang="en-US" sz="2000" dirty="0"/>
              <a:t>            description = </a:t>
            </a:r>
            <a:r>
              <a:rPr lang="en-US" sz="2000" dirty="0" err="1"/>
              <a:t>site.xpath</a:t>
            </a:r>
            <a:r>
              <a:rPr lang="en-US" sz="2000" dirty="0"/>
              <a:t>('div[@class="site-</a:t>
            </a:r>
            <a:r>
              <a:rPr lang="en-US" sz="2000" dirty="0" err="1"/>
              <a:t>descr</a:t>
            </a:r>
            <a:r>
              <a:rPr lang="en-US" sz="2000" dirty="0"/>
              <a:t> "]/text()').</a:t>
            </a:r>
            <a:r>
              <a:rPr lang="en-US" sz="2000" dirty="0" err="1"/>
              <a:t>extract_first</a:t>
            </a:r>
            <a:r>
              <a:rPr lang="en-US" sz="2000" dirty="0"/>
              <a:t>().strip()</a:t>
            </a:r>
          </a:p>
          <a:p>
            <a:endParaRPr lang="en-US" sz="2000" dirty="0"/>
          </a:p>
          <a:p>
            <a:r>
              <a:rPr lang="en-US" sz="2000" dirty="0"/>
              <a:t>            yield{'</a:t>
            </a:r>
            <a:r>
              <a:rPr lang="en-US" sz="2000" dirty="0" err="1"/>
              <a:t>Name':name</a:t>
            </a:r>
            <a:r>
              <a:rPr lang="en-US" sz="2000" dirty="0"/>
              <a:t>, 'URL':</a:t>
            </a:r>
            <a:r>
              <a:rPr lang="en-US" sz="2000" dirty="0" err="1"/>
              <a:t>url</a:t>
            </a:r>
            <a:r>
              <a:rPr lang="en-US" sz="2000" dirty="0"/>
              <a:t>, '</a:t>
            </a:r>
            <a:r>
              <a:rPr lang="en-US" sz="2000" dirty="0" err="1"/>
              <a:t>Description':description</a:t>
            </a:r>
            <a:r>
              <a:rPr lang="en-US" sz="2000" dirty="0"/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90080" y="658800"/>
              <a:ext cx="6278760" cy="5461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4680" y="653040"/>
                <a:ext cx="6289560" cy="547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5227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Scrapy</a:t>
            </a:r>
            <a:r>
              <a:rPr lang="en-US" dirty="0" smtClean="0"/>
              <a:t> Tutorial </a:t>
            </a:r>
            <a:r>
              <a:rPr lang="en-US" dirty="0" err="1" smtClean="0"/>
              <a:t>Quotes_spider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import </a:t>
            </a:r>
            <a:r>
              <a:rPr lang="en-US" dirty="0" err="1">
                <a:effectLst/>
              </a:rPr>
              <a:t>scrapy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class </a:t>
            </a:r>
            <a:r>
              <a:rPr lang="en-US" dirty="0" err="1">
                <a:effectLst/>
              </a:rPr>
              <a:t>QuotesSpider</a:t>
            </a:r>
            <a:r>
              <a:rPr lang="en-US" dirty="0">
                <a:effectLst/>
              </a:rPr>
              <a:t>(</a:t>
            </a:r>
            <a:r>
              <a:rPr lang="en-US" dirty="0" err="1">
                <a:effectLst/>
              </a:rPr>
              <a:t>scrapy.Spider</a:t>
            </a:r>
            <a:r>
              <a:rPr lang="en-US" dirty="0">
                <a:effectLst/>
              </a:rPr>
              <a:t>):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name = "quotes"</a:t>
            </a:r>
            <a:br>
              <a:rPr lang="en-US" dirty="0">
                <a:effectLst/>
              </a:rPr>
            </a:br>
            <a:r>
              <a:rPr lang="en-US" dirty="0" err="1">
                <a:effectLst/>
              </a:rPr>
              <a:t>start_urls</a:t>
            </a:r>
            <a:r>
              <a:rPr lang="en-US" dirty="0">
                <a:effectLst/>
              </a:rPr>
              <a:t> = [</a:t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	'http</a:t>
            </a:r>
            <a:r>
              <a:rPr lang="en-US" dirty="0">
                <a:effectLst/>
              </a:rPr>
              <a:t>://quotes.toscrape.com/page/1/',</a:t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	'http</a:t>
            </a:r>
            <a:r>
              <a:rPr lang="en-US" dirty="0">
                <a:effectLst/>
              </a:rPr>
              <a:t>://quotes.toscrape.com/page/2/',</a:t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]</a:t>
            </a:r>
          </a:p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err="1">
                <a:effectLst/>
              </a:rPr>
              <a:t>def</a:t>
            </a:r>
            <a:r>
              <a:rPr lang="en-US" dirty="0">
                <a:effectLst/>
              </a:rPr>
              <a:t> parse(self, response):</a:t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	page </a:t>
            </a:r>
            <a:r>
              <a:rPr lang="en-US" dirty="0">
                <a:effectLst/>
              </a:rPr>
              <a:t>= </a:t>
            </a:r>
            <a:r>
              <a:rPr lang="en-US" dirty="0" err="1">
                <a:effectLst/>
              </a:rPr>
              <a:t>response.url.split</a:t>
            </a:r>
            <a:r>
              <a:rPr lang="en-US" dirty="0">
                <a:effectLst/>
              </a:rPr>
              <a:t>("/")[-2]</a:t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	filename </a:t>
            </a:r>
            <a:r>
              <a:rPr lang="en-US" dirty="0">
                <a:effectLst/>
              </a:rPr>
              <a:t>= 'quotes-</a:t>
            </a:r>
            <a:r>
              <a:rPr lang="en-US" i="1" dirty="0">
                <a:effectLst/>
              </a:rPr>
              <a:t>%s</a:t>
            </a:r>
            <a:r>
              <a:rPr lang="en-US" dirty="0">
                <a:effectLst/>
              </a:rPr>
              <a:t>.html' % page</a:t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	with </a:t>
            </a:r>
            <a:r>
              <a:rPr lang="en-US" dirty="0">
                <a:effectLst/>
              </a:rPr>
              <a:t>open(filename, '</a:t>
            </a:r>
            <a:r>
              <a:rPr lang="en-US" dirty="0" err="1">
                <a:effectLst/>
              </a:rPr>
              <a:t>wb</a:t>
            </a:r>
            <a:r>
              <a:rPr lang="en-US" dirty="0">
                <a:effectLst/>
              </a:rPr>
              <a:t>') as f:</a:t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		</a:t>
            </a:r>
            <a:r>
              <a:rPr lang="en-US" dirty="0" err="1" smtClean="0">
                <a:effectLst/>
              </a:rPr>
              <a:t>f.write</a:t>
            </a:r>
            <a:r>
              <a:rPr lang="en-US" dirty="0" smtClean="0">
                <a:effectLst/>
              </a:rPr>
              <a:t>(</a:t>
            </a:r>
            <a:r>
              <a:rPr lang="en-US" dirty="0" err="1" smtClean="0">
                <a:effectLst/>
              </a:rPr>
              <a:t>response.body</a:t>
            </a:r>
            <a:r>
              <a:rPr lang="en-US" dirty="0">
                <a:effectLst/>
              </a:rPr>
              <a:t>)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77000"/>
            <a:ext cx="3136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aseline="0" dirty="0"/>
              <a:t>https://</a:t>
            </a:r>
            <a:r>
              <a:rPr lang="en-US" altLang="en-US" sz="1600" baseline="0" dirty="0" smtClean="0"/>
              <a:t>doc.scrapy.org/en/1.3/</a:t>
            </a:r>
            <a:endParaRPr lang="en-US" alt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16720" y="-9360"/>
              <a:ext cx="7465320" cy="5915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880" y="-18720"/>
                <a:ext cx="7481520" cy="593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68296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then scrape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0788"/>
            <a:ext cx="8153400" cy="5256212"/>
          </a:xfrm>
        </p:spPr>
        <p:txBody>
          <a:bodyPr/>
          <a:lstStyle/>
          <a:p>
            <a:r>
              <a:rPr lang="en-US" sz="2000" dirty="0"/>
              <a:t># -*- coding: utf-8 -*-</a:t>
            </a:r>
          </a:p>
          <a:p>
            <a:r>
              <a:rPr lang="en-US" sz="2000" dirty="0"/>
              <a:t>import </a:t>
            </a:r>
            <a:r>
              <a:rPr lang="en-US" sz="2000" dirty="0" err="1"/>
              <a:t>scrapy</a:t>
            </a:r>
            <a:endParaRPr lang="en-US" sz="2000" dirty="0"/>
          </a:p>
          <a:p>
            <a:r>
              <a:rPr lang="en-US" sz="2000" dirty="0"/>
              <a:t>from </a:t>
            </a:r>
            <a:r>
              <a:rPr lang="en-US" sz="2000" dirty="0" err="1"/>
              <a:t>scrapy.linkextractors</a:t>
            </a:r>
            <a:r>
              <a:rPr lang="en-US" sz="2000" dirty="0"/>
              <a:t> import </a:t>
            </a:r>
            <a:r>
              <a:rPr lang="en-US" sz="2000" dirty="0" err="1"/>
              <a:t>LinkExtractor</a:t>
            </a:r>
            <a:endParaRPr lang="en-US" sz="2000" dirty="0"/>
          </a:p>
          <a:p>
            <a:r>
              <a:rPr lang="en-US" sz="2000" dirty="0"/>
              <a:t>from </a:t>
            </a:r>
            <a:r>
              <a:rPr lang="en-US" sz="2000" dirty="0" err="1"/>
              <a:t>scrapy.spiders</a:t>
            </a:r>
            <a:r>
              <a:rPr lang="en-US" sz="2000" dirty="0"/>
              <a:t> import </a:t>
            </a:r>
            <a:r>
              <a:rPr lang="en-US" sz="2000" dirty="0" err="1"/>
              <a:t>CrawlSpider</a:t>
            </a:r>
            <a:r>
              <a:rPr lang="en-US" sz="2000" dirty="0"/>
              <a:t>, Rule</a:t>
            </a:r>
          </a:p>
          <a:p>
            <a:endParaRPr lang="en-US" sz="2000" dirty="0"/>
          </a:p>
          <a:p>
            <a:r>
              <a:rPr lang="en-US" sz="2000" dirty="0"/>
              <a:t>class </a:t>
            </a:r>
            <a:r>
              <a:rPr lang="en-US" sz="2000" dirty="0" err="1"/>
              <a:t>LoginSpider</a:t>
            </a:r>
            <a:r>
              <a:rPr lang="en-US" sz="2000" dirty="0"/>
              <a:t>(</a:t>
            </a:r>
            <a:r>
              <a:rPr lang="en-US" sz="2000" dirty="0" err="1"/>
              <a:t>CrawlSpider</a:t>
            </a:r>
            <a:r>
              <a:rPr lang="en-US" sz="2000" dirty="0"/>
              <a:t>):</a:t>
            </a:r>
          </a:p>
          <a:p>
            <a:r>
              <a:rPr lang="en-US" sz="2000" dirty="0"/>
              <a:t>    name = 'login'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allowed_domains</a:t>
            </a:r>
            <a:r>
              <a:rPr lang="en-US" sz="2000" dirty="0"/>
              <a:t> = ['www.example.com']</a:t>
            </a:r>
          </a:p>
          <a:p>
            <a:r>
              <a:rPr lang="en-US" sz="2000" dirty="0"/>
              <a:t>    </a:t>
            </a:r>
          </a:p>
          <a:p>
            <a:r>
              <a:rPr lang="en-US" sz="2000" dirty="0"/>
              <a:t>    rules = (</a:t>
            </a:r>
          </a:p>
          <a:p>
            <a:r>
              <a:rPr lang="en-US" sz="2000" dirty="0"/>
              <a:t>        Rule(</a:t>
            </a:r>
            <a:r>
              <a:rPr lang="en-US" sz="2000" dirty="0" err="1"/>
              <a:t>LinkExtractor</a:t>
            </a:r>
            <a:r>
              <a:rPr lang="en-US" sz="2000" dirty="0"/>
              <a:t>(allow=</a:t>
            </a:r>
            <a:r>
              <a:rPr lang="en-US" sz="2000" dirty="0" err="1"/>
              <a:t>r'Items</a:t>
            </a:r>
            <a:r>
              <a:rPr lang="en-US" sz="2000" dirty="0"/>
              <a:t>/'), callback='</a:t>
            </a:r>
            <a:r>
              <a:rPr lang="en-US" sz="2000" dirty="0" err="1"/>
              <a:t>parse_item</a:t>
            </a:r>
            <a:r>
              <a:rPr lang="en-US" sz="2000" dirty="0"/>
              <a:t>', follow=True),</a:t>
            </a:r>
          </a:p>
          <a:p>
            <a:r>
              <a:rPr lang="en-US" sz="2000" dirty="0"/>
              <a:t>    )</a:t>
            </a:r>
          </a:p>
          <a:p>
            <a:r>
              <a:rPr lang="en-US" sz="2000" dirty="0"/>
              <a:t>    </a:t>
            </a:r>
          </a:p>
          <a:p>
            <a:r>
              <a:rPr lang="en-US" sz="20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598618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the scrape page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20788"/>
            <a:ext cx="8283575" cy="5256212"/>
          </a:xfrm>
        </p:spPr>
        <p:txBody>
          <a:bodyPr/>
          <a:lstStyle/>
          <a:p>
            <a:r>
              <a:rPr lang="en-US" sz="2000" dirty="0" err="1"/>
              <a:t>def</a:t>
            </a:r>
            <a:r>
              <a:rPr lang="en-US" sz="2000" dirty="0"/>
              <a:t> </a:t>
            </a:r>
            <a:r>
              <a:rPr lang="en-US" sz="2000" dirty="0" err="1"/>
              <a:t>start_requests</a:t>
            </a:r>
            <a:r>
              <a:rPr lang="en-US" sz="2000" dirty="0"/>
              <a:t>(self):</a:t>
            </a:r>
          </a:p>
          <a:p>
            <a:r>
              <a:rPr lang="en-US" sz="2000" dirty="0"/>
              <a:t>        return [</a:t>
            </a:r>
            <a:r>
              <a:rPr lang="en-US" sz="2000" dirty="0" err="1"/>
              <a:t>scrapy.FormRequest</a:t>
            </a:r>
            <a:r>
              <a:rPr lang="en-US" sz="2000" dirty="0"/>
              <a:t>("http://www.example.com/login",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formdata</a:t>
            </a:r>
            <a:r>
              <a:rPr lang="en-US" sz="2000" dirty="0"/>
              <a:t>={'user': 'john', 'pass': 'secret'},</a:t>
            </a:r>
          </a:p>
          <a:p>
            <a:r>
              <a:rPr lang="en-US" sz="2000" dirty="0"/>
              <a:t>        callback=</a:t>
            </a:r>
            <a:r>
              <a:rPr lang="en-US" sz="2000" dirty="0" err="1"/>
              <a:t>self.logged_in</a:t>
            </a:r>
            <a:r>
              <a:rPr lang="en-US" sz="2000" dirty="0"/>
              <a:t>)]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def</a:t>
            </a:r>
            <a:r>
              <a:rPr lang="en-US" sz="2000" dirty="0"/>
              <a:t> </a:t>
            </a:r>
            <a:r>
              <a:rPr lang="en-US" sz="2000" dirty="0" err="1"/>
              <a:t>logged_in</a:t>
            </a:r>
            <a:r>
              <a:rPr lang="en-US" sz="2000" dirty="0"/>
              <a:t>(self, response):</a:t>
            </a:r>
          </a:p>
          <a:p>
            <a:r>
              <a:rPr lang="en-US" sz="2000" dirty="0"/>
              <a:t>        # here you would extract links to follow and return Requests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   # for each </a:t>
            </a:r>
            <a:r>
              <a:rPr lang="en-US" sz="2000" dirty="0"/>
              <a:t>of them, with another callback</a:t>
            </a:r>
          </a:p>
          <a:p>
            <a:r>
              <a:rPr lang="en-US" sz="2000" dirty="0"/>
              <a:t>        </a:t>
            </a:r>
            <a:r>
              <a:rPr lang="en-US" sz="2000" dirty="0" smtClean="0"/>
              <a:t>pass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   </a:t>
            </a:r>
            <a:r>
              <a:rPr lang="en-US" sz="2000" dirty="0" err="1"/>
              <a:t>def</a:t>
            </a:r>
            <a:r>
              <a:rPr lang="en-US" sz="2000" dirty="0"/>
              <a:t> </a:t>
            </a:r>
            <a:r>
              <a:rPr lang="en-US" sz="2000" dirty="0" err="1"/>
              <a:t>parse_item</a:t>
            </a:r>
            <a:r>
              <a:rPr lang="en-US" sz="2000" dirty="0"/>
              <a:t>(self, response):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	   pass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37040" y="1987560"/>
              <a:ext cx="5808960" cy="2269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2360" y="1981440"/>
                <a:ext cx="5823000" cy="228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901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scrapy</a:t>
            </a:r>
            <a:r>
              <a:rPr lang="en-US" dirty="0"/>
              <a:t> shell "www.yahoo.com/finance"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616560" y="1225440"/>
              <a:ext cx="5402160" cy="1913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11520" y="1222200"/>
                <a:ext cx="5413680" cy="19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49913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Finance.yahoo.com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71600"/>
            <a:ext cx="9060546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012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8883396" cy="596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964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 Element Firefox/Firebug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Position mouse over element then right-click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41" y="2801424"/>
            <a:ext cx="8055031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183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2595"/>
            <a:ext cx="9101137" cy="27718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86600" y="3535560"/>
              <a:ext cx="8538840" cy="3098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120" y="3529080"/>
                <a:ext cx="8548560" cy="311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84709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&gt;&gt;&gt; </a:t>
            </a:r>
            <a:r>
              <a:rPr lang="en-US" dirty="0" err="1">
                <a:effectLst/>
              </a:rPr>
              <a:t>response.xpath</a:t>
            </a:r>
            <a:r>
              <a:rPr lang="en-US" dirty="0">
                <a:effectLst/>
              </a:rPr>
              <a:t>('//title')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[&lt;Selector </a:t>
            </a:r>
            <a:r>
              <a:rPr lang="en-US" dirty="0" err="1">
                <a:effectLst/>
              </a:rPr>
              <a:t>xpath</a:t>
            </a:r>
            <a:r>
              <a:rPr lang="en-US" dirty="0">
                <a:effectLst/>
              </a:rPr>
              <a:t>='//title' data='&lt;title&gt;Quotes to Scrape&lt;/title</a:t>
            </a:r>
            <a:r>
              <a:rPr lang="en-US" dirty="0" smtClean="0">
                <a:effectLst/>
              </a:rPr>
              <a:t>&gt;'&gt;]</a:t>
            </a:r>
          </a:p>
          <a:p>
            <a:r>
              <a:rPr lang="en-US" dirty="0" smtClean="0">
                <a:effectLst/>
              </a:rPr>
              <a:t>&gt;&gt;&gt; </a:t>
            </a:r>
            <a:r>
              <a:rPr lang="en-US" dirty="0" err="1">
                <a:effectLst/>
              </a:rPr>
              <a:t>response.xpath</a:t>
            </a:r>
            <a:r>
              <a:rPr lang="en-US" dirty="0">
                <a:effectLst/>
              </a:rPr>
              <a:t>('//title/text()').</a:t>
            </a:r>
            <a:r>
              <a:rPr lang="en-US" dirty="0" err="1">
                <a:effectLst/>
              </a:rPr>
              <a:t>extract_first</a:t>
            </a:r>
            <a:r>
              <a:rPr lang="en-US" dirty="0">
                <a:effectLst/>
              </a:rPr>
              <a:t>()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'Quotes to Scrape'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77000"/>
            <a:ext cx="3136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aseline="0" dirty="0"/>
              <a:t>https://</a:t>
            </a:r>
            <a:r>
              <a:rPr lang="en-US" altLang="en-US" sz="1600" baseline="0" dirty="0" smtClean="0"/>
              <a:t>doc.scrapy.org/en/1.3/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88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7650"/>
            <a:ext cx="8740775" cy="781050"/>
          </a:xfrm>
        </p:spPr>
        <p:txBody>
          <a:bodyPr/>
          <a:lstStyle/>
          <a:p>
            <a:r>
              <a:rPr lang="en-US" dirty="0" smtClean="0"/>
              <a:t>quotes </a:t>
            </a:r>
            <a:r>
              <a:rPr lang="en-US" dirty="0"/>
              <a:t>in http://</a:t>
            </a:r>
            <a:r>
              <a:rPr lang="en-US" dirty="0" smtClean="0"/>
              <a:t>quotes.toscrape.com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0788"/>
            <a:ext cx="8153400" cy="5256212"/>
          </a:xfrm>
        </p:spPr>
        <p:txBody>
          <a:bodyPr/>
          <a:lstStyle/>
          <a:p>
            <a:r>
              <a:rPr lang="en-US" sz="1800" dirty="0">
                <a:effectLst/>
              </a:rPr>
              <a:t>&lt;div class="quote"&gt;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&lt;span class="text"&gt;“The world as we have created it is a process of </a:t>
            </a:r>
            <a:r>
              <a:rPr lang="en-US" sz="1800" dirty="0" smtClean="0">
                <a:effectLst/>
              </a:rPr>
              <a:t>	our</a:t>
            </a:r>
            <a:r>
              <a:rPr lang="en-US" sz="1800" dirty="0">
                <a:effectLst/>
              </a:rPr>
              <a:t> </a:t>
            </a:r>
            <a:r>
              <a:rPr lang="en-US" sz="1800" dirty="0" smtClean="0">
                <a:effectLst/>
              </a:rPr>
              <a:t>thinking</a:t>
            </a:r>
            <a:r>
              <a:rPr lang="en-US" sz="1800" dirty="0">
                <a:effectLst/>
              </a:rPr>
              <a:t>. It cannot be changed without changing our </a:t>
            </a:r>
            <a:r>
              <a:rPr lang="en-US" sz="1800" dirty="0" smtClean="0">
                <a:effectLst/>
              </a:rPr>
              <a:t>	thinking</a:t>
            </a:r>
            <a:r>
              <a:rPr lang="en-US" sz="1800" dirty="0">
                <a:effectLst/>
              </a:rPr>
              <a:t>.”&lt;/span&gt;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&lt;span&gt;</a:t>
            </a:r>
            <a:br>
              <a:rPr lang="en-US" sz="1800" dirty="0">
                <a:effectLst/>
              </a:rPr>
            </a:br>
            <a:r>
              <a:rPr lang="en-US" sz="1800" dirty="0" smtClean="0">
                <a:effectLst/>
              </a:rPr>
              <a:t>	by </a:t>
            </a:r>
            <a:r>
              <a:rPr lang="en-US" sz="1800" dirty="0">
                <a:effectLst/>
              </a:rPr>
              <a:t>&lt;small class="author"&gt;Albert Einstein&lt;/small&gt;</a:t>
            </a:r>
            <a:br>
              <a:rPr lang="en-US" sz="1800" dirty="0">
                <a:effectLst/>
              </a:rPr>
            </a:br>
            <a:r>
              <a:rPr lang="en-US" sz="1800" dirty="0" smtClean="0">
                <a:effectLst/>
              </a:rPr>
              <a:t>	&lt;</a:t>
            </a:r>
            <a:r>
              <a:rPr lang="en-US" sz="1800" dirty="0">
                <a:effectLst/>
              </a:rPr>
              <a:t>a </a:t>
            </a:r>
            <a:r>
              <a:rPr lang="en-US" sz="1800" dirty="0" err="1">
                <a:effectLst/>
              </a:rPr>
              <a:t>href</a:t>
            </a:r>
            <a:r>
              <a:rPr lang="en-US" sz="1800" dirty="0">
                <a:effectLst/>
              </a:rPr>
              <a:t>="/author/Albert-Einstein"&gt;(about)&lt;/a&gt;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&lt;/span&gt;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&lt;div class="tags"&gt;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Tags: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&lt;a class="tag" </a:t>
            </a:r>
            <a:r>
              <a:rPr lang="en-US" sz="1800" dirty="0" err="1">
                <a:effectLst/>
              </a:rPr>
              <a:t>href</a:t>
            </a:r>
            <a:r>
              <a:rPr lang="en-US" sz="1800" dirty="0">
                <a:effectLst/>
              </a:rPr>
              <a:t>="/tag/change/page/1/"&gt;change&lt;/a&gt;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&lt;a class="tag" </a:t>
            </a:r>
            <a:r>
              <a:rPr lang="en-US" sz="1800" dirty="0" err="1">
                <a:effectLst/>
              </a:rPr>
              <a:t>href</a:t>
            </a:r>
            <a:r>
              <a:rPr lang="en-US" sz="1800" dirty="0">
                <a:effectLst/>
              </a:rPr>
              <a:t>="/tag/deep-thoughts/page/1/"&gt;deep-thoughts&lt;/a&gt;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&lt;a class="tag" </a:t>
            </a:r>
            <a:r>
              <a:rPr lang="en-US" sz="1800" dirty="0" err="1">
                <a:effectLst/>
              </a:rPr>
              <a:t>href</a:t>
            </a:r>
            <a:r>
              <a:rPr lang="en-US" sz="1800" dirty="0">
                <a:effectLst/>
              </a:rPr>
              <a:t>="/tag/thinking/page/1/"&gt;thinking&lt;/a&gt;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&lt;a class="tag" </a:t>
            </a:r>
            <a:r>
              <a:rPr lang="en-US" sz="1800" dirty="0" err="1">
                <a:effectLst/>
              </a:rPr>
              <a:t>href</a:t>
            </a:r>
            <a:r>
              <a:rPr lang="en-US" sz="1800" dirty="0">
                <a:effectLst/>
              </a:rPr>
              <a:t>="/tag/world/page/1/"&gt;world&lt;/a</a:t>
            </a:r>
            <a:r>
              <a:rPr lang="en-US" sz="1800" dirty="0" smtClean="0">
                <a:effectLst/>
              </a:rPr>
              <a:t>&gt;</a:t>
            </a:r>
          </a:p>
          <a:p>
            <a:r>
              <a:rPr lang="en-US" sz="1800" dirty="0">
                <a:effectLst/>
              </a:rPr>
              <a:t>	</a:t>
            </a:r>
            <a:r>
              <a:rPr lang="en-US" sz="1800" dirty="0" smtClean="0">
                <a:effectLst/>
              </a:rPr>
              <a:t>&lt;/div&gt;</a:t>
            </a:r>
          </a:p>
          <a:p>
            <a:r>
              <a:rPr lang="en-US" sz="1800" dirty="0" smtClean="0">
                <a:effectLst/>
              </a:rPr>
              <a:t>&lt;/div&gt;</a:t>
            </a:r>
            <a:r>
              <a:rPr lang="en-US" sz="1800" dirty="0">
                <a:effectLst/>
              </a:rPr>
              <a:t/>
            </a:r>
            <a:br>
              <a:rPr lang="en-US" sz="1800" dirty="0">
                <a:effectLst/>
              </a:rPr>
            </a:br>
            <a:endParaRPr lang="en-US" sz="1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934280" y="5103360"/>
              <a:ext cx="3490920" cy="1596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8520" y="5096880"/>
                <a:ext cx="3502440" cy="160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145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7650"/>
            <a:ext cx="8740775" cy="781050"/>
          </a:xfrm>
        </p:spPr>
        <p:txBody>
          <a:bodyPr/>
          <a:lstStyle/>
          <a:p>
            <a:r>
              <a:rPr lang="en-US" sz="3200" dirty="0"/>
              <a:t>$ </a:t>
            </a:r>
            <a:r>
              <a:rPr lang="en-US" sz="3200" dirty="0" err="1"/>
              <a:t>scrapy</a:t>
            </a:r>
            <a:r>
              <a:rPr lang="en-US" sz="3200" dirty="0"/>
              <a:t> shell 'http://quotes.toscrape.com</a:t>
            </a:r>
            <a:r>
              <a:rPr lang="en-US" dirty="0" smtClean="0"/>
              <a:t>'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220788"/>
            <a:ext cx="8740775" cy="5256212"/>
          </a:xfrm>
        </p:spPr>
        <p:txBody>
          <a:bodyPr/>
          <a:lstStyle/>
          <a:p>
            <a:r>
              <a:rPr lang="en-US" dirty="0">
                <a:effectLst/>
              </a:rPr>
              <a:t>&gt;&gt;&gt; quote = response.css("</a:t>
            </a:r>
            <a:r>
              <a:rPr lang="en-US" dirty="0" err="1">
                <a:effectLst/>
              </a:rPr>
              <a:t>div.quote</a:t>
            </a:r>
            <a:r>
              <a:rPr lang="en-US" dirty="0">
                <a:effectLst/>
              </a:rPr>
              <a:t>")[0]</a:t>
            </a:r>
            <a:br>
              <a:rPr lang="en-US" dirty="0">
                <a:effectLst/>
              </a:rPr>
            </a:br>
            <a:endParaRPr lang="en-US" dirty="0" smtClean="0">
              <a:effectLst/>
            </a:endParaRPr>
          </a:p>
          <a:p>
            <a:r>
              <a:rPr lang="en-US" dirty="0">
                <a:effectLst/>
              </a:rPr>
              <a:t>&gt;&gt;&gt; title = quote.css("</a:t>
            </a:r>
            <a:r>
              <a:rPr lang="en-US" dirty="0" err="1">
                <a:effectLst/>
              </a:rPr>
              <a:t>span.text</a:t>
            </a:r>
            <a:r>
              <a:rPr lang="en-US" dirty="0">
                <a:effectLst/>
              </a:rPr>
              <a:t>::text").</a:t>
            </a:r>
            <a:r>
              <a:rPr lang="en-US" dirty="0" err="1">
                <a:effectLst/>
              </a:rPr>
              <a:t>extract_first</a:t>
            </a:r>
            <a:r>
              <a:rPr lang="en-US" dirty="0">
                <a:effectLst/>
              </a:rPr>
              <a:t>()</a:t>
            </a:r>
            <a:br>
              <a:rPr lang="en-US" dirty="0">
                <a:effectLst/>
              </a:rPr>
            </a:b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&gt;&gt;&gt; </a:t>
            </a:r>
            <a:r>
              <a:rPr lang="en-US" dirty="0">
                <a:effectLst/>
              </a:rPr>
              <a:t>title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'“The world as we have created it is a process of our thinking. It cannot be changed without changing our thinking.”'</a:t>
            </a:r>
            <a:br>
              <a:rPr lang="en-US" dirty="0">
                <a:effectLst/>
              </a:rPr>
            </a:b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&gt;&gt;&gt; </a:t>
            </a:r>
            <a:r>
              <a:rPr lang="en-US" dirty="0">
                <a:effectLst/>
              </a:rPr>
              <a:t>author = quote.css("</a:t>
            </a:r>
            <a:r>
              <a:rPr lang="en-US" dirty="0" err="1">
                <a:effectLst/>
              </a:rPr>
              <a:t>small.author</a:t>
            </a:r>
            <a:r>
              <a:rPr lang="en-US" dirty="0">
                <a:effectLst/>
              </a:rPr>
              <a:t>::text").</a:t>
            </a:r>
            <a:r>
              <a:rPr lang="en-US" dirty="0" err="1">
                <a:effectLst/>
              </a:rPr>
              <a:t>extract_first</a:t>
            </a:r>
            <a:r>
              <a:rPr lang="en-US" dirty="0">
                <a:effectLst/>
              </a:rPr>
              <a:t>()</a:t>
            </a:r>
            <a:br>
              <a:rPr lang="en-US" dirty="0">
                <a:effectLst/>
              </a:rPr>
            </a:b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&gt;&gt;&gt; </a:t>
            </a:r>
            <a:r>
              <a:rPr lang="en-US" dirty="0">
                <a:effectLst/>
              </a:rPr>
              <a:t>author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'Albert Einstein'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77000"/>
            <a:ext cx="3136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aseline="0" dirty="0"/>
              <a:t>https://</a:t>
            </a:r>
            <a:r>
              <a:rPr lang="en-US" altLang="en-US" sz="1600" baseline="0" dirty="0" smtClean="0"/>
              <a:t>doc.scrapy.org/en/1.3/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2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&gt;&gt;&gt; tags = quote.css("</a:t>
            </a:r>
            <a:r>
              <a:rPr lang="en-US" dirty="0" err="1">
                <a:effectLst/>
              </a:rPr>
              <a:t>div.tags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a.tag</a:t>
            </a:r>
            <a:r>
              <a:rPr lang="en-US" dirty="0">
                <a:effectLst/>
              </a:rPr>
              <a:t>::text").extract()</a:t>
            </a:r>
            <a:br>
              <a:rPr lang="en-US" dirty="0">
                <a:effectLst/>
              </a:rPr>
            </a:b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&gt;&gt;&gt; </a:t>
            </a:r>
            <a:r>
              <a:rPr lang="en-US" dirty="0">
                <a:effectLst/>
              </a:rPr>
              <a:t>tags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['change', 'deep-thoughts', 'thinking', 'world']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77000"/>
            <a:ext cx="3136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aseline="0" dirty="0"/>
              <a:t>https://</a:t>
            </a:r>
            <a:r>
              <a:rPr lang="en-US" altLang="en-US" sz="1600" baseline="0" dirty="0" smtClean="0"/>
              <a:t>doc.scrapy.org/en/1.3/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12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effectLst/>
              </a:rPr>
              <a:t>&gt;&gt;&gt; for quote in response.css("</a:t>
            </a:r>
            <a:r>
              <a:rPr lang="en-US" sz="2000" dirty="0" err="1">
                <a:effectLst/>
              </a:rPr>
              <a:t>div.quote</a:t>
            </a:r>
            <a:r>
              <a:rPr lang="en-US" sz="2000" dirty="0">
                <a:effectLst/>
              </a:rPr>
              <a:t>"):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... text = quote.css("</a:t>
            </a:r>
            <a:r>
              <a:rPr lang="en-US" sz="2000" dirty="0" err="1">
                <a:effectLst/>
              </a:rPr>
              <a:t>span.text</a:t>
            </a:r>
            <a:r>
              <a:rPr lang="en-US" sz="2000" dirty="0">
                <a:effectLst/>
              </a:rPr>
              <a:t>::text").</a:t>
            </a:r>
            <a:r>
              <a:rPr lang="en-US" sz="2000" dirty="0" err="1">
                <a:effectLst/>
              </a:rPr>
              <a:t>extract_first</a:t>
            </a:r>
            <a:r>
              <a:rPr lang="en-US" sz="2000" dirty="0">
                <a:effectLst/>
              </a:rPr>
              <a:t>()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... author = quote.css("</a:t>
            </a:r>
            <a:r>
              <a:rPr lang="en-US" sz="2000" dirty="0" err="1">
                <a:effectLst/>
              </a:rPr>
              <a:t>small.author</a:t>
            </a:r>
            <a:r>
              <a:rPr lang="en-US" sz="2000" dirty="0">
                <a:effectLst/>
              </a:rPr>
              <a:t>::text").</a:t>
            </a:r>
            <a:r>
              <a:rPr lang="en-US" sz="2000" dirty="0" err="1">
                <a:effectLst/>
              </a:rPr>
              <a:t>extract_first</a:t>
            </a:r>
            <a:r>
              <a:rPr lang="en-US" sz="2000" dirty="0">
                <a:effectLst/>
              </a:rPr>
              <a:t>()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... tags = quote.css("</a:t>
            </a:r>
            <a:r>
              <a:rPr lang="en-US" sz="2000" dirty="0" err="1">
                <a:effectLst/>
              </a:rPr>
              <a:t>div.tags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a.tag</a:t>
            </a:r>
            <a:r>
              <a:rPr lang="en-US" sz="2000" dirty="0">
                <a:effectLst/>
              </a:rPr>
              <a:t>::text").extract()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... print(</a:t>
            </a:r>
            <a:r>
              <a:rPr lang="en-US" sz="2000" dirty="0" err="1">
                <a:effectLst/>
              </a:rPr>
              <a:t>dict</a:t>
            </a:r>
            <a:r>
              <a:rPr lang="en-US" sz="2000" dirty="0">
                <a:effectLst/>
              </a:rPr>
              <a:t>(text=text, author=author, tags=tags))</a:t>
            </a:r>
            <a:br>
              <a:rPr lang="en-US" sz="2000" dirty="0">
                <a:effectLst/>
              </a:rPr>
            </a:br>
            <a:endParaRPr lang="en-US" sz="2000" dirty="0" smtClean="0">
              <a:effectLst/>
            </a:endParaRPr>
          </a:p>
          <a:p>
            <a:r>
              <a:rPr lang="en-US" sz="2000" dirty="0" smtClean="0">
                <a:effectLst/>
              </a:rPr>
              <a:t>{</a:t>
            </a:r>
            <a:r>
              <a:rPr lang="en-US" sz="2000" dirty="0">
                <a:effectLst/>
              </a:rPr>
              <a:t>'tags': ['change', 'deep-thoughts', 'thinking', 'world'], 'author': 'Albert Einstein', 'text': '“The world as we have created it is a process of our thinking. It cannot be changed without changing our thinking.”'}</a:t>
            </a:r>
            <a:br>
              <a:rPr lang="en-US" sz="2000" dirty="0">
                <a:effectLst/>
              </a:rPr>
            </a:br>
            <a:endParaRPr lang="en-US" sz="2000" dirty="0" smtClean="0">
              <a:effectLst/>
            </a:endParaRPr>
          </a:p>
          <a:p>
            <a:r>
              <a:rPr lang="en-US" sz="2000" dirty="0" smtClean="0">
                <a:effectLst/>
              </a:rPr>
              <a:t>{</a:t>
            </a:r>
            <a:r>
              <a:rPr lang="en-US" sz="2000" dirty="0">
                <a:effectLst/>
              </a:rPr>
              <a:t>'tags': ['abilities', 'choices'], 'author': 'J.K. Rowling', 'text': '“It is our choices, Harry, that show what we truly are, far more than our abilities.”'}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... a few more of these, omitted for brevity</a:t>
            </a:r>
            <a:br>
              <a:rPr lang="en-US" sz="2000" dirty="0">
                <a:effectLst/>
              </a:rPr>
            </a:br>
            <a:endParaRPr lang="en-US" sz="2000" dirty="0" smtClean="0">
              <a:effectLst/>
            </a:endParaRPr>
          </a:p>
          <a:p>
            <a:r>
              <a:rPr lang="en-US" sz="2000" dirty="0" smtClean="0">
                <a:effectLst/>
              </a:rPr>
              <a:t>&gt;&gt;&gt;</a:t>
            </a: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77000"/>
            <a:ext cx="3136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aseline="0" dirty="0"/>
              <a:t>https://</a:t>
            </a:r>
            <a:r>
              <a:rPr lang="en-US" altLang="en-US" sz="1600" baseline="0" dirty="0" smtClean="0"/>
              <a:t>doc.scrapy.org/en/1.3/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73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</a:t>
            </a:r>
            <a:r>
              <a:rPr lang="en-US" dirty="0" err="1"/>
              <a:t>ul</a:t>
            </a:r>
            <a:r>
              <a:rPr lang="en-US" dirty="0"/>
              <a:t> class="pager"&gt;</a:t>
            </a:r>
          </a:p>
          <a:p>
            <a:r>
              <a:rPr lang="en-US" dirty="0"/>
              <a:t>&lt;li class="next"&gt;</a:t>
            </a:r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="/page/2</a:t>
            </a:r>
            <a:r>
              <a:rPr lang="en-US" dirty="0" smtClean="0"/>
              <a:t>/"&gt; Next </a:t>
            </a:r>
          </a:p>
          <a:p>
            <a:r>
              <a:rPr lang="en-US" dirty="0" smtClean="0"/>
              <a:t>	&lt;</a:t>
            </a:r>
            <a:r>
              <a:rPr lang="en-US" dirty="0"/>
              <a:t>span </a:t>
            </a:r>
            <a:r>
              <a:rPr lang="en-US" dirty="0" smtClean="0"/>
              <a:t>aria-hidden</a:t>
            </a:r>
            <a:r>
              <a:rPr lang="en-US" dirty="0"/>
              <a:t>="true</a:t>
            </a:r>
            <a:r>
              <a:rPr lang="en-US" dirty="0" smtClean="0"/>
              <a:t>"&gt; &amp;</a:t>
            </a:r>
            <a:r>
              <a:rPr lang="en-US" dirty="0" err="1"/>
              <a:t>rarr</a:t>
            </a:r>
            <a:r>
              <a:rPr lang="en-US" dirty="0" smtClean="0"/>
              <a:t>;</a:t>
            </a:r>
          </a:p>
          <a:p>
            <a:r>
              <a:rPr lang="en-US" dirty="0"/>
              <a:t>	</a:t>
            </a:r>
            <a:r>
              <a:rPr lang="en-US" dirty="0" smtClean="0"/>
              <a:t>&lt;/</a:t>
            </a:r>
            <a:r>
              <a:rPr lang="en-US" dirty="0"/>
              <a:t>span&gt;&lt;/a&gt;</a:t>
            </a:r>
          </a:p>
          <a:p>
            <a:r>
              <a:rPr lang="en-US" dirty="0"/>
              <a:t>&lt;/li&gt;</a:t>
            </a:r>
          </a:p>
          <a:p>
            <a:r>
              <a:rPr lang="en-US" dirty="0"/>
              <a:t>&lt;/</a:t>
            </a:r>
            <a:r>
              <a:rPr lang="en-US" dirty="0" err="1"/>
              <a:t>ul</a:t>
            </a:r>
            <a:r>
              <a:rPr lang="en-US" dirty="0"/>
              <a:t>&gt;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41160" y="55080"/>
              <a:ext cx="6448320" cy="6188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120" y="50400"/>
                <a:ext cx="6458760" cy="620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49041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AuthorSpider</a:t>
            </a:r>
            <a:r>
              <a:rPr lang="en-US" dirty="0"/>
              <a:t> page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20788"/>
            <a:ext cx="8283575" cy="5256212"/>
          </a:xfrm>
        </p:spPr>
        <p:txBody>
          <a:bodyPr/>
          <a:lstStyle/>
          <a:p>
            <a:r>
              <a:rPr lang="en-US" sz="2000" dirty="0"/>
              <a:t># -*- coding: utf-8 -*-</a:t>
            </a:r>
          </a:p>
          <a:p>
            <a:r>
              <a:rPr lang="en-US" sz="2000" dirty="0"/>
              <a:t>"""</a:t>
            </a:r>
          </a:p>
          <a:p>
            <a:r>
              <a:rPr lang="en-US" sz="2000" dirty="0"/>
              <a:t>Created on Tue Feb 28 12:07:25 </a:t>
            </a:r>
            <a:r>
              <a:rPr lang="en-US" sz="2000" dirty="0" smtClean="0"/>
              <a:t>2017</a:t>
            </a:r>
            <a:endParaRPr lang="en-US" sz="2000" dirty="0"/>
          </a:p>
          <a:p>
            <a:r>
              <a:rPr lang="en-US" sz="2000" dirty="0"/>
              <a:t>@author: </a:t>
            </a:r>
            <a:r>
              <a:rPr lang="en-US" sz="2000" dirty="0" err="1"/>
              <a:t>Scrapy</a:t>
            </a:r>
            <a:r>
              <a:rPr lang="en-US" sz="2000" dirty="0"/>
              <a:t> Tutorial quotes example </a:t>
            </a:r>
            <a:r>
              <a:rPr lang="en-US" sz="2000" dirty="0" err="1"/>
              <a:t>author_spider</a:t>
            </a:r>
            <a:endParaRPr lang="en-US" sz="2000" dirty="0"/>
          </a:p>
          <a:p>
            <a:r>
              <a:rPr lang="en-US" sz="2000" dirty="0" smtClean="0"/>
              <a:t>"""</a:t>
            </a:r>
            <a:endParaRPr lang="en-US" sz="2000" dirty="0"/>
          </a:p>
          <a:p>
            <a:r>
              <a:rPr lang="en-US" sz="2000" dirty="0"/>
              <a:t>import </a:t>
            </a:r>
            <a:r>
              <a:rPr lang="en-US" sz="2000" dirty="0" err="1"/>
              <a:t>scrapy</a:t>
            </a:r>
            <a:endParaRPr lang="en-US" sz="2000" dirty="0"/>
          </a:p>
          <a:p>
            <a:r>
              <a:rPr lang="en-US" sz="2000" dirty="0"/>
              <a:t>class </a:t>
            </a:r>
            <a:r>
              <a:rPr lang="en-US" sz="2000" dirty="0" err="1"/>
              <a:t>AuthorSpider</a:t>
            </a:r>
            <a:r>
              <a:rPr lang="en-US" sz="2000" dirty="0"/>
              <a:t>(</a:t>
            </a:r>
            <a:r>
              <a:rPr lang="en-US" sz="2000" dirty="0" err="1"/>
              <a:t>scrapy.Spider</a:t>
            </a:r>
            <a:r>
              <a:rPr lang="en-US" sz="2000" dirty="0"/>
              <a:t>):</a:t>
            </a:r>
          </a:p>
          <a:p>
            <a:r>
              <a:rPr lang="en-US" sz="2000" dirty="0"/>
              <a:t>    name = 'author'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start_urls</a:t>
            </a:r>
            <a:r>
              <a:rPr lang="en-US" sz="2000" dirty="0"/>
              <a:t> = ['http://quotes.toscrape.com/']</a:t>
            </a:r>
          </a:p>
          <a:p>
            <a:endParaRPr lang="en-US" sz="2000" dirty="0"/>
          </a:p>
          <a:p>
            <a:r>
              <a:rPr lang="en-US" sz="2000" dirty="0"/>
              <a:t>  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851080" y="151920"/>
              <a:ext cx="3254760" cy="1104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45320" y="148320"/>
                <a:ext cx="3267000" cy="111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56692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21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white21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white2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21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Settings\mmm\Application Data\Microsoft\Templates\white212.pot</Template>
  <TotalTime>75108</TotalTime>
  <Pages>35</Pages>
  <Words>1001</Words>
  <Application>Microsoft Office PowerPoint</Application>
  <PresentationFormat>Letter Paper (8.5x11 in)</PresentationFormat>
  <Paragraphs>232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Century Gothic</vt:lpstr>
      <vt:lpstr>Courier New</vt:lpstr>
      <vt:lpstr>Helvetica</vt:lpstr>
      <vt:lpstr>Times New Roman</vt:lpstr>
      <vt:lpstr>Wingdings</vt:lpstr>
      <vt:lpstr>white212</vt:lpstr>
      <vt:lpstr>CSCE  590 Web Scraping – Scrapy III</vt:lpstr>
      <vt:lpstr>Scrapy Review</vt:lpstr>
      <vt:lpstr>Scrapy Tutorial Quotes_spider</vt:lpstr>
      <vt:lpstr>quotes in http://quotes.toscrape.com</vt:lpstr>
      <vt:lpstr>$ scrapy shell 'http://quotes.toscrape.com'</vt:lpstr>
      <vt:lpstr>PowerPoint Presentation</vt:lpstr>
      <vt:lpstr>PowerPoint Presentation</vt:lpstr>
      <vt:lpstr>PowerPoint Presentation</vt:lpstr>
      <vt:lpstr>AuthorSpider page 1</vt:lpstr>
      <vt:lpstr>AuthorSpider page 2</vt:lpstr>
      <vt:lpstr>AuthorSpider page 3</vt:lpstr>
      <vt:lpstr>scrapy shell   url  | file</vt:lpstr>
      <vt:lpstr>Response.attributes (right term)</vt:lpstr>
      <vt:lpstr>Running the spider</vt:lpstr>
      <vt:lpstr>scrapy genspider –l </vt:lpstr>
      <vt:lpstr>Basic spider template</vt:lpstr>
      <vt:lpstr>Crawl spider template</vt:lpstr>
      <vt:lpstr>Crawl spider template</vt:lpstr>
      <vt:lpstr>Csv spider template</vt:lpstr>
      <vt:lpstr>Csv spider template continued</vt:lpstr>
      <vt:lpstr>Fragile projects – break if </vt:lpstr>
      <vt:lpstr>Project example from Stackoverflow</vt:lpstr>
      <vt:lpstr>Debugging Fragile scraper</vt:lpstr>
      <vt:lpstr>Debugging Fragile scraper</vt:lpstr>
      <vt:lpstr>Debugging Fragile scraper results</vt:lpstr>
      <vt:lpstr>Debug xpath expressions with Scrapy Shell</vt:lpstr>
      <vt:lpstr>Auxilliary lambda function to test xpaths</vt:lpstr>
      <vt:lpstr>Corrected version</vt:lpstr>
      <vt:lpstr>PowerPoint Presentation</vt:lpstr>
      <vt:lpstr>Login then scrape</vt:lpstr>
      <vt:lpstr>Login the scrape page 2</vt:lpstr>
      <vt:lpstr>scrapy shell "www.yahoo.com/finance"</vt:lpstr>
      <vt:lpstr>Finance.yahoo.com</vt:lpstr>
      <vt:lpstr>PowerPoint Presentation</vt:lpstr>
      <vt:lpstr>Inspect Element Firefox/Firebug</vt:lpstr>
      <vt:lpstr>PowerPoint Presentation</vt:lpstr>
      <vt:lpstr>Xpath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212 Computer Architecture</dc:title>
  <dc:creator>Manton Matthews</dc:creator>
  <cp:lastModifiedBy>matthews</cp:lastModifiedBy>
  <cp:revision>523</cp:revision>
  <cp:lastPrinted>2017-03-14T12:21:55Z</cp:lastPrinted>
  <dcterms:created xsi:type="dcterms:W3CDTF">1998-08-11T09:19:24Z</dcterms:created>
  <dcterms:modified xsi:type="dcterms:W3CDTF">2017-03-21T16:43:26Z</dcterms:modified>
</cp:coreProperties>
</file>