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42"/>
  </p:notesMasterIdLst>
  <p:handoutMasterIdLst>
    <p:handoutMasterId r:id="rId43"/>
  </p:handoutMasterIdLst>
  <p:sldIdLst>
    <p:sldId id="453" r:id="rId2"/>
    <p:sldId id="739" r:id="rId3"/>
    <p:sldId id="740" r:id="rId4"/>
    <p:sldId id="741" r:id="rId5"/>
    <p:sldId id="742" r:id="rId6"/>
    <p:sldId id="743" r:id="rId7"/>
    <p:sldId id="744" r:id="rId8"/>
    <p:sldId id="767" r:id="rId9"/>
    <p:sldId id="745" r:id="rId10"/>
    <p:sldId id="746" r:id="rId11"/>
    <p:sldId id="747" r:id="rId12"/>
    <p:sldId id="748" r:id="rId13"/>
    <p:sldId id="752" r:id="rId14"/>
    <p:sldId id="749" r:id="rId15"/>
    <p:sldId id="751" r:id="rId16"/>
    <p:sldId id="750" r:id="rId17"/>
    <p:sldId id="780" r:id="rId18"/>
    <p:sldId id="754" r:id="rId19"/>
    <p:sldId id="755" r:id="rId20"/>
    <p:sldId id="756" r:id="rId21"/>
    <p:sldId id="778" r:id="rId22"/>
    <p:sldId id="758" r:id="rId23"/>
    <p:sldId id="779" r:id="rId24"/>
    <p:sldId id="759" r:id="rId25"/>
    <p:sldId id="760" r:id="rId26"/>
    <p:sldId id="781" r:id="rId27"/>
    <p:sldId id="761" r:id="rId28"/>
    <p:sldId id="762" r:id="rId29"/>
    <p:sldId id="782" r:id="rId30"/>
    <p:sldId id="763" r:id="rId31"/>
    <p:sldId id="764" r:id="rId32"/>
    <p:sldId id="773" r:id="rId33"/>
    <p:sldId id="765" r:id="rId34"/>
    <p:sldId id="766" r:id="rId35"/>
    <p:sldId id="783" r:id="rId36"/>
    <p:sldId id="785" r:id="rId37"/>
    <p:sldId id="784" r:id="rId38"/>
    <p:sldId id="786" r:id="rId39"/>
    <p:sldId id="768" r:id="rId40"/>
    <p:sldId id="769" r:id="rId41"/>
  </p:sldIdLst>
  <p:sldSz cx="9144000" cy="6858000" type="letter"/>
  <p:notesSz cx="9296400" cy="7010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6">
          <p15:clr>
            <a:srgbClr val="A4A3A4"/>
          </p15:clr>
        </p15:guide>
        <p15:guide id="2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209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800000"/>
    <a:srgbClr val="FFCC00"/>
    <a:srgbClr val="FF0000"/>
    <a:srgbClr val="FFCCCC"/>
    <a:srgbClr val="CCCCFF"/>
    <a:srgbClr val="CCECFF"/>
    <a:srgbClr val="9999FF"/>
    <a:srgbClr val="FFFF99"/>
    <a:srgbClr val="B2B2B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43" d="100"/>
          <a:sy n="43" d="100"/>
        </p:scale>
        <p:origin x="-494" y="-72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98" y="-67"/>
      </p:cViewPr>
      <p:guideLst>
        <p:guide orient="horz" pos="2209"/>
        <p:guide pos="292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263655" y="6677179"/>
            <a:ext cx="772297" cy="258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32" tIns="44766" rIns="87932" bIns="44766">
            <a:spAutoFit/>
          </a:bodyPr>
          <a:lstStyle>
            <a:lvl1pPr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baseline="0"/>
              <a:t>Page </a:t>
            </a:r>
            <a:fld id="{F450CFED-EF5E-4415-B51C-A0E9C179C8CD}" type="slidenum">
              <a:rPr lang="en-US" altLang="en-US" sz="1200" b="0" baseline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baseline="0"/>
          </a:p>
        </p:txBody>
      </p:sp>
    </p:spTree>
    <p:extLst>
      <p:ext uri="{BB962C8B-B14F-4D97-AF65-F5344CB8AC3E}">
        <p14:creationId xmlns:p14="http://schemas.microsoft.com/office/powerpoint/2010/main" xmlns="" val="275453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162" y="3332212"/>
            <a:ext cx="6816078" cy="3152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129" tIns="44766" rIns="91129" bIns="447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4241223" y="6677179"/>
            <a:ext cx="813956" cy="258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32" tIns="44766" rIns="87932" bIns="44766">
            <a:spAutoFit/>
          </a:bodyPr>
          <a:lstStyle>
            <a:lvl1pPr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baseline="0" smtClean="0">
                <a:latin typeface="Century Gothic" panose="020B0502020202020204" pitchFamily="34" charset="0"/>
              </a:rPr>
              <a:t>Page </a:t>
            </a:r>
            <a:fld id="{B91792B0-B2BC-4CA8-BAAB-407D9A47B5E6}" type="slidenum">
              <a:rPr lang="en-US" altLang="en-US" sz="1200" b="0" baseline="0" smtClean="0">
                <a:latin typeface="Century Gothic" panose="020B0502020202020204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baseline="0" smtClean="0">
              <a:latin typeface="Century Gothic" panose="020B0502020202020204" pitchFamily="34" charset="0"/>
            </a:endParaRP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0363" y="530225"/>
            <a:ext cx="3495675" cy="2620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xmlns="" val="15054075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400800"/>
            <a:ext cx="3657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ctr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aseline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Click to edit Master subtitle style</a:t>
            </a:r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60272866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850717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47650"/>
            <a:ext cx="2206625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722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364009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xmlns="" val="6738444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933846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95952977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986171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993021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329334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85065883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10114355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86425845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220788"/>
            <a:ext cx="775970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47650"/>
            <a:ext cx="8283575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48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baseline="0" smtClean="0">
                <a:solidFill>
                  <a:schemeClr val="hlink"/>
                </a:solidFill>
              </a:rPr>
              <a:t>– </a:t>
            </a:r>
            <a:fld id="{208554D1-E6DA-49FC-AFA6-7404D89CA477}" type="slidenum">
              <a:rPr lang="en-US" altLang="en-US" sz="1400" b="0" baseline="0" smtClean="0">
                <a:solidFill>
                  <a:schemeClr val="hlink"/>
                </a:solidFill>
              </a:rPr>
              <a:pPr algn="ctr">
                <a:lnSpc>
                  <a:spcPct val="90000"/>
                </a:lnSpc>
                <a:defRPr/>
              </a:pPr>
              <a:t>‹#›</a:t>
            </a:fld>
            <a:r>
              <a:rPr lang="en-US" altLang="en-US" sz="1400" b="0" baseline="0" smtClean="0">
                <a:solidFill>
                  <a:schemeClr val="hlink"/>
                </a:solidFill>
              </a:rPr>
              <a:t> –</a:t>
            </a:r>
            <a:endParaRPr lang="en-US" altLang="en-US" sz="1400" b="0" baseline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943600" y="6495578"/>
            <a:ext cx="3126744" cy="286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1pPr>
            <a:lvl2pPr marL="742950" indent="-28575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2pPr>
            <a:lvl3pPr marL="11430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3pPr>
            <a:lvl4pPr marL="16002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4pPr>
            <a:lvl5pPr marL="20574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baseline="0" dirty="0" smtClean="0">
                <a:solidFill>
                  <a:schemeClr val="hlink"/>
                </a:solidFill>
              </a:rPr>
              <a:t>CSCE 590 Web Scraping Spring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3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  <p:sldLayoutId id="2147484078" r:id="rId8"/>
    <p:sldLayoutId id="2147484079" r:id="rId9"/>
    <p:sldLayoutId id="2147484080" r:id="rId10"/>
    <p:sldLayoutId id="2147484081" r:id="rId11"/>
    <p:sldLayoutId id="2147484082" r:id="rId12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defRPr sz="2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n"/>
        <a:defRPr sz="2000" b="1">
          <a:solidFill>
            <a:schemeClr val="tx2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2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re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166640" y="6477000"/>
            <a:ext cx="190116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400" baseline="0" dirty="0" smtClean="0">
                <a:latin typeface="Courier New" panose="02070309020205020404" pitchFamily="49" charset="0"/>
              </a:rPr>
              <a:t>January 10, 2017</a:t>
            </a:r>
            <a:endParaRPr lang="en-US" altLang="en-US" sz="1400" baseline="0" dirty="0">
              <a:latin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CSCE  590 Web Scraping Lecture 3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4539" y="990600"/>
            <a:ext cx="7056461" cy="3945327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3400" y="4267200"/>
            <a:ext cx="64039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2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kern="0" baseline="0" dirty="0" smtClean="0"/>
              <a:t>Topics </a:t>
            </a:r>
          </a:p>
          <a:p>
            <a:pPr lvl="1" eaLnBrk="1" hangingPunct="1">
              <a:defRPr/>
            </a:pPr>
            <a:r>
              <a:rPr lang="en-US" kern="0" baseline="0" dirty="0" smtClean="0"/>
              <a:t>Beautiful Soup</a:t>
            </a:r>
          </a:p>
          <a:p>
            <a:pPr lvl="1" eaLnBrk="1" hangingPunct="1">
              <a:defRPr/>
            </a:pPr>
            <a:r>
              <a:rPr lang="en-US" kern="0" baseline="0" dirty="0" smtClean="0"/>
              <a:t>Libraries, installing, environments</a:t>
            </a:r>
          </a:p>
          <a:p>
            <a:pPr eaLnBrk="1" hangingPunct="1">
              <a:defRPr/>
            </a:pPr>
            <a:r>
              <a:rPr lang="en-US" kern="0" baseline="0" dirty="0" smtClean="0"/>
              <a:t>Readings:</a:t>
            </a:r>
          </a:p>
          <a:p>
            <a:pPr lvl="1" eaLnBrk="1" hangingPunct="1">
              <a:defRPr/>
            </a:pPr>
            <a:r>
              <a:rPr lang="en-US" altLang="en-US" kern="0" baseline="0" dirty="0" smtClean="0"/>
              <a:t>Chapter 1</a:t>
            </a:r>
          </a:p>
          <a:p>
            <a:pPr lvl="1" eaLnBrk="1" hangingPunct="1">
              <a:defRPr/>
            </a:pPr>
            <a:r>
              <a:rPr lang="en-US" altLang="en-US" kern="0" baseline="0" dirty="0" smtClean="0"/>
              <a:t>Python tutorial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Python3 installs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python3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Download library as tar-ball   libr.tgz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tar    </a:t>
            </a:r>
            <a:r>
              <a:rPr lang="en-US" dirty="0" err="1" smtClean="0"/>
              <a:t>xvfz</a:t>
            </a:r>
            <a:r>
              <a:rPr lang="en-US" dirty="0" smtClean="0"/>
              <a:t>   libr.tgz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Find setup.py in package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sudo</a:t>
            </a:r>
            <a:r>
              <a:rPr lang="en-US" dirty="0" smtClean="0"/>
              <a:t> python3 setup.py install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Pip3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pip3    install  beautifulsoup4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Import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From bs4 import </a:t>
            </a:r>
            <a:r>
              <a:rPr lang="en-US" dirty="0" err="1" smtClean="0"/>
              <a:t>BeautifulSoup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Keeping Python2 and Python3 separate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Also encapsulates package with right versions of libraries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$  </a:t>
            </a:r>
            <a:r>
              <a:rPr lang="en-US" dirty="0" err="1" smtClean="0"/>
              <a:t>virtualenv</a:t>
            </a:r>
            <a:r>
              <a:rPr lang="en-US" dirty="0" smtClean="0"/>
              <a:t> </a:t>
            </a:r>
            <a:r>
              <a:rPr lang="en-US" dirty="0" err="1" smtClean="0"/>
              <a:t>scrapingCode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$ </a:t>
            </a:r>
            <a:r>
              <a:rPr lang="en-US" dirty="0" err="1" smtClean="0"/>
              <a:t>cd</a:t>
            </a:r>
            <a:r>
              <a:rPr lang="en-US" dirty="0" smtClean="0"/>
              <a:t> </a:t>
            </a:r>
            <a:r>
              <a:rPr lang="en-US" dirty="0" err="1" smtClean="0"/>
              <a:t>scrapingCode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$ </a:t>
            </a:r>
            <a:r>
              <a:rPr lang="en-US" dirty="0" err="1" smtClean="0"/>
              <a:t>ls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bin	   lib    include  …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$ source bin/activate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(</a:t>
            </a:r>
            <a:r>
              <a:rPr lang="en-US" dirty="0" err="1" smtClean="0"/>
              <a:t>scrapingCode</a:t>
            </a:r>
            <a:r>
              <a:rPr lang="en-US" dirty="0" smtClean="0"/>
              <a:t>) $ pip install beautifulsoup4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deactivate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python3 myprog.py    </a:t>
            </a:r>
            <a:r>
              <a:rPr lang="en-US" dirty="0" smtClean="0">
                <a:sym typeface="Wingdings" pitchFamily="2" charset="2"/>
              </a:rPr>
              <a:t>    </a:t>
            </a:r>
            <a:r>
              <a:rPr lang="en-US" dirty="0" err="1" smtClean="0">
                <a:sym typeface="Wingdings" pitchFamily="2" charset="2"/>
              </a:rPr>
              <a:t>ImportError</a:t>
            </a:r>
            <a:r>
              <a:rPr lang="en-US" dirty="0" smtClean="0">
                <a:sym typeface="Wingdings" pitchFamily="2" charset="2"/>
              </a:rPr>
              <a:t>: no module  ‘bs4’</a:t>
            </a:r>
            <a:r>
              <a:rPr lang="en-US" dirty="0" smtClean="0"/>
              <a:t>	 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urllib.request</a:t>
            </a:r>
            <a:r>
              <a:rPr lang="en-US" dirty="0"/>
              <a:t> import </a:t>
            </a:r>
            <a:r>
              <a:rPr lang="en-US" dirty="0" err="1"/>
              <a:t>urlopen</a:t>
            </a:r>
            <a:endParaRPr lang="en-US" dirty="0"/>
          </a:p>
          <a:p>
            <a:r>
              <a:rPr lang="en-US" dirty="0"/>
              <a:t>#Retrieve HTML string from the URL</a:t>
            </a:r>
          </a:p>
          <a:p>
            <a:r>
              <a:rPr lang="en-US" dirty="0"/>
              <a:t>html = </a:t>
            </a:r>
            <a:r>
              <a:rPr lang="en-US" dirty="0" err="1"/>
              <a:t>urlopen</a:t>
            </a:r>
            <a:r>
              <a:rPr lang="en-US" dirty="0"/>
              <a:t>("http://www.pythonscraping.com/exercises/exercise1.html")</a:t>
            </a:r>
          </a:p>
          <a:p>
            <a:r>
              <a:rPr lang="en-US" dirty="0"/>
              <a:t>print(</a:t>
            </a:r>
            <a:r>
              <a:rPr lang="en-US" dirty="0" err="1"/>
              <a:t>html.read</a:t>
            </a:r>
            <a:r>
              <a:rPr lang="en-US" dirty="0"/>
              <a:t>())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 Using </a:t>
            </a:r>
            <a:r>
              <a:rPr lang="en-US" dirty="0" err="1" smtClean="0"/>
              <a:t>BeautifulSoup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urllib.request</a:t>
            </a:r>
            <a:r>
              <a:rPr lang="en-US" dirty="0"/>
              <a:t> import </a:t>
            </a:r>
            <a:r>
              <a:rPr lang="en-US" dirty="0" err="1"/>
              <a:t>urlopen</a:t>
            </a:r>
            <a:endParaRPr lang="en-US" dirty="0"/>
          </a:p>
          <a:p>
            <a:r>
              <a:rPr lang="en-US" dirty="0"/>
              <a:t>from bs4 import </a:t>
            </a:r>
            <a:r>
              <a:rPr lang="en-US" dirty="0" err="1"/>
              <a:t>BeautifulSoup</a:t>
            </a:r>
            <a:endParaRPr lang="en-US" dirty="0"/>
          </a:p>
          <a:p>
            <a:endParaRPr lang="en-US" dirty="0"/>
          </a:p>
          <a:p>
            <a:r>
              <a:rPr lang="en-US" dirty="0"/>
              <a:t>html = </a:t>
            </a:r>
            <a:r>
              <a:rPr lang="en-US" dirty="0" err="1"/>
              <a:t>urlopen</a:t>
            </a:r>
            <a:r>
              <a:rPr lang="en-US" dirty="0"/>
              <a:t>("http://www.pythonscraping.com/exercises/exercise1.html")</a:t>
            </a:r>
          </a:p>
          <a:p>
            <a:r>
              <a:rPr lang="en-US" dirty="0" err="1"/>
              <a:t>bsObj</a:t>
            </a:r>
            <a:r>
              <a:rPr lang="en-US" dirty="0"/>
              <a:t> = </a:t>
            </a:r>
            <a:r>
              <a:rPr lang="en-US" dirty="0" err="1"/>
              <a:t>BeautifulSoup</a:t>
            </a:r>
            <a:r>
              <a:rPr lang="en-US" dirty="0"/>
              <a:t>(</a:t>
            </a:r>
            <a:r>
              <a:rPr lang="en-US" dirty="0" err="1"/>
              <a:t>html.read</a:t>
            </a:r>
            <a:r>
              <a:rPr lang="en-US" dirty="0"/>
              <a:t>())</a:t>
            </a:r>
          </a:p>
          <a:p>
            <a:r>
              <a:rPr lang="en-US" dirty="0"/>
              <a:t>print(bsObj.h1)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Reliably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Distributed (Web) applications have connectivity problems</a:t>
            </a:r>
          </a:p>
          <a:p>
            <a:r>
              <a:rPr lang="en-US" dirty="0" err="1" smtClean="0"/>
              <a:t>urlopen</a:t>
            </a:r>
            <a:r>
              <a:rPr lang="en-US" dirty="0" smtClean="0"/>
              <a:t>(URL)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Web server down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URL wrong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HTTPError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try:</a:t>
            </a:r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except </a:t>
            </a:r>
            <a:r>
              <a:rPr lang="en-US" dirty="0" err="1" smtClean="0"/>
              <a:t>HTTPError</a:t>
            </a:r>
            <a:r>
              <a:rPr lang="en-US" dirty="0" smtClean="0"/>
              <a:t> as e:</a:t>
            </a:r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else: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0" y="247650"/>
            <a:ext cx="4092575" cy="781050"/>
          </a:xfrm>
        </p:spPr>
        <p:txBody>
          <a:bodyPr/>
          <a:lstStyle/>
          <a:p>
            <a:r>
              <a:rPr lang="en-US" dirty="0" smtClean="0"/>
              <a:t>3-Exception handling.py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0"/>
            <a:ext cx="7759700" cy="6477000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en-US" sz="1800" dirty="0"/>
              <a:t>from </a:t>
            </a:r>
            <a:r>
              <a:rPr lang="en-US" sz="1800" dirty="0" err="1"/>
              <a:t>urllib.request</a:t>
            </a:r>
            <a:r>
              <a:rPr lang="en-US" sz="1800" dirty="0"/>
              <a:t> import </a:t>
            </a:r>
            <a:r>
              <a:rPr lang="en-US" sz="1800" dirty="0" err="1"/>
              <a:t>urlopen</a:t>
            </a:r>
            <a:endParaRPr lang="en-US" sz="1800" dirty="0"/>
          </a:p>
          <a:p>
            <a:pPr>
              <a:spcBef>
                <a:spcPts val="400"/>
              </a:spcBef>
            </a:pPr>
            <a:r>
              <a:rPr lang="en-US" sz="1800" dirty="0"/>
              <a:t>from </a:t>
            </a:r>
            <a:r>
              <a:rPr lang="en-US" sz="1800" dirty="0" err="1"/>
              <a:t>urllib.error</a:t>
            </a:r>
            <a:r>
              <a:rPr lang="en-US" sz="1800" dirty="0"/>
              <a:t> import </a:t>
            </a:r>
            <a:r>
              <a:rPr lang="en-US" sz="1800" dirty="0" err="1"/>
              <a:t>HTTPError</a:t>
            </a:r>
            <a:endParaRPr lang="en-US" sz="1800" dirty="0"/>
          </a:p>
          <a:p>
            <a:pPr>
              <a:spcBef>
                <a:spcPts val="400"/>
              </a:spcBef>
            </a:pPr>
            <a:r>
              <a:rPr lang="en-US" sz="1800" dirty="0"/>
              <a:t>from bs4 import </a:t>
            </a:r>
            <a:r>
              <a:rPr lang="en-US" sz="1800" dirty="0" err="1"/>
              <a:t>BeautifulSoup</a:t>
            </a:r>
            <a:endParaRPr lang="en-US" sz="1800" dirty="0"/>
          </a:p>
          <a:p>
            <a:pPr>
              <a:spcBef>
                <a:spcPts val="400"/>
              </a:spcBef>
            </a:pPr>
            <a:r>
              <a:rPr lang="en-US" sz="1800" dirty="0"/>
              <a:t>import </a:t>
            </a:r>
            <a:r>
              <a:rPr lang="en-US" sz="1800" dirty="0" smtClean="0"/>
              <a:t>sys</a:t>
            </a:r>
            <a:endParaRPr lang="en-US" sz="1800" dirty="0"/>
          </a:p>
          <a:p>
            <a:pPr>
              <a:spcBef>
                <a:spcPts val="400"/>
              </a:spcBef>
            </a:pPr>
            <a:r>
              <a:rPr lang="en-US" sz="1800" dirty="0" err="1"/>
              <a:t>def</a:t>
            </a:r>
            <a:r>
              <a:rPr lang="en-US" sz="1800" dirty="0"/>
              <a:t> </a:t>
            </a:r>
            <a:r>
              <a:rPr lang="en-US" sz="1800" dirty="0" err="1"/>
              <a:t>getTitle</a:t>
            </a:r>
            <a:r>
              <a:rPr lang="en-US" sz="1800" dirty="0"/>
              <a:t>(</a:t>
            </a:r>
            <a:r>
              <a:rPr lang="en-US" sz="1800" dirty="0" err="1"/>
              <a:t>url</a:t>
            </a:r>
            <a:r>
              <a:rPr lang="en-US" sz="1800" dirty="0"/>
              <a:t>):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try: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    html = </a:t>
            </a:r>
            <a:r>
              <a:rPr lang="en-US" sz="1800" dirty="0" err="1"/>
              <a:t>urlopen</a:t>
            </a:r>
            <a:r>
              <a:rPr lang="en-US" sz="1800" dirty="0"/>
              <a:t>(</a:t>
            </a:r>
            <a:r>
              <a:rPr lang="en-US" sz="1800" dirty="0" err="1"/>
              <a:t>url</a:t>
            </a:r>
            <a:r>
              <a:rPr lang="en-US" sz="1800" dirty="0"/>
              <a:t>)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except </a:t>
            </a:r>
            <a:r>
              <a:rPr lang="en-US" sz="1800" dirty="0" err="1"/>
              <a:t>HTTPError</a:t>
            </a:r>
            <a:r>
              <a:rPr lang="en-US" sz="1800" dirty="0"/>
              <a:t> as e: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    print(e)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    return None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try: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    </a:t>
            </a:r>
            <a:r>
              <a:rPr lang="en-US" sz="1800" dirty="0" err="1"/>
              <a:t>bsObj</a:t>
            </a:r>
            <a:r>
              <a:rPr lang="en-US" sz="1800" dirty="0"/>
              <a:t> = </a:t>
            </a:r>
            <a:r>
              <a:rPr lang="en-US" sz="1800" dirty="0" err="1"/>
              <a:t>BeautifulSoup</a:t>
            </a:r>
            <a:r>
              <a:rPr lang="en-US" sz="1800" dirty="0"/>
              <a:t>(</a:t>
            </a:r>
            <a:r>
              <a:rPr lang="en-US" sz="1800" dirty="0" err="1"/>
              <a:t>html.read</a:t>
            </a:r>
            <a:r>
              <a:rPr lang="en-US" sz="1800" dirty="0"/>
              <a:t>())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    title = bsObj.body.h1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except </a:t>
            </a:r>
            <a:r>
              <a:rPr lang="en-US" sz="1800" dirty="0" err="1"/>
              <a:t>AttributeError</a:t>
            </a:r>
            <a:r>
              <a:rPr lang="en-US" sz="1800" dirty="0"/>
              <a:t> as e: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    return None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return </a:t>
            </a:r>
            <a:r>
              <a:rPr lang="en-US" sz="1800" dirty="0" smtClean="0"/>
              <a:t>title</a:t>
            </a:r>
            <a:endParaRPr lang="en-US" sz="1800" dirty="0"/>
          </a:p>
          <a:p>
            <a:pPr>
              <a:spcBef>
                <a:spcPts val="400"/>
              </a:spcBef>
            </a:pPr>
            <a:r>
              <a:rPr lang="en-US" sz="1800" dirty="0"/>
              <a:t>title = </a:t>
            </a:r>
            <a:r>
              <a:rPr lang="en-US" sz="1800" dirty="0" err="1"/>
              <a:t>getTitle</a:t>
            </a:r>
            <a:r>
              <a:rPr lang="en-US" sz="1800" dirty="0"/>
              <a:t>("http://www.pythonscraping.com</a:t>
            </a:r>
            <a:r>
              <a:rPr lang="en-US" sz="1800" dirty="0" smtClean="0"/>
              <a:t>/...l</a:t>
            </a:r>
            <a:r>
              <a:rPr lang="en-US" sz="1800" dirty="0"/>
              <a:t>")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if title == None: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print("Title could not be found")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else: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print(title)</a:t>
            </a:r>
          </a:p>
          <a:p>
            <a:pPr>
              <a:spcBef>
                <a:spcPts val="400"/>
              </a:spcBef>
            </a:pPr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sample (Python string)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/>
              <a:t>html_doc</a:t>
            </a:r>
            <a:r>
              <a:rPr lang="en-US" sz="1800" dirty="0"/>
              <a:t> = """</a:t>
            </a:r>
          </a:p>
          <a:p>
            <a:r>
              <a:rPr lang="en-US" sz="1800" dirty="0"/>
              <a:t>&lt;html&gt;&lt;head&gt;&lt;title&gt;The Dormouse's story&lt;/title&gt;&lt;/head&gt;</a:t>
            </a:r>
          </a:p>
          <a:p>
            <a:r>
              <a:rPr lang="en-US" sz="1800" dirty="0"/>
              <a:t>&lt;body&gt;</a:t>
            </a:r>
          </a:p>
          <a:p>
            <a:r>
              <a:rPr lang="en-US" sz="1800" dirty="0"/>
              <a:t>&lt;p class="title"&gt;&lt;b&gt;The Dormouse's story&lt;/b&gt;&lt;/p&gt;</a:t>
            </a:r>
          </a:p>
          <a:p>
            <a:endParaRPr lang="en-US" sz="1800" dirty="0"/>
          </a:p>
          <a:p>
            <a:r>
              <a:rPr lang="en-US" sz="1800" dirty="0"/>
              <a:t>&lt;p class="story"&gt;Once upon a time there were three little sisters; and their names were</a:t>
            </a:r>
          </a:p>
          <a:p>
            <a:r>
              <a:rPr lang="en-US" sz="1800" dirty="0"/>
              <a:t>&lt;a </a:t>
            </a:r>
            <a:r>
              <a:rPr lang="en-US" sz="1800" dirty="0" err="1"/>
              <a:t>href</a:t>
            </a:r>
            <a:r>
              <a:rPr lang="en-US" sz="1800" dirty="0"/>
              <a:t>="http://example.com/</a:t>
            </a:r>
            <a:r>
              <a:rPr lang="en-US" sz="1800" dirty="0" err="1"/>
              <a:t>elsie</a:t>
            </a:r>
            <a:r>
              <a:rPr lang="en-US" sz="1800" dirty="0"/>
              <a:t>" class="sister" id="link1"&gt;Elsie&lt;/a&gt;,</a:t>
            </a:r>
          </a:p>
          <a:p>
            <a:r>
              <a:rPr lang="en-US" sz="1800" dirty="0"/>
              <a:t>&lt;a </a:t>
            </a:r>
            <a:r>
              <a:rPr lang="en-US" sz="1800" dirty="0" err="1"/>
              <a:t>href</a:t>
            </a:r>
            <a:r>
              <a:rPr lang="en-US" sz="1800" dirty="0"/>
              <a:t>="http://example.com/</a:t>
            </a:r>
            <a:r>
              <a:rPr lang="en-US" sz="1800" dirty="0" err="1"/>
              <a:t>lacie</a:t>
            </a:r>
            <a:r>
              <a:rPr lang="en-US" sz="1800" dirty="0"/>
              <a:t>" class="sister" id="link2"&gt;Lacie&lt;/a&gt; and</a:t>
            </a:r>
          </a:p>
          <a:p>
            <a:r>
              <a:rPr lang="en-US" sz="1800" dirty="0"/>
              <a:t>&lt;a </a:t>
            </a:r>
            <a:r>
              <a:rPr lang="en-US" sz="1800" dirty="0" err="1"/>
              <a:t>href</a:t>
            </a:r>
            <a:r>
              <a:rPr lang="en-US" sz="1800" dirty="0"/>
              <a:t>="http://example.com/</a:t>
            </a:r>
            <a:r>
              <a:rPr lang="en-US" sz="1800" dirty="0" err="1"/>
              <a:t>tillie</a:t>
            </a:r>
            <a:r>
              <a:rPr lang="en-US" sz="1800" dirty="0"/>
              <a:t>" class="sister" id="link3"&gt;Tillie&lt;/a&gt;;</a:t>
            </a:r>
          </a:p>
          <a:p>
            <a:r>
              <a:rPr lang="en-US" sz="1800" dirty="0"/>
              <a:t>and they lived at the bottom of a well.&lt;/p</a:t>
            </a:r>
            <a:r>
              <a:rPr lang="en-US" sz="1800" dirty="0" smtClean="0"/>
              <a:t>&gt;</a:t>
            </a:r>
            <a:endParaRPr lang="en-US" sz="1800" dirty="0"/>
          </a:p>
          <a:p>
            <a:r>
              <a:rPr lang="en-US" sz="1800" dirty="0"/>
              <a:t>&lt;p class="story"&gt;...&lt;/p&gt;</a:t>
            </a:r>
          </a:p>
          <a:p>
            <a:r>
              <a:rPr lang="en-US" sz="1800" dirty="0"/>
              <a:t>"""</a:t>
            </a:r>
          </a:p>
        </p:txBody>
      </p:sp>
    </p:spTree>
    <p:extLst>
      <p:ext uri="{BB962C8B-B14F-4D97-AF65-F5344CB8AC3E}">
        <p14:creationId xmlns:p14="http://schemas.microsoft.com/office/powerpoint/2010/main" xmlns="" val="34836268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Parsing – chapter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sz="2000" dirty="0"/>
              <a:t>from bs4 import </a:t>
            </a:r>
            <a:r>
              <a:rPr lang="en-US" sz="2000" dirty="0" err="1"/>
              <a:t>BeautifulSoup</a:t>
            </a:r>
            <a:endParaRPr lang="en-US" sz="2000" dirty="0"/>
          </a:p>
          <a:p>
            <a:pPr>
              <a:spcBef>
                <a:spcPts val="300"/>
              </a:spcBef>
            </a:pPr>
            <a:r>
              <a:rPr lang="en-US" sz="2000" dirty="0"/>
              <a:t>soup = </a:t>
            </a:r>
            <a:r>
              <a:rPr lang="en-US" sz="2000" dirty="0" err="1"/>
              <a:t>BeautifulSoup</a:t>
            </a:r>
            <a:r>
              <a:rPr lang="en-US" sz="2000" dirty="0"/>
              <a:t>(</a:t>
            </a:r>
            <a:r>
              <a:rPr lang="en-US" sz="2000" dirty="0" err="1"/>
              <a:t>html_doc</a:t>
            </a:r>
            <a:r>
              <a:rPr lang="en-US" sz="2000" dirty="0"/>
              <a:t>, '</a:t>
            </a:r>
            <a:r>
              <a:rPr lang="en-US" sz="2000" dirty="0" err="1"/>
              <a:t>html.parser</a:t>
            </a:r>
            <a:r>
              <a:rPr lang="en-US" sz="2000" dirty="0"/>
              <a:t>')</a:t>
            </a:r>
          </a:p>
          <a:p>
            <a:pPr>
              <a:spcBef>
                <a:spcPts val="300"/>
              </a:spcBef>
            </a:pPr>
            <a:endParaRPr lang="en-US" sz="2000" dirty="0"/>
          </a:p>
          <a:p>
            <a:pPr>
              <a:spcBef>
                <a:spcPts val="300"/>
              </a:spcBef>
            </a:pPr>
            <a:r>
              <a:rPr lang="en-US" sz="2000" dirty="0"/>
              <a:t>print(</a:t>
            </a:r>
            <a:r>
              <a:rPr lang="en-US" sz="2000" dirty="0" err="1"/>
              <a:t>soup.prettify</a:t>
            </a:r>
            <a:r>
              <a:rPr lang="en-US" sz="2000" dirty="0"/>
              <a:t>())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&lt;html&gt;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&lt;head&gt;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 &lt;title&gt;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  The Dormouse's story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 &lt;/title&gt;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&lt;/head&gt;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&lt;body&gt;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 &lt;p class="title"&gt;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  &lt;b&gt;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   The Dormouse's story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  &lt;/b&gt;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 &lt;/p&gt;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 &lt;p class="story</a:t>
            </a:r>
            <a:r>
              <a:rPr lang="en-US" sz="2000" dirty="0" smtClean="0"/>
              <a:t>"&gt;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Navigating the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soup.title</a:t>
            </a:r>
            <a:endParaRPr lang="en-US" dirty="0" smtClean="0"/>
          </a:p>
          <a:p>
            <a:r>
              <a:rPr lang="en-US" dirty="0" smtClean="0"/>
              <a:t>&gt;&gt;&gt; soup.title.name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soup.title.string</a:t>
            </a:r>
            <a:endParaRPr lang="en-US" dirty="0" smtClean="0"/>
          </a:p>
          <a:p>
            <a:r>
              <a:rPr lang="en-US" dirty="0" smtClean="0"/>
              <a:t>&gt;&gt;&gt; soup.title.parent.name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soup.p</a:t>
            </a:r>
            <a:endParaRPr lang="en-US" dirty="0" smtClean="0"/>
          </a:p>
          <a:p>
            <a:r>
              <a:rPr lang="en-US" dirty="0" smtClean="0"/>
              <a:t>&gt;&gt;&gt; </a:t>
            </a:r>
            <a:r>
              <a:rPr lang="en-US" dirty="0" err="1" smtClean="0"/>
              <a:t>soup.p</a:t>
            </a:r>
            <a:r>
              <a:rPr lang="en-US" dirty="0" smtClean="0"/>
              <a:t> [ ‘class’]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soup.p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63843" y="6457890"/>
            <a:ext cx="4627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0" dirty="0" smtClean="0"/>
              <a:t>Crummy.com – </a:t>
            </a:r>
            <a:r>
              <a:rPr lang="en-US" sz="1600" baseline="0" dirty="0" err="1" smtClean="0"/>
              <a:t>BeautifulSoup</a:t>
            </a:r>
            <a:r>
              <a:rPr lang="en-US" sz="1600" baseline="0" dirty="0" smtClean="0"/>
              <a:t> documentation</a:t>
            </a:r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Last Time: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Dictionaries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Classes</a:t>
            </a:r>
          </a:p>
          <a:p>
            <a:r>
              <a:rPr lang="en-US" dirty="0" smtClean="0">
                <a:effectLst/>
              </a:rPr>
              <a:t>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BeautifulSoup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Installing Libraries</a:t>
            </a:r>
          </a:p>
          <a:p>
            <a:pPr marL="0" indent="0"/>
            <a:r>
              <a:rPr lang="en-US" dirty="0" smtClean="0"/>
              <a:t>References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Code in text:  </a:t>
            </a:r>
          </a:p>
          <a:p>
            <a:pPr marL="701675" lvl="1" indent="-342900">
              <a:buFont typeface="Wingdings" panose="05000000000000000000" pitchFamily="2" charset="2"/>
              <a:buChar char="§"/>
            </a:pPr>
            <a:r>
              <a:rPr lang="en-US" dirty="0" smtClean="0"/>
              <a:t>https</a:t>
            </a:r>
            <a:r>
              <a:rPr lang="en-US" dirty="0"/>
              <a:t>:// github.com/ </a:t>
            </a:r>
            <a:r>
              <a:rPr lang="en-US" dirty="0" err="1"/>
              <a:t>REMitchell</a:t>
            </a:r>
            <a:r>
              <a:rPr lang="en-US" dirty="0"/>
              <a:t>/ python-scraping</a:t>
            </a:r>
            <a:r>
              <a:rPr lang="en-US" dirty="0" smtClean="0"/>
              <a:t>.</a:t>
            </a:r>
          </a:p>
          <a:p>
            <a:pPr marL="0" indent="0"/>
            <a:r>
              <a:rPr lang="en-US" dirty="0" smtClean="0"/>
              <a:t>Webpage of book:</a:t>
            </a:r>
          </a:p>
          <a:p>
            <a:pPr marL="701675" lvl="1" indent="-342900">
              <a:buFont typeface="Wingdings" panose="05000000000000000000" pitchFamily="2" charset="2"/>
              <a:buChar char="§"/>
            </a:pPr>
            <a:r>
              <a:rPr lang="en-US" dirty="0" smtClean="0"/>
              <a:t>http</a:t>
            </a:r>
            <a:r>
              <a:rPr lang="en-US" dirty="0"/>
              <a:t>:// </a:t>
            </a:r>
            <a:r>
              <a:rPr lang="en-US" dirty="0" smtClean="0"/>
              <a:t>oreil.ly/1ePG2Uj.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9810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and </a:t>
            </a:r>
            <a:r>
              <a:rPr lang="en-US" dirty="0" err="1" smtClean="0"/>
              <a:t>Findall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soup.find_all</a:t>
            </a:r>
            <a:r>
              <a:rPr lang="en-US" dirty="0"/>
              <a:t>('a')</a:t>
            </a:r>
          </a:p>
          <a:p>
            <a:r>
              <a:rPr lang="en-US" dirty="0"/>
              <a:t># [&lt;a class="sister" </a:t>
            </a:r>
            <a:r>
              <a:rPr lang="en-US" dirty="0" err="1"/>
              <a:t>href</a:t>
            </a:r>
            <a:r>
              <a:rPr lang="en-US" dirty="0"/>
              <a:t>="http://example.com/</a:t>
            </a:r>
            <a:r>
              <a:rPr lang="en-US" dirty="0" err="1"/>
              <a:t>elsie</a:t>
            </a:r>
            <a:r>
              <a:rPr lang="en-US" dirty="0"/>
              <a:t>" id="link1"&gt;Elsie&lt;/a&gt;,</a:t>
            </a:r>
          </a:p>
          <a:p>
            <a:r>
              <a:rPr lang="en-US" dirty="0"/>
              <a:t>#  &lt;a class="sister" </a:t>
            </a:r>
            <a:r>
              <a:rPr lang="en-US" dirty="0" err="1"/>
              <a:t>href</a:t>
            </a:r>
            <a:r>
              <a:rPr lang="en-US" dirty="0"/>
              <a:t>="http://example.com/</a:t>
            </a:r>
            <a:r>
              <a:rPr lang="en-US" dirty="0" err="1"/>
              <a:t>lacie</a:t>
            </a:r>
            <a:r>
              <a:rPr lang="en-US" dirty="0"/>
              <a:t>" id="link2"&gt;Lacie&lt;/a&gt;,</a:t>
            </a:r>
          </a:p>
          <a:p>
            <a:r>
              <a:rPr lang="en-US" dirty="0"/>
              <a:t>#  &lt;a class="sister" </a:t>
            </a:r>
            <a:r>
              <a:rPr lang="en-US" dirty="0" err="1"/>
              <a:t>href</a:t>
            </a:r>
            <a:r>
              <a:rPr lang="en-US" dirty="0"/>
              <a:t>="http://example.com/</a:t>
            </a:r>
            <a:r>
              <a:rPr lang="en-US" dirty="0" err="1"/>
              <a:t>tillie</a:t>
            </a:r>
            <a:r>
              <a:rPr lang="en-US" dirty="0"/>
              <a:t>" id="link3"&gt;Tillie&lt;/a&gt;]</a:t>
            </a:r>
          </a:p>
          <a:p>
            <a:endParaRPr lang="en-US" dirty="0"/>
          </a:p>
          <a:p>
            <a:r>
              <a:rPr lang="en-US" dirty="0" err="1"/>
              <a:t>soup.find</a:t>
            </a:r>
            <a:r>
              <a:rPr lang="en-US" dirty="0"/>
              <a:t>(id="link3")</a:t>
            </a:r>
          </a:p>
          <a:p>
            <a:r>
              <a:rPr lang="en-US" dirty="0"/>
              <a:t># &lt;a class="sister" </a:t>
            </a:r>
            <a:r>
              <a:rPr lang="en-US" dirty="0" err="1"/>
              <a:t>href</a:t>
            </a:r>
            <a:r>
              <a:rPr lang="en-US" dirty="0"/>
              <a:t>="http://example.com/</a:t>
            </a:r>
            <a:r>
              <a:rPr lang="en-US" dirty="0" err="1"/>
              <a:t>tillie</a:t>
            </a:r>
            <a:r>
              <a:rPr lang="en-US" dirty="0"/>
              <a:t>" id="link3"&gt;Tillie&lt;/a&gt;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63843" y="6457890"/>
            <a:ext cx="4627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0" dirty="0" smtClean="0"/>
              <a:t>Crummy.com – </a:t>
            </a:r>
            <a:r>
              <a:rPr lang="en-US" sz="1600" baseline="0" dirty="0" err="1" smtClean="0"/>
              <a:t>BeautifulSoup</a:t>
            </a:r>
            <a:r>
              <a:rPr lang="en-US" sz="1600" baseline="0" dirty="0" smtClean="0"/>
              <a:t> documentation</a:t>
            </a:r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print(</a:t>
            </a:r>
            <a:r>
              <a:rPr lang="en-US" dirty="0" err="1"/>
              <a:t>soup.get_text</a:t>
            </a:r>
            <a:r>
              <a:rPr lang="en-US" dirty="0"/>
              <a:t>())</a:t>
            </a:r>
          </a:p>
        </p:txBody>
      </p:sp>
    </p:spTree>
    <p:extLst>
      <p:ext uri="{BB962C8B-B14F-4D97-AF65-F5344CB8AC3E}">
        <p14:creationId xmlns:p14="http://schemas.microsoft.com/office/powerpoint/2010/main" xmlns="" val="8540648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an HTML  parser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lxml</a:t>
            </a:r>
            <a:endParaRPr lang="en-US" dirty="0" smtClean="0"/>
          </a:p>
          <a:p>
            <a:r>
              <a:rPr lang="en-US" dirty="0" smtClean="0"/>
              <a:t>Html5lib</a:t>
            </a:r>
          </a:p>
          <a:p>
            <a:endParaRPr lang="en-US" dirty="0"/>
          </a:p>
          <a:p>
            <a:r>
              <a:rPr lang="en-US" dirty="0"/>
              <a:t>$ apt-get install python-html5lib</a:t>
            </a:r>
          </a:p>
          <a:p>
            <a:endParaRPr lang="en-US" dirty="0"/>
          </a:p>
          <a:p>
            <a:r>
              <a:rPr lang="en-US" dirty="0"/>
              <a:t>$ </a:t>
            </a:r>
            <a:r>
              <a:rPr lang="en-US" dirty="0" err="1"/>
              <a:t>easy_install</a:t>
            </a:r>
            <a:r>
              <a:rPr lang="en-US" dirty="0"/>
              <a:t> html5lib</a:t>
            </a:r>
          </a:p>
          <a:p>
            <a:endParaRPr lang="en-US" dirty="0"/>
          </a:p>
          <a:p>
            <a:r>
              <a:rPr lang="en-US" dirty="0"/>
              <a:t>$ pip install html5lib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354" y="2133600"/>
            <a:ext cx="8682607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285273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Tags – corresponds to XML or HTML tag</a:t>
            </a:r>
          </a:p>
          <a:p>
            <a:endParaRPr lang="en-US" dirty="0" smtClean="0"/>
          </a:p>
          <a:p>
            <a:r>
              <a:rPr lang="en-US" dirty="0" smtClean="0"/>
              <a:t>Name of Tags</a:t>
            </a:r>
          </a:p>
          <a:p>
            <a:endParaRPr lang="en-US" dirty="0" smtClean="0"/>
          </a:p>
          <a:p>
            <a:r>
              <a:rPr lang="en-US" dirty="0" smtClean="0"/>
              <a:t>Attributes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tag[‘class’]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tag.attrs</a:t>
            </a:r>
            <a:endParaRPr lang="en-US" dirty="0" smtClean="0"/>
          </a:p>
          <a:p>
            <a:r>
              <a:rPr lang="en-US" dirty="0" err="1" smtClean="0"/>
              <a:t>NavigableString</a:t>
            </a:r>
            <a:endParaRPr lang="en-US" dirty="0" smtClean="0"/>
          </a:p>
          <a:p>
            <a:r>
              <a:rPr lang="en-US" dirty="0" err="1" smtClean="0"/>
              <a:t>BeautifulSoup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Comments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63843" y="6457890"/>
            <a:ext cx="4627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0" dirty="0" smtClean="0"/>
              <a:t>Crummy.com – </a:t>
            </a:r>
            <a:r>
              <a:rPr lang="en-US" sz="1600" baseline="0" dirty="0" err="1" smtClean="0"/>
              <a:t>BeautifulSoup</a:t>
            </a:r>
            <a:r>
              <a:rPr lang="en-US" sz="1600" baseline="0" dirty="0" smtClean="0"/>
              <a:t> documentation</a:t>
            </a:r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Navigating the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the tag:   </a:t>
            </a:r>
            <a:r>
              <a:rPr lang="en-US" dirty="0" err="1" smtClean="0"/>
              <a:t>bsObj.tag.subtag.anotherSubTag</a:t>
            </a:r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oup.head</a:t>
            </a:r>
            <a:endParaRPr lang="en-US" dirty="0" smtClean="0"/>
          </a:p>
          <a:p>
            <a:r>
              <a:rPr lang="en-US" dirty="0" err="1" smtClean="0"/>
              <a:t>soup.body.b</a:t>
            </a:r>
            <a:endParaRPr lang="en-US" dirty="0" smtClean="0"/>
          </a:p>
          <a:p>
            <a:r>
              <a:rPr lang="en-US" dirty="0" err="1"/>
              <a:t>soup.a</a:t>
            </a:r>
            <a:endParaRPr lang="en-US" dirty="0"/>
          </a:p>
          <a:p>
            <a:r>
              <a:rPr lang="en-US" dirty="0"/>
              <a:t># &lt;a class="sister" </a:t>
            </a:r>
            <a:r>
              <a:rPr lang="en-US" dirty="0" err="1"/>
              <a:t>href</a:t>
            </a:r>
            <a:r>
              <a:rPr lang="en-US" dirty="0"/>
              <a:t>="http://example.com/</a:t>
            </a:r>
            <a:r>
              <a:rPr lang="en-US" dirty="0" err="1"/>
              <a:t>elsie</a:t>
            </a:r>
            <a:r>
              <a:rPr lang="en-US" dirty="0"/>
              <a:t>" id="link1"&gt;Elsie&lt;/a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.parent</a:t>
            </a:r>
          </a:p>
          <a:p>
            <a:r>
              <a:rPr lang="en-US" dirty="0" smtClean="0"/>
              <a:t>.</a:t>
            </a:r>
            <a:r>
              <a:rPr lang="en-US" dirty="0" err="1" smtClean="0"/>
              <a:t>next_sibling</a:t>
            </a:r>
            <a:r>
              <a:rPr lang="en-US" dirty="0"/>
              <a:t> </a:t>
            </a:r>
            <a:r>
              <a:rPr lang="en-US" dirty="0" smtClean="0"/>
              <a:t>   and    .</a:t>
            </a:r>
            <a:r>
              <a:rPr lang="en-US" dirty="0" err="1" smtClean="0"/>
              <a:t>previous_sibling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sibling_soup</a:t>
            </a:r>
            <a:r>
              <a:rPr lang="en-US" dirty="0"/>
              <a:t> = </a:t>
            </a:r>
            <a:r>
              <a:rPr lang="en-US" dirty="0" err="1"/>
              <a:t>BeautifulSoup</a:t>
            </a:r>
            <a:r>
              <a:rPr lang="en-US" dirty="0"/>
              <a:t>("&lt;a&gt;&lt;b&gt;text1&lt;/b&gt;&lt;c&gt;text2&lt;/c&gt;&lt;/b&gt;&lt;/a&gt;")</a:t>
            </a:r>
          </a:p>
          <a:p>
            <a:r>
              <a:rPr lang="en-US" dirty="0" err="1"/>
              <a:t>sibling_soup.b.next_sibling</a:t>
            </a:r>
            <a:endParaRPr lang="en-US" dirty="0"/>
          </a:p>
          <a:p>
            <a:r>
              <a:rPr lang="en-US" dirty="0"/>
              <a:t># &lt;c&gt;text2&lt;/c&gt;</a:t>
            </a:r>
          </a:p>
          <a:p>
            <a:endParaRPr lang="en-US" dirty="0"/>
          </a:p>
          <a:p>
            <a:r>
              <a:rPr lang="en-US" dirty="0" err="1"/>
              <a:t>sibling_soup.c.previous_sibling</a:t>
            </a:r>
            <a:endParaRPr lang="en-US" dirty="0"/>
          </a:p>
          <a:p>
            <a:r>
              <a:rPr lang="en-US" dirty="0"/>
              <a:t># &lt;b&gt;text1&lt;/b&gt;</a:t>
            </a:r>
          </a:p>
        </p:txBody>
      </p:sp>
    </p:spTree>
    <p:extLst>
      <p:ext uri="{BB962C8B-B14F-4D97-AF65-F5344CB8AC3E}">
        <p14:creationId xmlns:p14="http://schemas.microsoft.com/office/powerpoint/2010/main" xmlns="" val="15276714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the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sz="2000" dirty="0" err="1"/>
              <a:t>soup.find_all</a:t>
            </a:r>
            <a:r>
              <a:rPr lang="en-US" sz="2000" dirty="0"/>
              <a:t>('b')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[&lt;b&gt;The Dormouse's story&lt;/b&gt;]</a:t>
            </a:r>
          </a:p>
          <a:p>
            <a:pPr>
              <a:spcBef>
                <a:spcPts val="300"/>
              </a:spcBef>
            </a:pPr>
            <a:endParaRPr lang="en-US" sz="2000" dirty="0"/>
          </a:p>
          <a:p>
            <a:pPr>
              <a:spcBef>
                <a:spcPts val="300"/>
              </a:spcBef>
            </a:pPr>
            <a:r>
              <a:rPr lang="en-US" sz="2000" dirty="0"/>
              <a:t>import re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for tag in </a:t>
            </a:r>
            <a:r>
              <a:rPr lang="en-US" sz="2000" dirty="0" err="1"/>
              <a:t>soup.find_all</a:t>
            </a:r>
            <a:r>
              <a:rPr lang="en-US" sz="2000" dirty="0"/>
              <a:t>(</a:t>
            </a:r>
            <a:r>
              <a:rPr lang="en-US" sz="2000" dirty="0" err="1"/>
              <a:t>re.compile</a:t>
            </a:r>
            <a:r>
              <a:rPr lang="en-US" sz="2000" dirty="0"/>
              <a:t>("^b")):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    print(tag.name)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body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b</a:t>
            </a:r>
          </a:p>
          <a:p>
            <a:pPr>
              <a:spcBef>
                <a:spcPts val="300"/>
              </a:spcBef>
            </a:pPr>
            <a:endParaRPr lang="en-US" sz="2000" dirty="0"/>
          </a:p>
          <a:p>
            <a:pPr>
              <a:spcBef>
                <a:spcPts val="300"/>
              </a:spcBef>
            </a:pPr>
            <a:endParaRPr lang="en-US" sz="2000" dirty="0"/>
          </a:p>
          <a:p>
            <a:pPr>
              <a:spcBef>
                <a:spcPts val="300"/>
              </a:spcBef>
            </a:pPr>
            <a:r>
              <a:rPr lang="en-US" sz="2000" dirty="0"/>
              <a:t>for tag in </a:t>
            </a:r>
            <a:r>
              <a:rPr lang="en-US" sz="2000" dirty="0" err="1"/>
              <a:t>soup.find_all</a:t>
            </a:r>
            <a:r>
              <a:rPr lang="en-US" sz="2000" dirty="0"/>
              <a:t>(</a:t>
            </a:r>
            <a:r>
              <a:rPr lang="en-US" sz="2000" dirty="0" err="1"/>
              <a:t>re.compile</a:t>
            </a:r>
            <a:r>
              <a:rPr lang="en-US" sz="2000" dirty="0"/>
              <a:t>("t")):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    print(tag.name)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html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title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soup.find_all</a:t>
            </a:r>
            <a:r>
              <a:rPr lang="en-US" dirty="0"/>
              <a:t>(["a", "b"])</a:t>
            </a:r>
          </a:p>
          <a:p>
            <a:endParaRPr lang="en-US" dirty="0"/>
          </a:p>
          <a:p>
            <a:r>
              <a:rPr lang="en-US" dirty="0"/>
              <a:t>for tag in </a:t>
            </a:r>
            <a:r>
              <a:rPr lang="en-US" dirty="0" err="1"/>
              <a:t>soup.find_all</a:t>
            </a:r>
            <a:r>
              <a:rPr lang="en-US" dirty="0"/>
              <a:t>(True):</a:t>
            </a:r>
          </a:p>
          <a:p>
            <a:r>
              <a:rPr lang="en-US" dirty="0"/>
              <a:t>    print(tag.name)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as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dirty="0" err="1"/>
              <a:t>has_class_but_no_id</a:t>
            </a:r>
            <a:r>
              <a:rPr lang="en-US" dirty="0"/>
              <a:t>(tag):</a:t>
            </a:r>
          </a:p>
          <a:p>
            <a:r>
              <a:rPr lang="en-US" dirty="0"/>
              <a:t>    return </a:t>
            </a:r>
            <a:r>
              <a:rPr lang="en-US" dirty="0" err="1"/>
              <a:t>tag.has_attr</a:t>
            </a:r>
            <a:r>
              <a:rPr lang="en-US" dirty="0"/>
              <a:t>('class') and not </a:t>
            </a:r>
            <a:r>
              <a:rPr lang="en-US" dirty="0" err="1"/>
              <a:t>tag.has_attr</a:t>
            </a:r>
            <a:r>
              <a:rPr lang="en-US" dirty="0"/>
              <a:t>('id')</a:t>
            </a:r>
          </a:p>
          <a:p>
            <a:endParaRPr lang="en-US" dirty="0"/>
          </a:p>
          <a:p>
            <a:r>
              <a:rPr lang="en-US" dirty="0" err="1"/>
              <a:t>soup.find_all</a:t>
            </a:r>
            <a:r>
              <a:rPr lang="en-US" dirty="0"/>
              <a:t>(</a:t>
            </a:r>
            <a:r>
              <a:rPr lang="en-US" dirty="0" err="1"/>
              <a:t>has_class_but_no_id</a:t>
            </a:r>
            <a:r>
              <a:rPr lang="en-US" dirty="0"/>
              <a:t>)</a:t>
            </a:r>
          </a:p>
          <a:p>
            <a:r>
              <a:rPr lang="en-US" dirty="0"/>
              <a:t># [&lt;p class="title"&gt;&lt;b&gt;The Dormouse's story&lt;/b&gt;&lt;/p&gt;,</a:t>
            </a:r>
          </a:p>
          <a:p>
            <a:r>
              <a:rPr lang="en-US" dirty="0"/>
              <a:t>#  &lt;p class="story"&gt;Once upon a time there were...&lt;/p&gt;,</a:t>
            </a:r>
          </a:p>
          <a:p>
            <a:r>
              <a:rPr lang="en-US" dirty="0"/>
              <a:t>#  &lt;p class="story"&gt;...&lt;/p&gt;]</a:t>
            </a:r>
          </a:p>
        </p:txBody>
      </p:sp>
    </p:spTree>
    <p:extLst>
      <p:ext uri="{BB962C8B-B14F-4D97-AF65-F5344CB8AC3E}">
        <p14:creationId xmlns:p14="http://schemas.microsoft.com/office/powerpoint/2010/main" xmlns="" val="16291329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URLLib.request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by 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soup.find_all</a:t>
            </a:r>
            <a:r>
              <a:rPr lang="en-US" dirty="0"/>
              <a:t>("a", class_="sister")</a:t>
            </a:r>
          </a:p>
          <a:p>
            <a:r>
              <a:rPr lang="en-US" dirty="0"/>
              <a:t># [&lt;a class="sister" </a:t>
            </a:r>
            <a:r>
              <a:rPr lang="en-US" dirty="0" err="1"/>
              <a:t>href</a:t>
            </a:r>
            <a:r>
              <a:rPr lang="en-US" dirty="0"/>
              <a:t>="http://example.com/</a:t>
            </a:r>
            <a:r>
              <a:rPr lang="en-US" dirty="0" err="1"/>
              <a:t>elsie</a:t>
            </a:r>
            <a:r>
              <a:rPr lang="en-US" dirty="0"/>
              <a:t>" id="link1"&gt;Elsie&lt;/a&gt;,</a:t>
            </a:r>
          </a:p>
          <a:p>
            <a:r>
              <a:rPr lang="en-US" dirty="0"/>
              <a:t>#  &lt;a class="sister" </a:t>
            </a:r>
            <a:r>
              <a:rPr lang="en-US" dirty="0" err="1"/>
              <a:t>href</a:t>
            </a:r>
            <a:r>
              <a:rPr lang="en-US" dirty="0"/>
              <a:t>="http://example.com/</a:t>
            </a:r>
            <a:r>
              <a:rPr lang="en-US" dirty="0" err="1"/>
              <a:t>lacie</a:t>
            </a:r>
            <a:r>
              <a:rPr lang="en-US" dirty="0"/>
              <a:t>" id="link2"&gt;Lacie&lt;/a&gt;,</a:t>
            </a:r>
          </a:p>
          <a:p>
            <a:r>
              <a:rPr lang="en-US" dirty="0"/>
              <a:t>#  &lt;a class="sister" </a:t>
            </a:r>
            <a:r>
              <a:rPr lang="en-US" dirty="0" err="1"/>
              <a:t>href</a:t>
            </a:r>
            <a:r>
              <a:rPr lang="en-US" dirty="0"/>
              <a:t>="http://example.com/</a:t>
            </a:r>
            <a:r>
              <a:rPr lang="en-US" dirty="0" err="1"/>
              <a:t>tillie</a:t>
            </a:r>
            <a:r>
              <a:rPr lang="en-US" dirty="0"/>
              <a:t>" id="link3"&gt;Tillie&lt;/a&gt;]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63843" y="6457890"/>
            <a:ext cx="4627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0" dirty="0" smtClean="0"/>
              <a:t>Crummy.com – </a:t>
            </a:r>
            <a:r>
              <a:rPr lang="en-US" sz="1600" baseline="0" dirty="0" err="1" smtClean="0"/>
              <a:t>BeautifulSoup</a:t>
            </a:r>
            <a:r>
              <a:rPr lang="en-US" sz="1600" baseline="0" dirty="0" smtClean="0"/>
              <a:t> documentation</a:t>
            </a:r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7650"/>
            <a:ext cx="8283575" cy="781050"/>
          </a:xfrm>
        </p:spPr>
        <p:txBody>
          <a:bodyPr/>
          <a:lstStyle/>
          <a:p>
            <a:r>
              <a:rPr lang="en-US" dirty="0" smtClean="0"/>
              <a:t>Calling a tag is like calling </a:t>
            </a:r>
            <a:r>
              <a:rPr lang="en-US" dirty="0" err="1" smtClean="0"/>
              <a:t>find_all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two lines are </a:t>
            </a:r>
            <a:endParaRPr lang="en-US" dirty="0" smtClean="0"/>
          </a:p>
          <a:p>
            <a:r>
              <a:rPr lang="en-US" dirty="0" smtClean="0"/>
              <a:t>equivalent </a:t>
            </a:r>
            <a:r>
              <a:rPr lang="en-US" dirty="0" err="1" smtClean="0"/>
              <a:t>soup.find_all</a:t>
            </a:r>
            <a:r>
              <a:rPr lang="en-US" dirty="0"/>
              <a:t>("a")</a:t>
            </a:r>
          </a:p>
          <a:p>
            <a:r>
              <a:rPr lang="en-US" dirty="0"/>
              <a:t>soup("a")</a:t>
            </a:r>
          </a:p>
          <a:p>
            <a:endParaRPr lang="en-US" dirty="0"/>
          </a:p>
          <a:p>
            <a:r>
              <a:rPr lang="en-US" dirty="0"/>
              <a:t>These two lines are also equivalent:</a:t>
            </a:r>
          </a:p>
          <a:p>
            <a:endParaRPr lang="en-US" dirty="0"/>
          </a:p>
          <a:p>
            <a:r>
              <a:rPr lang="en-US" dirty="0" err="1"/>
              <a:t>soup.title.find_all</a:t>
            </a:r>
            <a:r>
              <a:rPr lang="en-US" dirty="0"/>
              <a:t>(string=True)</a:t>
            </a:r>
          </a:p>
          <a:p>
            <a:r>
              <a:rPr lang="en-US" dirty="0" err="1"/>
              <a:t>soup.title</a:t>
            </a:r>
            <a:r>
              <a:rPr lang="en-US" dirty="0"/>
              <a:t>(string=True)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7650"/>
            <a:ext cx="8816975" cy="781050"/>
          </a:xfrm>
        </p:spPr>
        <p:txBody>
          <a:bodyPr/>
          <a:lstStyle/>
          <a:p>
            <a:r>
              <a:rPr lang="en-US" dirty="0" smtClean="0"/>
              <a:t>HTML Advanced Parsing – chapter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Michelangelo on David “just chip away the stone that doesn’t look like David.”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 Selectors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urllib.request</a:t>
            </a:r>
            <a:r>
              <a:rPr lang="en-US" dirty="0"/>
              <a:t> import </a:t>
            </a:r>
            <a:r>
              <a:rPr lang="en-US" dirty="0" err="1"/>
              <a:t>urlopen</a:t>
            </a:r>
            <a:endParaRPr lang="en-US" dirty="0"/>
          </a:p>
          <a:p>
            <a:r>
              <a:rPr lang="en-US" dirty="0"/>
              <a:t>from bs4 import </a:t>
            </a:r>
            <a:r>
              <a:rPr lang="en-US" dirty="0" err="1"/>
              <a:t>BeautifulSoup</a:t>
            </a:r>
            <a:endParaRPr lang="en-US" dirty="0"/>
          </a:p>
          <a:p>
            <a:endParaRPr lang="en-US" dirty="0"/>
          </a:p>
          <a:p>
            <a:r>
              <a:rPr lang="en-US" dirty="0"/>
              <a:t>html = </a:t>
            </a:r>
            <a:r>
              <a:rPr lang="en-US" dirty="0" err="1"/>
              <a:t>urlopen</a:t>
            </a:r>
            <a:r>
              <a:rPr lang="en-US" dirty="0"/>
              <a:t>("http://www.pythonscraping.com/pages/warandpeace.html")</a:t>
            </a:r>
          </a:p>
          <a:p>
            <a:r>
              <a:rPr lang="en-US" dirty="0" err="1"/>
              <a:t>bsObj</a:t>
            </a:r>
            <a:r>
              <a:rPr lang="en-US" dirty="0"/>
              <a:t> = </a:t>
            </a:r>
            <a:r>
              <a:rPr lang="en-US" dirty="0" err="1"/>
              <a:t>BeautifulSoup</a:t>
            </a:r>
            <a:r>
              <a:rPr lang="en-US" dirty="0"/>
              <a:t>(html, "</a:t>
            </a:r>
            <a:r>
              <a:rPr lang="en-US" dirty="0" err="1"/>
              <a:t>html.parser</a:t>
            </a:r>
            <a:r>
              <a:rPr lang="en-US" dirty="0"/>
              <a:t>")</a:t>
            </a:r>
          </a:p>
          <a:p>
            <a:r>
              <a:rPr lang="en-US" dirty="0" err="1"/>
              <a:t>nameList</a:t>
            </a:r>
            <a:r>
              <a:rPr lang="en-US" dirty="0"/>
              <a:t> = </a:t>
            </a:r>
            <a:r>
              <a:rPr lang="en-US" dirty="0" err="1"/>
              <a:t>bsObj.findAll</a:t>
            </a:r>
            <a:r>
              <a:rPr lang="en-US" dirty="0"/>
              <a:t>("span", {"</a:t>
            </a:r>
            <a:r>
              <a:rPr lang="en-US" dirty="0" err="1"/>
              <a:t>class":"green</a:t>
            </a:r>
            <a:r>
              <a:rPr lang="en-US" dirty="0"/>
              <a:t>"})</a:t>
            </a:r>
          </a:p>
          <a:p>
            <a:r>
              <a:rPr lang="en-US" dirty="0"/>
              <a:t>for name in </a:t>
            </a:r>
            <a:r>
              <a:rPr lang="en-US" dirty="0" err="1"/>
              <a:t>nameList</a:t>
            </a:r>
            <a:r>
              <a:rPr lang="en-US" dirty="0"/>
              <a:t>:</a:t>
            </a:r>
          </a:p>
          <a:p>
            <a:r>
              <a:rPr lang="en-US" dirty="0"/>
              <a:t>    print(</a:t>
            </a:r>
            <a:r>
              <a:rPr lang="en-US" dirty="0" err="1"/>
              <a:t>name.get_text</a:t>
            </a:r>
            <a:r>
              <a:rPr lang="en-US" dirty="0"/>
              <a:t>())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Attribute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urllib.request</a:t>
            </a:r>
            <a:r>
              <a:rPr lang="en-US" dirty="0"/>
              <a:t> import </a:t>
            </a:r>
            <a:r>
              <a:rPr lang="en-US" dirty="0" err="1"/>
              <a:t>urlopen</a:t>
            </a:r>
            <a:endParaRPr lang="en-US" dirty="0"/>
          </a:p>
          <a:p>
            <a:r>
              <a:rPr lang="en-US" dirty="0"/>
              <a:t>from bs4 import </a:t>
            </a:r>
            <a:r>
              <a:rPr lang="en-US" dirty="0" err="1"/>
              <a:t>BeautifulSoup</a:t>
            </a:r>
            <a:endParaRPr lang="en-US" dirty="0"/>
          </a:p>
          <a:p>
            <a:endParaRPr lang="en-US" dirty="0"/>
          </a:p>
          <a:p>
            <a:r>
              <a:rPr lang="en-US" dirty="0"/>
              <a:t>html = </a:t>
            </a:r>
            <a:r>
              <a:rPr lang="en-US" dirty="0" err="1"/>
              <a:t>urlopen</a:t>
            </a:r>
            <a:r>
              <a:rPr lang="en-US" dirty="0"/>
              <a:t>("http://www.pythonscraping.com/pages/warandpeace.html")</a:t>
            </a:r>
          </a:p>
          <a:p>
            <a:r>
              <a:rPr lang="en-US" dirty="0" err="1"/>
              <a:t>bsObj</a:t>
            </a:r>
            <a:r>
              <a:rPr lang="en-US" dirty="0"/>
              <a:t> = </a:t>
            </a:r>
            <a:r>
              <a:rPr lang="en-US" dirty="0" err="1"/>
              <a:t>BeautifulSoup</a:t>
            </a:r>
            <a:r>
              <a:rPr lang="en-US" dirty="0"/>
              <a:t>(html, "</a:t>
            </a:r>
            <a:r>
              <a:rPr lang="en-US" dirty="0" err="1"/>
              <a:t>html.parser</a:t>
            </a:r>
            <a:r>
              <a:rPr lang="en-US" dirty="0"/>
              <a:t>")</a:t>
            </a:r>
          </a:p>
          <a:p>
            <a:r>
              <a:rPr lang="en-US" dirty="0" err="1"/>
              <a:t>allText</a:t>
            </a:r>
            <a:r>
              <a:rPr lang="en-US" dirty="0"/>
              <a:t> = </a:t>
            </a:r>
            <a:r>
              <a:rPr lang="en-US" dirty="0" err="1"/>
              <a:t>bsObj.findAll</a:t>
            </a:r>
            <a:r>
              <a:rPr lang="en-US" dirty="0"/>
              <a:t>(id="text")</a:t>
            </a:r>
          </a:p>
          <a:p>
            <a:r>
              <a:rPr lang="en-US" dirty="0"/>
              <a:t>print(</a:t>
            </a:r>
            <a:r>
              <a:rPr lang="en-US" dirty="0" err="1"/>
              <a:t>allText</a:t>
            </a:r>
            <a:r>
              <a:rPr lang="en-US" dirty="0"/>
              <a:t>[0].</a:t>
            </a:r>
            <a:r>
              <a:rPr lang="en-US" dirty="0" err="1"/>
              <a:t>get_text</a:t>
            </a:r>
            <a:r>
              <a:rPr lang="en-US" dirty="0"/>
              <a:t>())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Descendants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urllib.request</a:t>
            </a:r>
            <a:r>
              <a:rPr lang="en-US" dirty="0"/>
              <a:t> import </a:t>
            </a:r>
            <a:r>
              <a:rPr lang="en-US" dirty="0" err="1"/>
              <a:t>urlopen</a:t>
            </a:r>
            <a:endParaRPr lang="en-US" dirty="0"/>
          </a:p>
          <a:p>
            <a:r>
              <a:rPr lang="en-US" dirty="0"/>
              <a:t>from bs4 import </a:t>
            </a:r>
            <a:r>
              <a:rPr lang="en-US" dirty="0" err="1"/>
              <a:t>BeautifulSoup</a:t>
            </a:r>
            <a:endParaRPr lang="en-US" dirty="0"/>
          </a:p>
          <a:p>
            <a:endParaRPr lang="en-US" dirty="0"/>
          </a:p>
          <a:p>
            <a:r>
              <a:rPr lang="en-US" dirty="0"/>
              <a:t>html = </a:t>
            </a:r>
            <a:r>
              <a:rPr lang="en-US" dirty="0" err="1"/>
              <a:t>urlopen</a:t>
            </a:r>
            <a:r>
              <a:rPr lang="en-US" dirty="0"/>
              <a:t>("http://www.pythonscraping.com/pages/page3.html")</a:t>
            </a:r>
          </a:p>
          <a:p>
            <a:r>
              <a:rPr lang="en-US" dirty="0" err="1"/>
              <a:t>bsObj</a:t>
            </a:r>
            <a:r>
              <a:rPr lang="en-US" dirty="0"/>
              <a:t> = </a:t>
            </a:r>
            <a:r>
              <a:rPr lang="en-US" dirty="0" err="1"/>
              <a:t>BeautifulSoup</a:t>
            </a:r>
            <a:r>
              <a:rPr lang="en-US" dirty="0"/>
              <a:t>(html, "</a:t>
            </a:r>
            <a:r>
              <a:rPr lang="en-US" dirty="0" err="1"/>
              <a:t>html.parser</a:t>
            </a:r>
            <a:r>
              <a:rPr lang="en-US" dirty="0"/>
              <a:t>")</a:t>
            </a:r>
          </a:p>
          <a:p>
            <a:endParaRPr lang="en-US" dirty="0"/>
          </a:p>
          <a:p>
            <a:r>
              <a:rPr lang="en-US" dirty="0"/>
              <a:t>for child in </a:t>
            </a:r>
            <a:r>
              <a:rPr lang="en-US" dirty="0" err="1"/>
              <a:t>bsObj.find</a:t>
            </a:r>
            <a:r>
              <a:rPr lang="en-US" dirty="0"/>
              <a:t>("table",{"id":"</a:t>
            </a:r>
            <a:r>
              <a:rPr lang="en-US" dirty="0" err="1"/>
              <a:t>giftList</a:t>
            </a:r>
            <a:r>
              <a:rPr lang="en-US" dirty="0"/>
              <a:t>"}).children:</a:t>
            </a:r>
          </a:p>
          <a:p>
            <a:r>
              <a:rPr lang="en-US" dirty="0"/>
              <a:t>    print(child)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79448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Siblings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urllib.request</a:t>
            </a:r>
            <a:r>
              <a:rPr lang="en-US" dirty="0"/>
              <a:t> import </a:t>
            </a:r>
            <a:r>
              <a:rPr lang="en-US" dirty="0" err="1"/>
              <a:t>urlopen</a:t>
            </a:r>
            <a:endParaRPr lang="en-US" dirty="0"/>
          </a:p>
          <a:p>
            <a:r>
              <a:rPr lang="en-US" dirty="0"/>
              <a:t>from bs4 import </a:t>
            </a:r>
            <a:r>
              <a:rPr lang="en-US" dirty="0" err="1"/>
              <a:t>BeautifulSoup</a:t>
            </a:r>
            <a:endParaRPr lang="en-US" dirty="0"/>
          </a:p>
          <a:p>
            <a:r>
              <a:rPr lang="en-US" dirty="0"/>
              <a:t>html = </a:t>
            </a:r>
            <a:r>
              <a:rPr lang="en-US" dirty="0" err="1"/>
              <a:t>urlopen</a:t>
            </a:r>
            <a:r>
              <a:rPr lang="en-US" dirty="0"/>
              <a:t>("http://www.pythonscraping.com/pages/page3.html")</a:t>
            </a:r>
          </a:p>
          <a:p>
            <a:r>
              <a:rPr lang="en-US" dirty="0" err="1"/>
              <a:t>bsObj</a:t>
            </a:r>
            <a:r>
              <a:rPr lang="en-US" dirty="0"/>
              <a:t> = </a:t>
            </a:r>
            <a:r>
              <a:rPr lang="en-US" dirty="0" err="1"/>
              <a:t>BeautifulSoup</a:t>
            </a:r>
            <a:r>
              <a:rPr lang="en-US" dirty="0"/>
              <a:t>(html, "</a:t>
            </a:r>
            <a:r>
              <a:rPr lang="en-US" dirty="0" err="1"/>
              <a:t>html.parser</a:t>
            </a:r>
            <a:r>
              <a:rPr lang="en-US" dirty="0"/>
              <a:t>")</a:t>
            </a:r>
          </a:p>
          <a:p>
            <a:endParaRPr lang="en-US" dirty="0"/>
          </a:p>
          <a:p>
            <a:r>
              <a:rPr lang="en-US" dirty="0"/>
              <a:t>for sibling in </a:t>
            </a:r>
            <a:r>
              <a:rPr lang="en-US" dirty="0" err="1"/>
              <a:t>bsObj.find</a:t>
            </a:r>
            <a:r>
              <a:rPr lang="en-US" dirty="0"/>
              <a:t>("table",{"id":"</a:t>
            </a:r>
            <a:r>
              <a:rPr lang="en-US" dirty="0" err="1"/>
              <a:t>giftList</a:t>
            </a:r>
            <a:r>
              <a:rPr lang="en-US" dirty="0"/>
              <a:t>"}).</a:t>
            </a:r>
            <a:r>
              <a:rPr lang="en-US" dirty="0" err="1"/>
              <a:t>tr.next_siblings</a:t>
            </a:r>
            <a:r>
              <a:rPr lang="en-US" dirty="0"/>
              <a:t>:</a:t>
            </a:r>
          </a:p>
          <a:p>
            <a:r>
              <a:rPr lang="en-US" dirty="0"/>
              <a:t>    print(sibling)</a:t>
            </a:r>
          </a:p>
        </p:txBody>
      </p:sp>
    </p:spTree>
    <p:extLst>
      <p:ext uri="{BB962C8B-B14F-4D97-AF65-F5344CB8AC3E}">
        <p14:creationId xmlns:p14="http://schemas.microsoft.com/office/powerpoint/2010/main" xmlns="" val="30343593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Parents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urllib.request</a:t>
            </a:r>
            <a:r>
              <a:rPr lang="en-US" dirty="0"/>
              <a:t> import </a:t>
            </a:r>
            <a:r>
              <a:rPr lang="en-US" dirty="0" err="1"/>
              <a:t>urlopen</a:t>
            </a:r>
            <a:endParaRPr lang="en-US" dirty="0"/>
          </a:p>
          <a:p>
            <a:r>
              <a:rPr lang="en-US" dirty="0"/>
              <a:t>from bs4 import </a:t>
            </a:r>
            <a:r>
              <a:rPr lang="en-US" dirty="0" err="1"/>
              <a:t>BeautifulSoup</a:t>
            </a:r>
            <a:endParaRPr lang="en-US" dirty="0"/>
          </a:p>
          <a:p>
            <a:r>
              <a:rPr lang="en-US" dirty="0"/>
              <a:t>html = </a:t>
            </a:r>
            <a:r>
              <a:rPr lang="en-US" dirty="0" err="1"/>
              <a:t>urlopen</a:t>
            </a:r>
            <a:r>
              <a:rPr lang="en-US" dirty="0"/>
              <a:t>("http://www.pythonscraping.com/pages/page3.html")</a:t>
            </a:r>
          </a:p>
          <a:p>
            <a:r>
              <a:rPr lang="en-US" dirty="0" err="1"/>
              <a:t>bsObj</a:t>
            </a:r>
            <a:r>
              <a:rPr lang="en-US" dirty="0"/>
              <a:t> = </a:t>
            </a:r>
            <a:r>
              <a:rPr lang="en-US" dirty="0" err="1"/>
              <a:t>BeautifulSoup</a:t>
            </a:r>
            <a:r>
              <a:rPr lang="en-US" dirty="0"/>
              <a:t>(html, "</a:t>
            </a:r>
            <a:r>
              <a:rPr lang="en-US" dirty="0" err="1"/>
              <a:t>html.parser</a:t>
            </a:r>
            <a:r>
              <a:rPr lang="en-US" dirty="0"/>
              <a:t>")</a:t>
            </a:r>
          </a:p>
          <a:p>
            <a:endParaRPr lang="en-US" dirty="0"/>
          </a:p>
          <a:p>
            <a:r>
              <a:rPr lang="en-US" dirty="0"/>
              <a:t>for sibling in </a:t>
            </a:r>
            <a:r>
              <a:rPr lang="en-US" dirty="0" err="1"/>
              <a:t>bsObj.find</a:t>
            </a:r>
            <a:r>
              <a:rPr lang="en-US" dirty="0"/>
              <a:t>("table",{"id":"</a:t>
            </a:r>
            <a:r>
              <a:rPr lang="en-US" dirty="0" err="1"/>
              <a:t>giftList</a:t>
            </a:r>
            <a:r>
              <a:rPr lang="en-US" dirty="0"/>
              <a:t>"}).</a:t>
            </a:r>
            <a:r>
              <a:rPr lang="en-US" dirty="0" err="1"/>
              <a:t>tr.next_siblings</a:t>
            </a:r>
            <a:r>
              <a:rPr lang="en-US" dirty="0"/>
              <a:t>:</a:t>
            </a:r>
          </a:p>
          <a:p>
            <a:r>
              <a:rPr lang="en-US" dirty="0"/>
              <a:t>    print(sibling)</a:t>
            </a:r>
          </a:p>
        </p:txBody>
      </p:sp>
    </p:spTree>
    <p:extLst>
      <p:ext uri="{BB962C8B-B14F-4D97-AF65-F5344CB8AC3E}">
        <p14:creationId xmlns:p14="http://schemas.microsoft.com/office/powerpoint/2010/main" xmlns="" val="23290181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– 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urllib.request</a:t>
            </a:r>
            <a:r>
              <a:rPr lang="en-US" dirty="0"/>
              <a:t> import </a:t>
            </a:r>
            <a:r>
              <a:rPr lang="en-US" dirty="0" err="1"/>
              <a:t>urlopen</a:t>
            </a:r>
            <a:endParaRPr lang="en-US" dirty="0"/>
          </a:p>
          <a:p>
            <a:r>
              <a:rPr lang="en-US" dirty="0"/>
              <a:t>from bs4 import </a:t>
            </a:r>
            <a:r>
              <a:rPr lang="en-US" dirty="0" err="1"/>
              <a:t>BeautifulSoup</a:t>
            </a:r>
            <a:endParaRPr lang="en-US" dirty="0"/>
          </a:p>
          <a:p>
            <a:r>
              <a:rPr lang="en-US" dirty="0"/>
              <a:t>import re</a:t>
            </a:r>
          </a:p>
          <a:p>
            <a:endParaRPr lang="en-US" dirty="0"/>
          </a:p>
          <a:p>
            <a:r>
              <a:rPr lang="en-US" dirty="0"/>
              <a:t>html = </a:t>
            </a:r>
            <a:r>
              <a:rPr lang="en-US" dirty="0" err="1"/>
              <a:t>urlopen</a:t>
            </a:r>
            <a:r>
              <a:rPr lang="en-US" dirty="0"/>
              <a:t>("http://www.pythonscraping.com/pages/page3.html")</a:t>
            </a:r>
          </a:p>
          <a:p>
            <a:r>
              <a:rPr lang="en-US" dirty="0" err="1"/>
              <a:t>bsObj</a:t>
            </a:r>
            <a:r>
              <a:rPr lang="en-US" dirty="0"/>
              <a:t> = </a:t>
            </a:r>
            <a:r>
              <a:rPr lang="en-US" dirty="0" err="1"/>
              <a:t>BeautifulSoup</a:t>
            </a:r>
            <a:r>
              <a:rPr lang="en-US" dirty="0"/>
              <a:t>(html, "</a:t>
            </a:r>
            <a:r>
              <a:rPr lang="en-US" dirty="0" err="1"/>
              <a:t>html.parser</a:t>
            </a:r>
            <a:r>
              <a:rPr lang="en-US" dirty="0"/>
              <a:t>")</a:t>
            </a:r>
          </a:p>
          <a:p>
            <a:r>
              <a:rPr lang="en-US" dirty="0"/>
              <a:t>images = </a:t>
            </a:r>
            <a:r>
              <a:rPr lang="en-US" dirty="0" err="1"/>
              <a:t>bsObj.findAll</a:t>
            </a:r>
            <a:r>
              <a:rPr lang="en-US" dirty="0"/>
              <a:t>("</a:t>
            </a:r>
            <a:r>
              <a:rPr lang="en-US" dirty="0" err="1"/>
              <a:t>img</a:t>
            </a:r>
            <a:r>
              <a:rPr lang="en-US" dirty="0"/>
              <a:t>", {"</a:t>
            </a:r>
            <a:r>
              <a:rPr lang="en-US" dirty="0" err="1"/>
              <a:t>src</a:t>
            </a:r>
            <a:r>
              <a:rPr lang="en-US" dirty="0"/>
              <a:t>":</a:t>
            </a:r>
            <a:r>
              <a:rPr lang="en-US" dirty="0" err="1"/>
              <a:t>re.compile</a:t>
            </a:r>
            <a:r>
              <a:rPr lang="en-US" dirty="0"/>
              <a:t>("\.\.\/</a:t>
            </a:r>
            <a:r>
              <a:rPr lang="en-US" dirty="0" err="1"/>
              <a:t>img</a:t>
            </a:r>
            <a:r>
              <a:rPr lang="en-US" dirty="0"/>
              <a:t>\/gifts/</a:t>
            </a:r>
            <a:r>
              <a:rPr lang="en-US" dirty="0" err="1"/>
              <a:t>img</a:t>
            </a:r>
            <a:r>
              <a:rPr lang="en-US" dirty="0"/>
              <a:t>.*\.jpg")})</a:t>
            </a:r>
          </a:p>
          <a:p>
            <a:r>
              <a:rPr lang="en-US" dirty="0"/>
              <a:t>for image in images: </a:t>
            </a:r>
          </a:p>
          <a:p>
            <a:r>
              <a:rPr lang="en-US" dirty="0"/>
              <a:t>    print(image["</a:t>
            </a:r>
            <a:r>
              <a:rPr lang="en-US" dirty="0" err="1"/>
              <a:t>src</a:t>
            </a:r>
            <a:r>
              <a:rPr lang="en-US" dirty="0"/>
              <a:t>"])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73157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Serving of </a:t>
            </a:r>
            <a:r>
              <a:rPr lang="en-US" dirty="0" err="1" smtClean="0"/>
              <a:t>BeautifulSoup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7759700" cy="5562600"/>
          </a:xfrm>
        </p:spPr>
        <p:txBody>
          <a:bodyPr/>
          <a:lstStyle/>
          <a:p>
            <a:r>
              <a:rPr lang="en-US" sz="1600" dirty="0"/>
              <a:t>from </a:t>
            </a:r>
            <a:r>
              <a:rPr lang="en-US" sz="1600" dirty="0" err="1"/>
              <a:t>urllib.request</a:t>
            </a:r>
            <a:r>
              <a:rPr lang="en-US" sz="1600" dirty="0"/>
              <a:t> import </a:t>
            </a:r>
            <a:r>
              <a:rPr lang="en-US" sz="1600" dirty="0" err="1"/>
              <a:t>urlopen</a:t>
            </a:r>
            <a:endParaRPr lang="en-US" sz="1600" dirty="0"/>
          </a:p>
          <a:p>
            <a:r>
              <a:rPr lang="en-US" sz="1600" dirty="0"/>
              <a:t>from bs4 import </a:t>
            </a:r>
            <a:r>
              <a:rPr lang="en-US" sz="1600" dirty="0" err="1"/>
              <a:t>BeautifulSoup</a:t>
            </a:r>
            <a:endParaRPr lang="en-US" sz="1600" dirty="0"/>
          </a:p>
          <a:p>
            <a:r>
              <a:rPr lang="en-US" sz="1600" dirty="0"/>
              <a:t>import </a:t>
            </a:r>
            <a:r>
              <a:rPr lang="en-US" sz="1600" dirty="0" err="1"/>
              <a:t>datetime</a:t>
            </a:r>
            <a:endParaRPr lang="en-US" sz="1600" dirty="0"/>
          </a:p>
          <a:p>
            <a:r>
              <a:rPr lang="en-US" sz="1600" dirty="0"/>
              <a:t>import random</a:t>
            </a:r>
          </a:p>
          <a:p>
            <a:r>
              <a:rPr lang="en-US" sz="1600" dirty="0"/>
              <a:t>import re</a:t>
            </a:r>
          </a:p>
          <a:p>
            <a:endParaRPr lang="en-US" sz="1600" dirty="0"/>
          </a:p>
          <a:p>
            <a:r>
              <a:rPr lang="en-US" sz="1600" dirty="0" err="1"/>
              <a:t>random.seed</a:t>
            </a:r>
            <a:r>
              <a:rPr lang="en-US" sz="1600" dirty="0"/>
              <a:t>(</a:t>
            </a:r>
            <a:r>
              <a:rPr lang="en-US" sz="1600" dirty="0" err="1"/>
              <a:t>datetime.datetime.now</a:t>
            </a:r>
            <a:r>
              <a:rPr lang="en-US" sz="1600" dirty="0"/>
              <a:t>())</a:t>
            </a:r>
          </a:p>
          <a:p>
            <a:r>
              <a:rPr lang="en-US" sz="1600" dirty="0" err="1"/>
              <a:t>def</a:t>
            </a:r>
            <a:r>
              <a:rPr lang="en-US" sz="1600" dirty="0"/>
              <a:t> </a:t>
            </a:r>
            <a:r>
              <a:rPr lang="en-US" sz="1600" dirty="0" err="1"/>
              <a:t>getLinks</a:t>
            </a:r>
            <a:r>
              <a:rPr lang="en-US" sz="1600" dirty="0"/>
              <a:t>(</a:t>
            </a:r>
            <a:r>
              <a:rPr lang="en-US" sz="1600" dirty="0" err="1"/>
              <a:t>articleUrl</a:t>
            </a:r>
            <a:r>
              <a:rPr lang="en-US" sz="1600" dirty="0"/>
              <a:t>):</a:t>
            </a:r>
          </a:p>
          <a:p>
            <a:r>
              <a:rPr lang="en-US" sz="1600" dirty="0"/>
              <a:t>    html = </a:t>
            </a:r>
            <a:r>
              <a:rPr lang="en-US" sz="1600" dirty="0" err="1"/>
              <a:t>urlopen</a:t>
            </a:r>
            <a:r>
              <a:rPr lang="en-US" sz="1600" dirty="0"/>
              <a:t>("http://en.wikipedia.org"+</a:t>
            </a:r>
            <a:r>
              <a:rPr lang="en-US" sz="1600" dirty="0" err="1"/>
              <a:t>articleUrl</a:t>
            </a:r>
            <a:r>
              <a:rPr lang="en-US" sz="1600" dirty="0"/>
              <a:t>)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bsObj</a:t>
            </a:r>
            <a:r>
              <a:rPr lang="en-US" sz="1600" dirty="0"/>
              <a:t> = </a:t>
            </a:r>
            <a:r>
              <a:rPr lang="en-US" sz="1600" dirty="0" err="1"/>
              <a:t>BeautifulSoup</a:t>
            </a:r>
            <a:r>
              <a:rPr lang="en-US" sz="1600" dirty="0"/>
              <a:t>(html, "</a:t>
            </a:r>
            <a:r>
              <a:rPr lang="en-US" sz="1600" dirty="0" err="1"/>
              <a:t>html.parser</a:t>
            </a:r>
            <a:r>
              <a:rPr lang="en-US" sz="1600" dirty="0"/>
              <a:t>")</a:t>
            </a:r>
          </a:p>
          <a:p>
            <a:r>
              <a:rPr lang="en-US" sz="1600" dirty="0"/>
              <a:t>    return </a:t>
            </a:r>
            <a:r>
              <a:rPr lang="en-US" sz="1600" dirty="0" err="1"/>
              <a:t>bsObj.find</a:t>
            </a:r>
            <a:r>
              <a:rPr lang="en-US" sz="1600" dirty="0"/>
              <a:t>("div", {"id":"</a:t>
            </a:r>
            <a:r>
              <a:rPr lang="en-US" sz="1600" dirty="0" err="1"/>
              <a:t>bodyContent</a:t>
            </a:r>
            <a:r>
              <a:rPr lang="en-US" sz="1600" dirty="0"/>
              <a:t>"}).</a:t>
            </a:r>
            <a:r>
              <a:rPr lang="en-US" sz="1600" dirty="0" err="1"/>
              <a:t>findAll</a:t>
            </a:r>
            <a:r>
              <a:rPr lang="en-US" sz="1600" dirty="0"/>
              <a:t>("a", </a:t>
            </a:r>
            <a:r>
              <a:rPr lang="en-US" sz="1600" dirty="0" err="1"/>
              <a:t>href</a:t>
            </a:r>
            <a:r>
              <a:rPr lang="en-US" sz="1600" dirty="0"/>
              <a:t>=</a:t>
            </a:r>
            <a:r>
              <a:rPr lang="en-US" sz="1600" dirty="0" err="1"/>
              <a:t>re.compile</a:t>
            </a:r>
            <a:r>
              <a:rPr lang="en-US" sz="1600" dirty="0"/>
              <a:t>("^(/wiki/)((?!:).)*$"))</a:t>
            </a:r>
          </a:p>
          <a:p>
            <a:r>
              <a:rPr lang="en-US" sz="1600" dirty="0"/>
              <a:t>links = </a:t>
            </a:r>
            <a:r>
              <a:rPr lang="en-US" sz="1600" dirty="0" err="1"/>
              <a:t>getLinks</a:t>
            </a:r>
            <a:r>
              <a:rPr lang="en-US" sz="1600" dirty="0"/>
              <a:t>("/wiki/</a:t>
            </a:r>
            <a:r>
              <a:rPr lang="en-US" sz="1600" dirty="0" err="1"/>
              <a:t>Kevin_Bacon</a:t>
            </a:r>
            <a:r>
              <a:rPr lang="en-US" sz="1600" dirty="0"/>
              <a:t>")</a:t>
            </a:r>
          </a:p>
          <a:p>
            <a:r>
              <a:rPr lang="en-US" sz="1600" dirty="0"/>
              <a:t>while </a:t>
            </a:r>
            <a:r>
              <a:rPr lang="en-US" sz="1600" dirty="0" err="1"/>
              <a:t>len</a:t>
            </a:r>
            <a:r>
              <a:rPr lang="en-US" sz="1600" dirty="0"/>
              <a:t>(links) &gt; 0: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newArticle</a:t>
            </a:r>
            <a:r>
              <a:rPr lang="en-US" sz="1600" dirty="0"/>
              <a:t> = links[</a:t>
            </a:r>
            <a:r>
              <a:rPr lang="en-US" sz="1600" dirty="0" err="1"/>
              <a:t>random.randint</a:t>
            </a:r>
            <a:r>
              <a:rPr lang="en-US" sz="1600" dirty="0"/>
              <a:t>(0, </a:t>
            </a:r>
            <a:r>
              <a:rPr lang="en-US" sz="1600" dirty="0" err="1"/>
              <a:t>len</a:t>
            </a:r>
            <a:r>
              <a:rPr lang="en-US" sz="1600" dirty="0"/>
              <a:t>(links)-1)].</a:t>
            </a:r>
            <a:r>
              <a:rPr lang="en-US" sz="1600" dirty="0" err="1"/>
              <a:t>attrs</a:t>
            </a:r>
            <a:r>
              <a:rPr lang="en-US" sz="1600" dirty="0"/>
              <a:t>["</a:t>
            </a:r>
            <a:r>
              <a:rPr lang="en-US" sz="1600" dirty="0" err="1"/>
              <a:t>href</a:t>
            </a:r>
            <a:r>
              <a:rPr lang="en-US" sz="1600" dirty="0"/>
              <a:t>"]</a:t>
            </a:r>
          </a:p>
          <a:p>
            <a:r>
              <a:rPr lang="en-US" sz="1600" dirty="0"/>
              <a:t>    print(</a:t>
            </a:r>
            <a:r>
              <a:rPr lang="en-US" sz="1600" dirty="0" err="1"/>
              <a:t>newArticle</a:t>
            </a:r>
            <a:r>
              <a:rPr lang="en-US" sz="1600" dirty="0"/>
              <a:t>)</a:t>
            </a:r>
          </a:p>
          <a:p>
            <a:r>
              <a:rPr lang="en-US" sz="1600" dirty="0"/>
              <a:t>    links = </a:t>
            </a:r>
            <a:r>
              <a:rPr lang="en-US" sz="1600" dirty="0" err="1"/>
              <a:t>getLinks</a:t>
            </a:r>
            <a:r>
              <a:rPr lang="en-US" sz="1600" dirty="0"/>
              <a:t>(</a:t>
            </a:r>
            <a:r>
              <a:rPr lang="en-US" sz="1600" dirty="0" err="1"/>
              <a:t>newArticle</a:t>
            </a:r>
            <a:r>
              <a:rPr lang="en-US" sz="1600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urllib.request</a:t>
            </a:r>
            <a:r>
              <a:rPr lang="en-US" dirty="0"/>
              <a:t> import </a:t>
            </a:r>
            <a:r>
              <a:rPr lang="en-US" dirty="0" err="1"/>
              <a:t>urlopen</a:t>
            </a:r>
            <a:endParaRPr lang="en-US" dirty="0"/>
          </a:p>
          <a:p>
            <a:r>
              <a:rPr lang="en-US" dirty="0"/>
              <a:t>#Retrieve HTML string from the URL</a:t>
            </a:r>
          </a:p>
          <a:p>
            <a:r>
              <a:rPr lang="en-US" dirty="0"/>
              <a:t>html = </a:t>
            </a:r>
            <a:r>
              <a:rPr lang="en-US" dirty="0" err="1"/>
              <a:t>urlopen</a:t>
            </a:r>
            <a:r>
              <a:rPr lang="en-US" dirty="0"/>
              <a:t>("http://www.pythonscraping.com/exercises/exercise1.html")</a:t>
            </a:r>
          </a:p>
          <a:p>
            <a:r>
              <a:rPr lang="en-US" dirty="0"/>
              <a:t>print(</a:t>
            </a:r>
            <a:r>
              <a:rPr lang="en-US" dirty="0" err="1"/>
              <a:t>html.read</a:t>
            </a:r>
            <a:r>
              <a:rPr lang="en-US" dirty="0"/>
              <a:t>())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docs.python.org/3/library/re.html</a:t>
            </a:r>
            <a:endParaRPr lang="en-US" dirty="0" smtClean="0"/>
          </a:p>
          <a:p>
            <a:r>
              <a:rPr lang="en-US" dirty="0" smtClean="0"/>
              <a:t>Recursive definition: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Python 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docs.python.org/3/library/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37 sections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PyPI</a:t>
            </a:r>
            <a:r>
              <a:rPr lang="en-US" dirty="0" smtClean="0"/>
              <a:t> </a:t>
            </a:r>
            <a:r>
              <a:rPr lang="en-US" dirty="0"/>
              <a:t>- the Python Package </a:t>
            </a:r>
            <a:r>
              <a:rPr lang="en-US" dirty="0" smtClean="0"/>
              <a:t>Index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The </a:t>
            </a:r>
            <a:r>
              <a:rPr lang="en-US" dirty="0"/>
              <a:t>Python Package Index is a repository of software for the Python programming language. There are currently 96767 packages here.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BeautifulSoup4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Library for reading and processing web pages</a:t>
            </a:r>
          </a:p>
          <a:p>
            <a:r>
              <a:rPr lang="en-US" dirty="0" smtClean="0"/>
              <a:t>URL: crummy.com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309562"/>
            <a:ext cx="8243972" cy="414337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ImportError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63843" y="6457890"/>
            <a:ext cx="4627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0" dirty="0" smtClean="0"/>
              <a:t>Crummy.com – </a:t>
            </a:r>
            <a:r>
              <a:rPr lang="en-US" sz="1600" baseline="0" dirty="0" err="1" smtClean="0"/>
              <a:t>BeautifulSoup</a:t>
            </a:r>
            <a:r>
              <a:rPr lang="en-US" sz="1600" baseline="0" dirty="0" smtClean="0"/>
              <a:t> documentation</a:t>
            </a:r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</a:t>
            </a:r>
            <a:r>
              <a:rPr lang="en-US" dirty="0" err="1" smtClean="0"/>
              <a:t>BeautifulSoup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Linux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sudo</a:t>
            </a:r>
            <a:r>
              <a:rPr lang="en-US" dirty="0" smtClean="0"/>
              <a:t> apt-get install python-bs4</a:t>
            </a:r>
          </a:p>
          <a:p>
            <a:r>
              <a:rPr lang="en-US" dirty="0" smtClean="0"/>
              <a:t>Macs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sudo</a:t>
            </a:r>
            <a:r>
              <a:rPr lang="en-US" dirty="0" smtClean="0"/>
              <a:t> </a:t>
            </a:r>
            <a:r>
              <a:rPr lang="en-US" dirty="0" err="1" smtClean="0"/>
              <a:t>easy_install</a:t>
            </a:r>
            <a:r>
              <a:rPr lang="en-US" dirty="0" smtClean="0"/>
              <a:t> pip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pip install beautifulsoup4</a:t>
            </a:r>
          </a:p>
          <a:p>
            <a:r>
              <a:rPr lang="en-US" dirty="0" smtClean="0"/>
              <a:t>Windows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pip install beautifulsoup4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21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white21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white2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21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Settings\mmm\Application Data\Microsoft\Templates\white212.pot</Template>
  <TotalTime>48171</TotalTime>
  <Pages>35</Pages>
  <Words>1453</Words>
  <Application>Microsoft Office PowerPoint</Application>
  <PresentationFormat>Letter Paper (8.5x11 in)</PresentationFormat>
  <Paragraphs>318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white212</vt:lpstr>
      <vt:lpstr>CSCE  590 Web Scraping Lecture 3</vt:lpstr>
      <vt:lpstr>Overview</vt:lpstr>
      <vt:lpstr>URLLib.request</vt:lpstr>
      <vt:lpstr>Example 1</vt:lpstr>
      <vt:lpstr>Standard Python Libraries</vt:lpstr>
      <vt:lpstr>Online Documentation</vt:lpstr>
      <vt:lpstr>BeautifulSoup4</vt:lpstr>
      <vt:lpstr>Installation Problems</vt:lpstr>
      <vt:lpstr>Installing BeautifulSoup</vt:lpstr>
      <vt:lpstr>Python3 installs</vt:lpstr>
      <vt:lpstr>Virtual Environments</vt:lpstr>
      <vt:lpstr>Running Example 1</vt:lpstr>
      <vt:lpstr>Example 2 Using BeautifulSoup</vt:lpstr>
      <vt:lpstr>Connecting Reliably</vt:lpstr>
      <vt:lpstr>Slide 15</vt:lpstr>
      <vt:lpstr>3-Exception handling.py </vt:lpstr>
      <vt:lpstr>HTML sample (Python string)</vt:lpstr>
      <vt:lpstr>HTML Parsing – chapter 2</vt:lpstr>
      <vt:lpstr>Navigating the tree</vt:lpstr>
      <vt:lpstr>Find and Findall</vt:lpstr>
      <vt:lpstr>Extracting text</vt:lpstr>
      <vt:lpstr>Installing an HTML  parser</vt:lpstr>
      <vt:lpstr>Slide 23</vt:lpstr>
      <vt:lpstr>Kinds of Objects</vt:lpstr>
      <vt:lpstr>Navigating the tree</vt:lpstr>
      <vt:lpstr>Slide 26</vt:lpstr>
      <vt:lpstr>Searching the tree</vt:lpstr>
      <vt:lpstr>Filters</vt:lpstr>
      <vt:lpstr>Function as filter</vt:lpstr>
      <vt:lpstr>Searching by CSS</vt:lpstr>
      <vt:lpstr>Calling a tag is like calling find_all()</vt:lpstr>
      <vt:lpstr>HTML Advanced Parsing – chapter 2</vt:lpstr>
      <vt:lpstr>CSS Selectors</vt:lpstr>
      <vt:lpstr>By Attribute</vt:lpstr>
      <vt:lpstr>Find Descendants</vt:lpstr>
      <vt:lpstr>Find Siblings</vt:lpstr>
      <vt:lpstr>Find Parents</vt:lpstr>
      <vt:lpstr>Find – regular expressions</vt:lpstr>
      <vt:lpstr>Another Serving of BeautifulSoup</vt:lpstr>
      <vt:lpstr>Regular expressions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212 Computer Architecture</dc:title>
  <dc:creator>Manton Matthews</dc:creator>
  <cp:lastModifiedBy>MMM</cp:lastModifiedBy>
  <cp:revision>500</cp:revision>
  <cp:lastPrinted>2017-01-17T13:20:17Z</cp:lastPrinted>
  <dcterms:created xsi:type="dcterms:W3CDTF">1998-08-11T09:19:24Z</dcterms:created>
  <dcterms:modified xsi:type="dcterms:W3CDTF">2017-01-17T14:55:57Z</dcterms:modified>
</cp:coreProperties>
</file>