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453" r:id="rId2"/>
    <p:sldId id="739" r:id="rId3"/>
    <p:sldId id="732" r:id="rId4"/>
    <p:sldId id="757" r:id="rId5"/>
    <p:sldId id="733" r:id="rId6"/>
    <p:sldId id="734" r:id="rId7"/>
    <p:sldId id="735" r:id="rId8"/>
    <p:sldId id="736" r:id="rId9"/>
    <p:sldId id="738" r:id="rId10"/>
    <p:sldId id="740" r:id="rId11"/>
    <p:sldId id="758" r:id="rId12"/>
    <p:sldId id="741" r:id="rId13"/>
    <p:sldId id="742" r:id="rId14"/>
    <p:sldId id="743" r:id="rId15"/>
    <p:sldId id="744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2" r:id="rId24"/>
    <p:sldId id="753" r:id="rId25"/>
    <p:sldId id="754" r:id="rId26"/>
    <p:sldId id="755" r:id="rId27"/>
    <p:sldId id="756" r:id="rId28"/>
    <p:sldId id="759" r:id="rId29"/>
    <p:sldId id="760" r:id="rId30"/>
    <p:sldId id="761" r:id="rId31"/>
    <p:sldId id="762" r:id="rId32"/>
    <p:sldId id="763" r:id="rId33"/>
    <p:sldId id="764" r:id="rId34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59" d="100"/>
          <a:sy n="59" d="100"/>
        </p:scale>
        <p:origin x="441" y="39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263655" y="6677179"/>
            <a:ext cx="772297" cy="25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32" tIns="44766" rIns="87932" bIns="44766">
            <a:spAutoFit/>
          </a:bodyPr>
          <a:lstStyle>
            <a:lvl1pPr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/>
              <a:t>Page </a:t>
            </a:r>
            <a:fld id="{F450CFED-EF5E-4415-B51C-A0E9C179C8CD}" type="slidenum">
              <a:rPr lang="en-US" altLang="en-US" sz="1200" b="0" baseline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/>
          </a:p>
        </p:txBody>
      </p:sp>
    </p:spTree>
    <p:extLst>
      <p:ext uri="{BB962C8B-B14F-4D97-AF65-F5344CB8AC3E}">
        <p14:creationId xmlns:p14="http://schemas.microsoft.com/office/powerpoint/2010/main" val="275453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3:55:24.704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14321 4488 16 0,'5'-18'8'0,"10"-8"-3"16,-15 13 9-16,5 0-12 16,-5-4 1-16,0-1 0 15,0-3 1-15,0-1-5 0,0 9 0 16,-5 0 4-16,0 4 1 15,0 22-2-15,5 18 1 16,0 25-1-16,5 31 1 16,0 26-1-16,4 13 1 15,6 27-1-15,5-5 0 16,-6-1-1-16,1-3 1 16,5-31-1-16,-11-13 0 0,6-9 0 15,-5-21 0-15,0-18 1 16,-1-21 0-16,-4-23-3 15,-5-25 1-15,0-22-4 32,-19-35 0-32,-6-31-3 15,1-8 0-15,-1-8-4 0,6-1 1 16,-1 13 0-16,6 5 0 16</inkml:trace>
  <inkml:trace contextRef="#ctx0" brushRef="#br0" timeOffset="365.4102">13935 4497 10 0,'-40'0'5'0,"-28"39"1"16,48-35 8-16,-4 5-12 15,-1-5 0-15,6 5 2 16,4-14 1-16,15-12-6 16,15-5 0-16,19-8 4 15,15-18 0-15,29-13-1 16,30-13 0-16,24 5-1 15,5-5 0-15,20-5 0 16,-6 10 0-16,1 21-1 16,-15 22 1-16,-24 35-1 15,-40 25 0-15,-39 27 1 0,-39 26 1 16,-39 31-1-16,-34 21 1 16,-15 4-1-16,-24-8 1 15,-6-4 0-15,1-27 0 16,14-21-3-16,15-22 1 15,15-18-3-15,24-21 0 0,25-18-1 16,24-13 0-16,34-4-1 31,25-8 1-31,34 3-5 16,5-8 1-16</inkml:trace>
  <inkml:trace contextRef="#ctx0" brushRef="#br0" timeOffset="834.3754">15060 5210 29 0,'-25'56'14'0,"25"153"-17"0,5-161 25 16,-5 9-21-16,5 12 1 15,5-4 0-15,0-4 0 0,0-9-2 16,-1-12 1 0,11-23 2-16,9-21 0 15,10-14 0-15,10-38 0 16,-5-23-2-16,-9-25 0 0,-1-31-2 16,-5 5 1-16,1 4-2 15,-6 17 0-15,5 39 0 16,6 35 0-16,-6 35 2 15,0 53 1-15,6 47 0 16,-6 43 1-16,5 18 0 16,1 31 1-16,-1-10-1 0,-10-3 1 15,-9-10-2-15,-10-25 0 16,-10-1 0-16,-5-25 1 16,-9-23 0-16,-11-25 1 0,-9-31-4 15,-5-35 1-15,0-25-5 16,-15-27 1-16,-14-39-4 15,-5-22 0-15,9-4-6 32,10 0 0-32</inkml:trace>
  <inkml:trace contextRef="#ctx0" brushRef="#br0" timeOffset="2139.2034">16293 3557 24 0,'-10'39'12'0,"10"66"-11"0,5-58 20 0,5 23-20 15,-5 26 0-15,0 21 1 16,9 18 1-16,11 17-4 15,9 9 1-15,0-17 1 16,1-5 1-16,-1-9-1 16,-5-30 1-16,-9-13 0 15,-10-26 0-15,-10-35-1 16,-15-17 1-16,-15-31-4 16,-14-21 1-16,-9-22-6 15,-26-27 1-15,-14-25-5 16,-9-9 1-16,4 30 0 31,68 31 10-31,-67 156 0 16,-6-30 0-16,24 17 4 15,16 5 1-15,29 0 3 16,24-10 0-16,29-7-4 16,21-27 0-16,28-22-1 0,20-17 0 15,0-26 0-15,15-26 1 16,5-31-2-16,4-25 0 31,35-166-7-31,-30 8 0 16,-24 14-2-16,-14 22 0 15,-16 43 1-15,-14 43 0 16,-15 53 2-16,-4 43 0 16,-6 43 7-16,-9 32 0 15,-5 33 3-15,-10 58 1 0,-5 25-2 16,-5 18 0-16,5 31-1 15,5-14 0-15,0 5-1 16,5-35 0-16,5-18-1 0,4-13 0 16,1-30 0-16,5-21 0 15,4-36 2-15,10-30 0 16,10-43-3-16,1-53 0 0,-6-43-2 16,0-22 1-16,0 4-2 15,0 18 0-15,-5 48-2 16,10 39 0-16,0 39 3 31,-9 39 0-31,-6 35 2 16,0 21 0-16,6 27 0 15,-6 4 1-15,-5-4 0 0,1-18 0 16,-5-8 0-16,-1-18 0 16,1-17 1-16,-1-26 0 15,6-14 0-15,9-34 1 16,5-39-2-16,10-35 0 15,0-26-4-15,0-31 1 16,0-17-3-16,0 35 0 16,0 30-1-16,-5 35 0 15,0 31 2-15,-10 47 1 16,-10 40 1-16,-19 17 1 16,-10 21 1-16,-4 10 0 0,-6 8 0 15,-5 8 0-15,1-21 0 16,-1-4 0-16,1-14 1 15,4-16 0-15,10-27 0 16,5-35 1-16,10-34-3 16,5-36 0-16,9-29-2 15,15-36 0-15,10-8-2 16,5 17 1-16,-5 26-1 16,0 22 1-16,5 35 2 15,4 30 1-15,-9 35 1 16,0 31 1-16,-5 8 0 15,-14 26 1-15,-11-8-1 0,-9 4 0 16,-5 0 0-16,-5-13 0 16,0-9 0-16,5-17 1 0,14-22-1 15,11-39 1-15,14-27-2 16,14-38 1-16,21-39-4 16,4-14 1-16,5 14-1 15,10 25 1-15,-5 23 0 16,-10 42 0-16,-10 23 1 15,-9 34 1-15,-5 27 1 16,-5 21 0-16,-6 9-1 16,-13 0 1-16,-6-13-6 15,-4-13 1-15,-1-9-7 16,5-22 1-16,6-25-5 16,18-45 0-16</inkml:trace>
  <inkml:trace contextRef="#ctx0" brushRef="#br0" timeOffset="2788.0795">15006 7454 30 0,'-49'26'15'0,"15"79"-14"0,39-62 23 15,5 27-24-15,4 12 1 16,6-3-1 0,9 3 1-16,5-8-1 15,6-13 0-15,4-13 2 16,0-26 1-16,5-22-1 16,-5-18 0-16,5-25 0 15,4-36 1-15,6-12-1 16,10 4 0-16,4 9-2 15,-4 21 1-15,9 18-2 0,-10 35 1 16,-14 39 0-16,-10 12 0 16,-24 19 0-16,-30-1 0 15,-14 5-1-15,-16-10 0 0,-4-16-2 16,-10-22 0-16,-4-18-4 16,9-30 0-16,-5-26-4 15,-10-31 0-15</inkml:trace>
  <inkml:trace contextRef="#ctx0" brushRef="#br0" timeOffset="2928.7391">14752 6971 42 0,'-35'13'21'0,"40"0"-24"0,0-13 40 15,10-4-35-15,0-5 0 16,4 1-12-16,11-1 0 0,4-8 2 15,0 4 0-15</inkml:trace>
  <inkml:trace contextRef="#ctx0" brushRef="#br0" timeOffset="4383.8483">17325 6689 22 0,'-4'-13'11'0,"-1"-18"-2"0,5 18 7 16,-5-4-16-16,-5-14 1 15,0-8 0-15,-9 0 0 16,-6 4-2-16,1 18 0 15,-1 17 1-15,-9 22 1 16,0 43 0-16,4 52 0 16,1 40 1-16,4 17 1 15,16 8 0-15,14-3 1 16,4-18 0-16,16-31 0 16,4-30 1-16,10-35 1 0,5-39-1 15,15-34 1-15,15-49-1 16,9-34 0-16,-10-35-2 15,-14 34 1-15,0-108-7 16,-11-43 0-16,-8-40-4 16,-6 5 0-16,-10 12 0 15,1 45 0-15,-6 55 0 16,-4 53 0-16,-5 52 5 16,-5 48 1-16,-15 48 3 15,-5 48 0-15,1 56 0 16,-11 31 1-16,1 17 0 15,-1 17 0-15,6-17 0 0,9-17 1 16,5-14-1-16,10-25 1 31,5-27 0-31,4-26 0 16,16-38-1-16,19-32 1 16,4-47-2-16,11-44 1 0,0-43-3 15,9-26 1-15,-5-52-3 16,-4-1 1-16,-5 27-3 15,-5 47 0-15,-10 49-1 16,-15 30 1-16,-5 52 2 0,1 65 1 16,-10 39 2-16,-6 35 0 15,6 35 1-15,-5-4 1 16,-5-9 0-16,5-13 0 16,-6-26-2-16,1-22 1 15,0-22 0-15,5-35 0 16,10-43 0-16,9-34 1 15,0-58-3-15,1-51 1 16,4-36-3-16,0-34 1 16,10 22-3-16,0 34 0 15,0 53-1-15,10 52 1 0,5 61 3 16,4 56 0-16,-4 48 2 16,-5 69 0-16,-10 40 1 15,10 52 1-15,-15 22-1 16,-5 13 1-16,-19-9-2 15,-20-30 0-15,-10-40 1 16,-14-43 0-16,-15-43 0 16,-20-70 1-16,-4-44-3 15,-10-69 0-15,-15-78-3 16,5-57 0-16,14-48-2 0,20 13 1 16,20 26-1-16,29 9 0 15,20 18 2-15,24 17 1 16,15-9 3-16,19 13 1 31,15 9 0-31,0 0 1 16,0-9-1-16,-4 4 0 0,-1-8-1 15,-10 9 0-15,-9 21-1 16,-10 18 1-16,-10 21-1 16,-5 35 0-16,-5 40 0 15,-10 42 0-15,-4 40 0 16,-10 18 1-16,0 21 0 15,-10 0 0-15,0-9 0 16,-5-21 1-16,0-13 1 16,5-31 0-16,5-30 0 15,5-48 0-15,4-31 0 16,6-34 1-16,14-35-3 16,0-22 0-16,10 9-3 15,-9 34 1-15,9 23-1 16,5 34 0-16,-1 39 0 15,6 48 1-15,-5 39 0 16,-5 9 0-16,-9 13-3 0,-11 13 0 16,-14-8-3-16,-10-9 0 15,-5-22-5-15,0-27 1 32</inkml:trace>
  <inkml:trace contextRef="#ctx0" brushRef="#br0" timeOffset="5507.1335">20403 5780 28 0,'-19'-118'14'0,"19"-12"0"0,0 108 11 16,0 5-24-16,0 21 1 16,-5 18 1-16,-5 26 0 15,-5 21-4-15,-4 14 1 16,-1 30 3-16,5 13 1 16,-4 9-1-16,9-18 0 15,0-8-1-15,5-13 1 0,5-14 0 16,10-25 0-16,10-31-1 15,9-26 0-15,15-31-1 16,10-29 0-16,0-45-4 16,4-21 1-16,6-22-3 15,-20-43 0-15,0 12-2 16,0 23 1-16,-5 38 1 0,-9 40 0 16,-11 43 4-16,-4 48 0 15,-5 40 4-15,-10 25 1 16,0 18 1-16,-5 12 0 15,5 18 0-15,0-8 1 16,0-1-1-16,0-21 0 16,0-13-2-16,5-22 0 15,4-27-1-15,11-25 1 16,4-31-2-16,1-39 1 16,4-39-3-16,1-30 0 15,-6-44-2-15,5-9 1 0,6 5-3 16,-6 39 0-16,5 30-1 15,5 31 1-15,-9 47 3 16,-6 36 0-16,11 42 2 16,-1 27 1-16,0 18 1 15,-5 8 1-15,1 9 0 16,-1-5 1-16,-4-4-3 16,-6-13 1-16,-4-18 0 15,0-16 0-15,4-32 0 16,6-29 0-16,9-36 0 31,10-25 0-31,0-44-2 16,0-35 0-16,10-31-2 0,-5-12 0 15,9 4-3-15,-4 35 1 16,5 43-1-16,-10 35 1 0,-10 57 3 16,-5 47 0-16,-9 40 2 15,-6 12 0-15,-4 14 2 16,-5 21 1-16,0 1-1 15,-6-14 1-15,-4-4-3 16,0-26 1-16,0-13 0 16,10-4 1-16,10-40-2 15,-1-34 1-15,1-40-1 16,9-34 0-16,10-22-2 16,5-39 0-16,10-22-1 15,5 4 0-15,-5 35-2 0,-5 35 0 16,-5 44 2-16,0 38 0 15,-10 49 2 1,-14 38 0-16,-6 14 1 16,-4 30 1-16,-5 4 1 15,0 5 0-15,-5 0-1 16,0-22 1-16,0-22-2 16,5-13 1-16,9-25 1 15,6-23 0-15,14-34-1 16,10-44 1-16,0-39-4 15,5-40 0-15,10-51-1 16,19-9 0-16,1 9-3 16,-6 38 1-16,-4 40-3 0,-11 57 1 15,-33 47-5-15,-16 48 0 16,-13 53-4-16,-11 12 1 16</inkml:trace>
  <inkml:trace contextRef="#ctx0" brushRef="#br0" timeOffset="5880.8293">22933 3414 54 0,'-69'82'27'0,"-4"-8"-34"0,58-48 51 0,0 13-44 32,1 9 0-32,4 0-6 15,0-4 1-15,0-1 0 16,1-17 0-16,9-13-9 16,9-13 0-16</inkml:trace>
  <inkml:trace contextRef="#ctx0" brushRef="#br0" timeOffset="6511.5186">23623 4066 19 0,'-25'-26'9'0,"25"17"2"0,-5 14 4 0,-4 12-12 16,-11 26 1-16,-5 10 0 16,-9 21 1-16,-5 39-6 15,5 13 0-15,-5-4 5 16,9-18 0-16,6 0-2 15,14-17 0-15,10-13 0 16,15-22 1-16,14-17-1 16,20-22 1-16,20-17-4 15,4-27 0-15,0-12-6 16,6-31 0-16,4-22-4 16,-5-17 0-16</inkml:trace>
  <inkml:trace contextRef="#ctx0" brushRef="#br0" timeOffset="7483.4371">23833 4262 35 0,'-29'35'17'0,"14"30"-16"0,10-44 30 16,0 19-30-16,0 21 1 0,0 4 0 15,5 0 0-15,5 0-3 16,0 0 1-16,0 1 1 15,5-18 1-15,0-14 0 16,9-16 1-16,6-27-3 16,4-17 0-16,5-35-2 15,5-30 1-15,6-5-4 16,3-34 0-16,-4-18-2 16,1 9 0-16,-11 30 2 15,-5 30 1-15,-9 40 3 16,-11 39 1-16,-9 39 4 0,-9 22 0 15,-1 22 1-15,-5 17 1 16,5 17-2-16,1-8 1 16,-1-9-2-16,5-8 0 15,5-18 0-15,5-18 0 16,10-34-1-16,4-22 1 16,10-31-3-16,11-43 1 15,9-21-4-15,4-31 1 16,-4-61-5-16,5 0 1 15,5-40-4-15,0-3 1 0,-6 21 2 16,-4 48 1-16,-10 39 3 16,-14 40 1-16,-20 38 5 15,-15 44 0-15,-10 48 3 16,-19 39 0-16,5 13 0 16,-15 35 1-16,0 26-4 15,-9-5 1-15,9 5-1 16,14-13 1-16,6-4-2 15,19-22 0-15,20-18 0 16,5-30 1-16,14-31-2 16,0-30 0-16,11-30-3 15,13-35 1-15,11-18-2 16,4-34 1-16,1-22-3 16,-10 0 1-16,-10 13 0 15,-10 21 0-15,-10 36 2 16,-14 34 0-16,-15 35 3 0,-10 44 1 15,-14 25 1-15,-6 18 1 16,-4 5 0-16,0 3 0 16,4 10 0-16,11-14 1 15,4-17-2-15,5-17 0 16,10-14-2-16,15-30 1 16,9-26-3-16,11-34 0 15,9-23-2-15,5-21 0 16,4-35-2-16,6-9 1 15,-10 9 0-15,5 17 0 0,-10 35 3 16,-15 39 0-16,-4 31 4 16,-6 30 1-16,-9 22 0 15,-5 17 1-15,-5 27 0 16,-5 21 0-16,0 0-2 16,-5-4 1-16,-4 4-3 15,-6-13 1 1,-14 35-4-1,-5-13 0-15,-5-22-4 16,-5-26 0-16,-15-22-6 16,1-17 1-16,-6-13-5 15,-19-31 1-15</inkml:trace>
  <inkml:trace contextRef="#ctx0" brushRef="#br0" timeOffset="8014.6902">17002 8298 34 0,'-24'-48'17'0,"14"35"-22"16,10 13 30-16,-5 4-23 15,0 18 0-15,1 30 3 16,4 44 0-16,0 52-5 16,4 65 1-16,6 57 3 15,15 65 1-15,14-9-1 16,29-17 0-16,6-27-2 15,14-60 1-15,0-35-1 0,-10-48 0 16,-14-52 0-16,-10-35 0 16,-5-65-5-16,-15-43 1 15,-10-36-8-15,-4-47 1 16,-15-56-6-16,-35-32 1 16</inkml:trace>
  <inkml:trace contextRef="#ctx0" brushRef="#br0" timeOffset="8240.61">16190 10125 37 0,'-24'117'18'0,"38"-73"-15"16,1-44 31-16,24-14-30 15,30-16 1-15,43-22 0 16,16-22 1-16,28-22-8 15,35-8 0-15,19-14 0 16,-14-12 0-16,-5 4-6 16,-15 4 0-16,-10 0-6 15,-24 27 0-15</inkml:trace>
  <inkml:trace contextRef="#ctx0" brushRef="#br0" timeOffset="9156.9305">18417 9316 34 0,'-35'195'17'0,"-14"62"-14"0,44-187 27 0,5 8-27 16,0 0 1-16,0 5 3 16,10-22 0-16,5-14-8 15,4-29 0-15,1-36 6 16,5-42 0-16,9-19-4 16,15-29 0-16,-5-32-6 0,5-34 0 15,0 9-3-15,4 30 1 16,1 31-1-16,-5 43 0 15,0 52 5-15,5 48 0 16,-5 31 5-16,-5 34 0 0,-5 10 2 16,-5 7 0-16,-9 1 0 15,-1-4 1-15,-9-23-1 16,0-21 0-16,-1-26-2 31,1-26 1-31,-5-31-2 16,4-21 0-16,-4-18-2 0,5-4 1 15,9 17-3-15,11 35 0 16,14 39 1-16,4 44 0 0,1 25 1 16,0 31 1-16,5 35 0 15,-10 27 1-15,-15-14 1 16,-10 17 1-16,-29-8-1 16,-4-27 1-16,-16-34-1 15,-4-39 1-15,-10-40-2 16,0-51 1-16,-10-58-1 15,0-38 0-15,0-74-3 0,5-48 0 16,9-48-1-16,16-18 0 16,14 5 0-16,20 31 0 15,14 30 0-15,15 21 0 0,20 31 2 32,9 14 0-32,5 25 1 15,6 26 1-15,-6 18 1 16,-15 26 1-16,1 21-1 15,-5 40 1-15,-1 47 0 0,-4 66 0 16,-5 39-1-16,-5 48 0 16,-19 26 0-16,-11-9 0 15,-9-4-1-15,-10-9 1 16,-9-35-1-16,-1-34 1 16,0-36 0-16,1-29 1 15,-1-36-2-15,0-47 1 16,-4-57-1-16,-1-39 0 15,-9-57-3-15,-15-69 1 0,-5-48-5 16,-5-39 0-16,15 22 0 16,24 43 0-16,20 30 0 15,15 40 1-15,14 30 3 16,-5 39 0-16,6 27 5 16,9 25 0-16,9 27 1 15,-13 8 1-15,28 57-1 16,-9 39 1-16,-10 13-1 15,-15 21 0-15,-19 32-2 16,-30 21 0-16,-24-1-3 16,-5-12 1-16,0-22-2 15,5-34 0-15,-5-44-5 0,9-44 1 16,1-43-9-16,24-44 1 16,10-30 0-16,35-13 0 15</inkml:trace>
  <inkml:trace contextRef="#ctx0" brushRef="#br0" timeOffset="9558.8318">20442 9268 42 0,'-83'135'21'0,"49"-79"-19"15,34-52 42-15,0-4-43 16,10-13 1-16,4-21 0 16,16-27 1-16,19-13-4 15,14-13 1-15,6-18 0 16,-11-16 1-16,1-27-4 16,0-13 1-16,0 0-3 15,-15 9 1-15,-10 26-1 16,-10 43 1-16,-9 39 1 0,-20 49 0 15,-15 51 3-15,-4 66 0 16,0 43 1-16,-6 40 0 16,6 8 0-16,4-13 1 15,10-22-2-15,10-25 1 16,5-40-1-16,10-26 1 16,14-40-3-1,15-38 1-15,20-39-5 16,4-40 1-16,25-34-7 15,15-40 0-15</inkml:trace>
  <inkml:trace contextRef="#ctx0" brushRef="#br0" timeOffset="9957.0209">21851 7698 29 0,'-93'48'14'0,"-19"69"-6"0,83-74 20 16,-15 36-27-16,-25 47 1 15,-9 39 1-15,-1 22 1 0,21 18-4 16,14-10 1-16,14-16 3 16,25-40 1-16,20-35-1 15,24-21 1-15,15-40-1 16,5-43 1 0,14-48-1-16,15-34 0 15,0-18-1-15,5-35 0 0,-10-43-3 16,-4-31 1-16,-16-56-7 15,-14-36 1-15,-24-38-6 16,-15-22 0-16,-25-13-2 16,-10 61 1-16,-14 78 6 15,-29 79 0-15,-11 82 7 16,1 91 0-16,-20 79 7 16,20 95 1-16,19 66 2 0,54 69 1 15,40 9-6-15,72 0 1 16,55-48-6-16,38-48 0 15,16-43-14-15,9-61 1 16,-20-62-4-16,-43-59 1 16</inkml:trace>
  <inkml:trace contextRef="#ctx0" brushRef="#br0" timeOffset="46117.4587">2602 11686 18 0,'0'-4'9'0,"10"-14"-7"16,-10 10 10-16,0-10-12 15,0 1 1-15,-5 4 1 16,5-5 0-16,-5-3-1 0,1 12 0 15,-1 13 4-15,0 9 0 16,5 18 1-16,0 21 0 16,-10 26 1-16,10 27 1 15,10 29-2-15,-5 1 0 16,9 0-2-16,6-26 1 0,9-27-2 16,-4-21 0-16,9-17-1 15,0-35 0-15,10-36 0 0,-10-38 0 16,15-31-1-16,-19 23 1 15,9-97-5-15,0 0 0 32,-10 18 0-32,1 43 1 15,-11 40 2-15,1 47 0 16,0 52 2-16,-6 44 0 0,1 48 4 16,4 26 0-16,11 0-1 15,-16-9 1-15,11-21-3 16,9-23 0-16,5-25 0 15,15-31 1-15,0-26-2 16,10-39 1-16,-6-52-1 16,6-44 1-16,0-39-5 0,-16-44 0 15,6 1-2-15,-5 30 0 16,-15 44 0-16,1 43 0 16,-21 39 2-16,-14 48 1 15,-9 56 4-15,-6 27 0 0,-14 21 0 31,-6 5 1-31,6 4-5 0,9-4 0 0,-4-18-10 32,14-17 1-32,20-26-8 0,24-48 1 15,10-43-3-15,39-36 0 16</inkml:trace>
  <inkml:trace contextRef="#ctx0" brushRef="#br0" timeOffset="46367.4613">4657 11743 44 0,'-53'30'22'0,"23"92"-8"0,21-92 44 0,-11 31-52 16,10 22 0-16,5 4 1 15,5 4 1-15,10-13-11 16,10-8 0-16,-6-22 2 15,6-26 1-15,-1-36-7 16,1-33 0-16,4-23-9 16,1-26 1-16,9-38-6 15,5-40 0-15</inkml:trace>
  <inkml:trace contextRef="#ctx0" brushRef="#br0" timeOffset="49002.0269">5631 11621 37 0,'15'-48'18'0,"4"17"-14"0,-14 23 18 0,-5-1-22 16,0 0 1-16,-5-4 0 16,1 0 0-16,-1-4-2 15,-5-1 1-15,0-8 0 16,0 0 1-16,-4-4 0 15,-1 12 0-15,0 10 2 16,5 25 0-16,-9 53 0 16,-10 43 1-16,-16 26-1 0,-3 44 1 15,4-5-1 1,4-21 1-16,21-23-3 0,9-25 1 16,20-31-1-16,4-30 0 15,16-17 0-15,4-49 1 16,5-34-2-16,10-39 1 15,0-22-4-15,0-31 0 16,-5-30-3-16,0-13 1 0,-5-22-2 16,0-12 1-16,1 3 1 15,-11 48 0-15,-5 40 5 16,-4 30 0-16,-10 52 4 16,-10 66 1-16,-10 69 1 15,-19 60 0-15,-11 84-2 16,6 26 1-16,20 17-8 15,9-22 1-15,14-17-7 16,11-35 0-16,9-39-2 16,10-48 1-16,15-57-3 0,20-43 0 15,9-39 4-15,15-48 0 16</inkml:trace>
  <inkml:trace contextRef="#ctx0" brushRef="#br0" timeOffset="49304.3994">6894 11021 60 0,'-25'78'30'0,"-4"122"-47"15,24-117 69-15,-5 34-55 16,-10 13 1-16,1 27-11 16,-6 8 0-16,1-17 11 15,0-4 1-15,-1-36-9 16,1-21 1-16,-1-21 1 0,1-32 1 16,-1-34 5-16,-4-30 1 31,-10-27 0-31,-5-16 1 15,5-14-6-15,-10-18 1 0</inkml:trace>
  <inkml:trace contextRef="#ctx0" brushRef="#br0" timeOffset="49796.0868">5969 11521 35 0,'-39'26'17'0,"29"87"-18"16,10-78 31-16,10 17-30 16,9 0 0-16,11 13 0 15,9 1 1-15,15-10-1 16,-1-8 0-16,16-18 1 15,14-17 1-15,10-13 0 16,15-21 0-16,4-10-1 0,1-21 1 16,-15-18-4-16,-5-34 1 15,-15-18-4-15,-10 1 0 0,-19-6 0 16,-14 10 1-16,-6 26 2 16,-10 34 0-16,-4 35 5 15,-20 31 0-15,-14 48 4 31,-6 60 1-31,1 27-1 16,-11 12 0-16,1 27-3 0,0-9 0 16,0-13-2-16,9-22 1 15,11-22-2-15,-1-25 0 16,15-31 2-16,19-22 0 16,16-48 0-16,19-43 0 15,19-44-3-15,10-26 0 0,15-21-1 16,0 4 0-16,-15 34 1 15,-10 36 0-15,-14 34 2 16,-15 44 1-16,-14 51 2 16,-1 53 1-16,-14 18-1 15,-11 17 0-15,-8-5-7 0,-6-3 0 16,0-6-8-16,-5-25 0 16,10-35-5-16,15-35 0 15,20-43-4-15,14-44 0 16</inkml:trace>
  <inkml:trace contextRef="#ctx0" brushRef="#br0" timeOffset="50157.132">8547 12017 47 0,'-53'21'23'0,"57"-16"-25"0,11-10 43 16,5 1-41-16,14-5 0 0,20-4 0 15,24 4 1-15,10 1-4 16,15-10 1-16,0-8-6 16,-5 0 0-16,-6-4-5 15,-3-1 0-15</inkml:trace>
  <inkml:trace contextRef="#ctx0" brushRef="#br0" timeOffset="50313.1605">8508 12447 73 0,'25'22'36'0,"102"-66"-52"16,-54 23 74-16,25-1-64 15,15-9 0-15,4 1-28 16,10 13 0-16,-14-14 35 15,-5 9 0-15</inkml:trace>
  <inkml:trace contextRef="#ctx0" brushRef="#br0" timeOffset="51240.3202">11067 10747 34 0,'-10'-27'17'0,"6"36"-15"0,4-9 25 16,4 9-25-16,-4 17 0 0,0 9 1 16,0 17 0-16,0 9-4 15,0-5 0-15,-4 10 3 16,-1 8 0-16,0-5-3 15,-5 1 0-15,0-9-1 16,-4-14 0-16,-1-16-3 16,5-9 0-16,0-18-6 0,10-4 1 15,20-26 0-15,4-5 0 16</inkml:trace>
  <inkml:trace contextRef="#ctx0" brushRef="#br0" timeOffset="51438.4311">11747 10860 57 0,'-53'61'28'0,"18"69"-40"16,30-100 64-16,1 5-52 16,-1 17 1-16,0 14-10 15,5 25 0-15,0 22 1 16,0 0 1-16,5 5-8 0,14-5 0 15</inkml:trace>
  <inkml:trace contextRef="#ctx0" brushRef="#br0" timeOffset="53330.2299">12511 11751 43 0,'-30'-17'21'0,"25"-35"-25"16,5 34 39-16,-4-4-36 16,-6-4 1-1,-5 5-2-15,0 3 1 16,1 18 1-16,-6 13 0 15,5 9 0-15,11 13 1 16,4 13 0-16,9 8 1 16,11 5 0-16,19 0 1 15,15 9-1-15,5-5 1 0,-6 4-2 16,-13 1 1-16,-26-5-1 16,-24 5 0-16,-34-14 0 15,-19-3 0-15,-30-19 0 16,-10-12 1-16,-5-18-2 15,6-8 1-15,14-13-4 16,14 4 0-16,20 0-2 16,30-5 0-16,24 5-4 15,29-4 1-15,25-1-3 16,29-3 0-16,10-5 0 16,35-9 1-16,-1 0 1 15,5 0 0-15,-10 9 10 31,-176 39-1-31,196 5 8 16,-88 42 0-16,-25 1 4 0,-14 18 1 16,-5-5 0-16,-5-14 0 15,0 1-7-15,4-9 1 16,11-12-4-16,5-14 1 16,14-18-3-16,5-12 0 15,10-26-4-15,-1-14 1 16,1-30-2-16,-10-8 0 15,-10-10-1-15,-9 1 0 16,-10 0-1-16,-15 21 1 0,-5 13 3 16,-10 23 1-16,-5 16 1 15,1 18 0-15,-1 18 2 16,6 8 0-16,4 4 0 16,5 5 1-16,15 4-1 15,9-4 1-15,16 4 0 16,13-4 1-16,11-5-1 15,5-4 1-15,4-4-1 16,1 4 0-16,-6 0-1 16,-9-8 1-16,-15-1-3 15,-4-4 1-15,-11-8-1 16,1-1 0-16,-6-17-1 16,-4-31 0-16,-1-8-3 15,1-17 1-15,5-1-1 16,9-8 0-16,0 12 1 15,6 14 1-15,4 17 4 16,0 22 0-16,-5 13 4 0,-4 22 0 16,4 17 0-16,-5 9 1 15,1 13-2-15,-6 4 0 16,1 1-3-16,-6-14 0 16,6-9 0-16,-6-8 0 15,10-22 0-15,6-17 0 16,9-18-3-16,5-26 0 15,-5-17-2-15,0-9 1 16,5 0-2-16,0 17 0 0,0 14 1 16,-5 21 0-16,-5 18 4 15,-10 21 1-15,-4 22 1 16,-6 22 1-16,1 9 0 16,-1 4 1-16,-4-9-3 15,0-8 0-15,-6-10-1 16,6-7 1-16,10-23-1 0,-1-17 0 15,5-13-1-15,6-22 0 16,9-26-3-16,0-17 0 16,-5-9-3-16,0-9 0 15,-5 18 1-15,-9 26 0 0,-16 21 4 16,-9 31 0-16,-9 18 4 16,-6 25 1-16,-9 27 1 15,-1 17 0-15,1-5-8 16,4-8 0-16,0-8-11 15,6-14 0-15,9-22-4 16,20-17 0-16</inkml:trace>
  <inkml:trace contextRef="#ctx0" brushRef="#br0" timeOffset="53784.8596">16024 11634 47 0,'-127'-48'23'0,"19"83"-22"0,84-22 43 16,-1 13-44-16,1 9 1 15,9 8 0-15,15 5 0 0,29-4-1 16,-9-14 0-16,63 27 2 16,10 3 0-16,15 1-1 15,4 13 1-15,-14 5 0 16,-20-6 0-16,-34-3-1 15,-29 0 0-15,-49-5-3 16,-25-9 1-16,-29-12-2 16,-15-9 0-16,-9-14-4 31,4-12 0-31,15-26-4 0,15-5 0 0,19-8 0 16,25-5 1-16,29-4-3 15,34-5 0-15</inkml:trace>
  <inkml:trace contextRef="#ctx0" brushRef="#br0" timeOffset="54081.7394">16905 11151 40 0,'-49'-22'20'0,"29"70"-22"0,15-30 40 15,-9 21-35-15,-1 35 1 16,-5 34 1-16,-4 14 0 0,-1 26-6 16,6 26 0-16,14-4 5 15,10-9 0-15,9-14-2 16,16-20 0-16,4-23-1 16,0-21 1-16,1-27-3 15,4-30 1-15,-5-26-6 16,-5-17 0-16,-9-22-8 15,-20-27 1-15,-15-34-3 16,-19-4 0-16</inkml:trace>
  <inkml:trace contextRef="#ctx0" brushRef="#br0" timeOffset="54476.0184">15828 11925 43 0,'-39'39'21'0,"88"5"-27"16,-20-35 42-16,30-1-38 15,19-12 0-15,35-5-4 16,14 0 1-16,25 1 3 0,-10-10 0 16,0-3-9-16,-10-1 0 15,-15 0 1-15,-19 9 0 32,-5 4 7-32,-29 18 0 15,-16 9 6-15,-8 21 1 0,-16 17 6 16,-14 31 1-16,-10 9 1 15,-5 8 1-15,-5-8-4 16,0-22 0-16,1-13-1 16,4-13 1-16,0-14-1 15,5-3 1-15,10-31-6 16,4-31 1-16,11-16-4 16,4-27 1-16,10-18-7 15,5-8 0-15,5-4-2 16,0 21 0-16,-10 18 0 15,-4 17 0-15,-6 13-5 16,0 18 0-16,1 13 1 16,4 8 0-16</inkml:trace>
  <inkml:trace contextRef="#ctx0" brushRef="#br0" timeOffset="54554.1244">17971 12134 77 0,'-44'26'38'0</inkml:trace>
  <inkml:trace contextRef="#ctx0" brushRef="#br0" timeOffset="60356.8416">18480 11173 28 0,'0'-31'14'0,"-5"1"-8"0,5 21 14 0,0 0-18 15,0 1 1-15,0-1 2 16,0 0 0-16,-5 5-6 15,5 4 1-15,-5 0 5 16,5 9 0-16,-4 8-1 16,4-4 1-16,0 13-2 15,0 13 1-15,0 18-1 16,0 21 0-16,-10 22-1 16,5 5 0-16,-5-1-1 15,5-13 1-15,-5-12-1 16,6-14 0-16,-1-22-5 15,5-25 1-15,0-18-7 16,5-26 0-16,4-31-6 16,1-21 1-1</inkml:trace>
  <inkml:trace contextRef="#ctx0" brushRef="#br0" timeOffset="60613.9939">18891 11038 38 0,'-24'-26'19'0,"-6"78"-17"16,25-39 31-16,-4 13-29 15,-6-4 0-15,0 13 1 16,-4 4 0-16,4 4-7 15,0 5 0-15,1 0 5 16,4 0 0-16,0 8-8 16,0-8 0-16,5-4-9 15,5-18 1-15</inkml:trace>
  <inkml:trace contextRef="#ctx0" brushRef="#br0" timeOffset="129943.0923">2842 13695 22 0,'-29'-30'11'0,"9"-22"-3"0,20 30 12 16,5 5-14-16,5-1 1 16,5-4 2-16,4 14 0 0,15 8-11 15,10 35 1-15,1 30 8 16,-1 30 0-16,-10 27-3 15,-15-26 0-15,-9 74-1 16,-10 17 1-16,-15-13-3 16,1 0 0-16,-16-5-1 15,16-8 0 1,-11-9-1 0,11-43 0-16,-11-31-2 15,6-30 0-15,-6-39-2 16,-9-35 1-16,-15-35-3 15,-5-30 0-15,-5-40-2 16,-4-26 1-16,4-12-1 16,0-1 0-16,20 14 6 15,20 21 0-15,28 26 5 16,16 26 1-16,24 31 2 16,24 26 0-16,25 22 4 0,10 13 1 15,9 4-5-15,20 4 0 16,10 9-2-16,-15 5 0 15,-15 8-3-15,-19-5 1 16,-14 1 0-16,-45-4 1 0,-30-5 0 16,-28-9 0-16,-35 1-1 15,-29-5 1-15,-15 4-1 16,-19 0 1-16,9 14-4 16,15 4 0-16,10 21-2 31,29 9 1-31,30-8-5 0,24-14 1 15,39-3-7-15,34-36 1 16</inkml:trace>
  <inkml:trace contextRef="#ctx0" brushRef="#br0" timeOffset="130248.307">4486 14065 49 0,'-49'165'24'0,"-19"118"-28"0,53-205 43 0,-9 18-38 16,-6 0 1-16,1-14 1 15,9-21 1-15,6-22-4 16,-1-26 0-16,10-13 2 16,15-39 1-16,9-39-2 15,21-35 0-15,9-22-2 16,19-4 1-16,10 8-1 15,15 10 1-15,5 29 0 16,5 40 1-16,-15 35 0 0,0 25 1 16,-15 23-3-16,-9 8 1 15,-15 4-9-15,-10 10 0 16,-14 16-7-16,-16-17 0 0</inkml:trace>
  <inkml:trace contextRef="#ctx0" brushRef="#br0" timeOffset="130435.8081">5445 14543 62 0,'-39'131'31'0,"83"91"-39"16,-29-183 56-16,-1 17-55 15,1 5 0-15,10-8-19 16,4-6 1-16,10-34 25 15,-5-21 0-15</inkml:trace>
  <inkml:trace contextRef="#ctx0" brushRef="#br0" timeOffset="130581.9883">5900 14035 61 0,'-93'26'30'0,"5"13"-45"16,69-30 59-16,-1-1-60 15,10 1 0-15,5-5-13 16,15-21 0-16</inkml:trace>
  <inkml:trace contextRef="#ctx0" brushRef="#br0" timeOffset="131191.3718">6576 14617 78 0,'-59'83'39'0,"69"56"-58"0,-10-104 76 15,0 0-66-15,-5 8 1 16,5 10-10-16,-5-6 1 31,5-34 22-31,10-13 0 16,4-30-11-16,6-22 0 15,9-18 6-15,1-17 0 16,14 5 6-16,-5 16 0 16,-5 23-1-16,0 34 0 15,0 35 0-15,-4 26 1 16,-1 22-2-16,5 5 0 0,1 3-4 16,-11-3 1-16,6-19-1 15,-1-12 1-15,5-13-2 16,10-31 1-16,15-30 0 15,5-26 1-15,9-22 1 16,15-39 0-16,-5-26-4 16,0-35 1-16,-4-35-6 15,4-4 0-15,-10 9 1 16,-14 34 1-16,-20 44 1 16,-14 35 0-16,-16 34 2 15,-18 40 1-15,-11 25 3 16,-19 40 1-16,-15 52-2 15,-5 35 1-15,1 48-1 16,14 52 0-16,19 8 0 16,15-4 0-16,15-12-2 15,15-19 0-15,19-42 0 16,5-36 0-16,20-34 0 0,14-27 0 16,5-43-3-16,0-43 1 15,-5-44-3-15,-19-43 1 16,-20-31-9-16,-34-43 1 15</inkml:trace>
  <inkml:trace contextRef="#ctx0" brushRef="#br0" timeOffset="131316.373">7495 14069 56 0,'-151'66'28'0,"97"47"-33"0,69-83 50 0,24 18-42 16,29-4 0-16,20 3 0 15,40-12 0-15,33-4-12 16,25-10 0-16,10-8-7 15,-35-21 1-15</inkml:trace>
  <inkml:trace contextRef="#ctx0" brushRef="#br0" timeOffset="131785.1597">9913 13695 49 0,'44'-52'24'0,"29"13"-19"0,-58 30 34 0,-6 9-39 15,-9 22 0-15,-19 26 1 16,-25 43 1-16,-15 35-2 15,-29 48 0-15,-20 57 1 16,6 8 0-16,9 26-1 16,19-17 1-16,20-22 0 15,35-39 0-15,19-4-1 16,34-39 0-16,25-31-6 16,34-44 0-16,34-56-10 15,5-52 1-15</inkml:trace>
  <inkml:trace contextRef="#ctx0" brushRef="#br0" timeOffset="132394.5135">11258 14413 60 0,'-39'22'30'0,"5"126"-33"0,29-92 51 16,-5 27-48-16,-5 4 1 0,1 17 2 15,-1 14 0-15,5-5-6 16,10-13 1-16,0-13 1 15,10-13 0-15,5-22 0 16,9-26 1-16,15-26-2 16,10-39 1-16,15-26 0 15,4-31 0-15,1-22 0 16,4-29 1-16,-4 12-1 16,-6 26 1-16,-4 26 0 15,-5 40 0-15,-10 39 4 16,-10 60 0-16,-9 22 0 15,-11 35 1-15,-4 31-1 16,0 8 0-16,-5-13-3 16,5-13 1-16,4-17-3 15,6-30 1-15,9-32 0 16,15-21 0-16,20-39 0 16,-1-43 0-16,6-44 0 15,-1-35 0-15,1-48-3 0,-1-38 0 16,-9 12-1-16,-15 17 0 15,-19 49 3-15,-20 38 0 16,-15 45 2-16,-15 38 0 16,-4 26 2-16,-5 31 1 15,-5 17-7-15,4 22 0 16,11 4-12-16,4-4 0 31</inkml:trace>
  <inkml:trace contextRef="#ctx0" brushRef="#br0" timeOffset="132738.2689">13489 14913 87 0,'-102'213'43'0,"62"92"-55"15,31-231 74-15,-6 4-70 16,0-4 0-16,1-9-14 15,4-21 1-15,5-27 22 16,10-26 0-16,9-30-19 16,6-39 1-16,9-40 1 15,11-34 0-15,18-35 4 16,11-26 1-16,14-17 19 31,-132 273-8-31,147-334 11 0,-83 121 0 16,-25 44 4-1,-10 48 0-15,-4 30-1 0,-6 17 1 16,11 14-24-16,9 8 0 16,10-17-7-16,34-4 1 15</inkml:trace>
  <inkml:trace contextRef="#ctx0" brushRef="#br0" timeOffset="133116.1265">15221 14391 59 0,'-44'-74'29'0,"-24"31"-43"15,39 38 54-15,-25 5-41 16,-25 9 1-16,-9 35 2 16,-19 30 1-16,-11 39 0 15,-9 17 0-15,10 31 1 16,24 26 1-16,24-17-1 16,25-22 1-16,25-35-2 0,23-26 1 15,26-18-4-15,19-34 1 16,24-35 0-16,1-35 1 15,4-39-1-15,15-30 1 32,5-22-4-32,4-48 1 15,1-26-4-15,0-35 0 0,0-17-3 16,-15 8 0-16,-20 31 2 16,-19 26 1-16</inkml:trace>
  <inkml:trace contextRef="#ctx0" brushRef="#br0" timeOffset="135554.854">17139 15183 88 0,'0'0'44'0,"-112"-83"-47"15,68 66 44-15,-34-27-44 16,-30-8 0-16,-24-17 0 16,-10-18 0-16,5 8 3 15,24 14 1-15,25 26-3 16,25 17 0-16,24 22 2 16,34 18 0-16,29 3 0 15,45-3 1-15,43-10 0 0,40 1 1 16,4-31 0-16,21-8 0 31,9 8-2-31,-40 9 0 16,-62 22 0-16,-45 17 0 15,-39 13-1-15,-35 26 1 16,-18 5-2-16,-31 12 1 16,-4 14-6-16,10 13 1 0,14 21-9 15,35-30 1-15,19-26-6 16,10-39 0-16</inkml:trace>
  <inkml:trace contextRef="#ctx0" brushRef="#br0" timeOffset="137003.8452">18431 13948 40 0,'-44'13'20'0,"-5"-5"-17"0,35-8 20 0,-6 5-21 15,-9 3 0-15,4-3 4 16,1 3 1-16,-1 1-8 16,6-4 1-16,4-1 3 15,10 5 1-15,5-5-1 16,15 0 0-16,9-4-2 15,20-4 0-15,5 0-1 0,10-5 0 16,14-4 0-16,20 0 1 16,-5 4-1-16,-9 9 0 15,-6 4 0-15,-19 14 0 16,-25 4 0-16,-24 12 1 16,-24 10 0-16,-25-1 1 15,-15 5-1-15,0 9 1 16,0-5 0-16,1-9 0 15,9-8-1-15,10-9 1 0,4-4-2 16,26-9 0-16,18-4 0 16,6-5 0-16,24 5-1 15,10 4 1-15,20 4-1 16,-1 18 1-16,-4 9 0 16,-10 12 0-16,-10 1 2 15,-30 8 0-15,-28 0 0 16,-30-13 0-16,-15-4 1 15,-5 0 0-15,-4-9-1 16,4-13 1-16,10-13-6 16,10-8 0-16,25-1-7 15,24-13 1-15,24-8-10 16,25-9 1-16</inkml:trace>
  <inkml:trace contextRef="#ctx0" brushRef="#br0" timeOffset="137269.4753">19547 13604 57 0,'-10'-30'28'0,"49"56"-31"15,-19-9 47-15,9 14-43 16,20 38 1-16,15 14 1 15,-1 25 0-15,11 6-3 16,-6 29 0-16,-9 31-1 16,-30 13 1-16,-24 22-5 15,-24 13 0-15,-40-9-4 16,-39-9 1-16,-24-4-10 16,4-34 0-16</inkml:trace>
  <inkml:trace contextRef="#ctx0" brushRef="#br0" timeOffset="138607.1554">16645 15740 37 0,'-19'-22'18'0,"4"17"-14"15,10 5 19-15,-5 0-22 16,-4 0 0-16,-1 0 2 0,-5 0 0 16,1-8-2-16,-1-5 0 0,6-5 3 15,4-16 1-15,10-19 0 16,14-16 0-16,6-10-2 16,5-8 1-16,14-8-2 15,5-5 1-15,5-22-2 16,4 0 0-16,-4 0-1 15,-5 5 0-15,-4 26-1 16,-6 12 1-16,5 1-1 16,-5 13 1-16,-4 4-1 15,-6 9 1-15,-4 8 0 16,-6 9 0-16,1 5-1 16,-5 8 1-16,-5 5 0 15,-5 4 0-15,0 13 0 0,-5 0 0 16,0 4-1-16,0 5 1 15,-5 4 0-15,5 9 0 16,0 4 0-16,0 0 0 16,1 9 0-16,4 17 1 31,4 83-1-31,1-5 1 16,0-17-1-16,10 9 1 0,5-5-1 15,4 1 1-15,10-5 0 16,1-13 0-16,-1-13-1 31,-10-17 1-31,-4-14-6 16,-10-4 0-16,-20-8-11 15,-15-31 1-15</inkml:trace>
  <inkml:trace contextRef="#ctx0" brushRef="#br0" timeOffset="141205.9782">15495 14417 36 0,'-19'-21'18'0,"14"-14"-14"15,5 22 18-15,5 0-21 16,-5 0 0-16,5 4 2 16,0 0 0-16,4 5-3 31,1 0 0-31,0-5 4 16,0-4 0-16,0 4 0 15,-1 0 0-15,-4 1-1 0,0-1 1 16,-5 13-2-16,0 1 1 15,-10 43-1-15,-9 39 0 16,-1 39-1-16,-9 30 0 16,-5 36 0-16,4-10 1 0,1 1-1 15,4-39 0-15,11-23-1 16,4-16 1-16,10-31 0 16,5-27 0-16,0-29-4 15,9-22 1-15,-9-23-4 16,-5-20 1-16,-9-10-5 15,-1-8 1-15,-5 0-7 16,-5 4 0-16</inkml:trace>
  <inkml:trace contextRef="#ctx0" brushRef="#br0" timeOffset="141745.4248">14796 15344 41 0,'-5'17'20'0,"34"-39"-18"0,-9 18 34 16,9-5-34-16,15 5 0 16,15-5 1-16,24-4 0 15,0-8-4-15,-4-14 0 16,4-4 2-16,-5 4 0 16,0-9-3-16,-9-8 0 0,-11 0-2 15,-4 4 1-15,0-13-3 16,-10-13 1-16,0 0 0 15,0-8 0-15,-5 3 1 16,-4 14 0-16,-6 9 3 0,-5 16 0 16,-14 10 3-16,-10 17 0 15,-14 30 3-15,-11 31 1 16,-4 26 0-16,-10 26 0 16,-5 9-1-16,0 13 1 31,-5 60-2-31,5-25 0 15,14-31-2-15,11-35 1 16,14-25-1-16,15-27 1 16,14-39-1-16,10-44 0 0,5-12 0 31,5-27 0-31,10 0-1 16,0 1 1-16,-5 21-3 15,-10 17 1-15,-9 36-1 16,-11 38 0-16,-14 22 1 0,0 31 0 15,-5 0-1-15,-5-1 0 16,0-3-3-16,0-10 1 16,10-25-9-16,24-27 0 15,-4-52-5-15,24-82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30:13.512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12212 14944 19 0,'0'0'9'0,"0"-9"-3"16,0 9 10-16,0 4-15 15,0-4 1-15,0 0 3 16,0 0 0-16,0-8-6 16,0-10 1-16,-5 1 3 15,10-9 0-15,5-13-1 16,19-22 1-16,6-22-3 0,33-4 1 15,35-22 0-15,44-12 0 16,24-23 0-16,25 22 1 16,9 18 0-16,-9 8 0 15,4 14-1-15,-4 25 1 16,-15 22-1-16,-19 13 0 16,-30 18 0-16,-20 17 0 15,-63 109 0 1,-49 30 0-16,-34 31 0 15,-49 21 0-15,-25-12 1 16,-29 3 1-16,-10-8-1 16,-9-4 0-16,-1-22-1 15,10-13 0-15,15 0-2 16,20-18 1-16,19 1 0 16,19-10 0-16,26-12-5 15,23-9 0-15,20-8-6 16,35-5 0-16,28-18-1 15,6-38 0-15</inkml:trace>
  <inkml:trace contextRef="#ctx0" brushRef="#br0" timeOffset="141.4475">13690 17353 45 0,'-113'31'22'0,"79"95"-32"0,39-96 45 16,19 9-45-16,25 18 0 15,20-1-12-15,4-30 0 16</inkml:trace>
  <inkml:trace contextRef="#ctx0" brushRef="#br0" timeOffset="1968.2766">6605 10455 6 0,'-39'-4'3'0,"-5"-1"1"0,34 5 3 16,-5 0-6-16,-4 9 1 16,-6 4 2-16,1 5 0 15,-1-1-5-15,1 5 0 16,4-1 3-16,6 6 0 16,4-19 1-1,20-21 1-15,38-22 0 16,55-30 0-16,54-52 0 15,68-31 1-15,59-26 0 16,58-4 0-16,15-18-3 16,20 18 1-16,-34 30-3 15,-30 8 0-15,-34 23-3 16,-64 26 1-16,-44 12-5 16,-48 23 1-16,-30 21-3 15,-49 5 0-15</inkml:trace>
  <inkml:trace contextRef="#ctx0" brushRef="#br0" timeOffset="3638.3829">14766 7815 21 0,'-9'-56'10'0,"9"38"-13"0,0 18 18 0,0 0-15 15,0-4 0-15,-5 4 0 16,0 4 1-16,-5 5-1 15,0 4 0-15,0 9 0 16,-4 8 1-16,-6 5 0 16,1 21 1-16,-6 5-1 15,1 18 0-15,-1 25 0 16,6 9 0-16,-1-4-1 16,1 4 1-16,14-22 0 15,5-26 0-15,5-12 2 0,-1-14 0 16,6-22 1-16,0-25 0 15,-15-19 0-15,-5-25 0 16,-9-17-1-16,-1-23 1 16,-4-3-3-16,-1-10 0 15,6-4-1-15,4-12 0 16,0 12-1-16,1 22 0 16,4 17 0-16,5 10 0 15,0 12-1 1,5 4 1-16,0 9-1 15,20 5 1-15,19 4 0 0,10-5 1 16,5 1-1-16,19-5 1 16,10 9 0-16,5 4 0 15,0 1 0-15,0-1 1 0,-9-4 0 16,-6 0 0-16,-14 4-1 16,-15-4 0-16,-10 0-2 15,-10 8 1-15,-9 5-5 16,0 5 1-16,-5 12-5 15,-1 9 1-15</inkml:trace>
  <inkml:trace contextRef="#ctx0" brushRef="#br0" timeOffset="4879.5542">16239 7789 30 0,'-19'-48'15'0,"-6"9"-20"16,20 26 25-16,-14 0-22 15,-16 0 1-15,-14 4-1 0,-4 14 0 16,-6 12 2-1,-5 5 1-15,6 4-2 16,-1 4 0-16,10 5 1 16,15-5 0-16,14 1 1 15,10-9 0-15,15-5 0 16,15-4 0-16,9-4 1 16,15-5 0-16,15 5 0 15,0 0 0-15,-1-5-1 0,-9 0 1 16,-5 1-1-16,-14-5 0 15,-1 0-1-15,-4-5 1 16,-6-12-1-16,1-18 0 16,-6-22-1-16,1 1 0 0,0 8 0 15,-1 9 0-15,1 13 1 16,0 26 0-16,-1 39 0 16,-4 13 1-16,-5 13 0 15,0-4 1 1,-5 5 0-16,0-1 1 15,5-9-2-15,5-3 1 16,4-23 0-16,16-17 0 0,14-17-1 16,10-14 1-16,9-21-1 15,6-22 0-15,4-34-1 16,-4-19 0-16,-1 10-2 16,1 0 1-16,-16 25-1 15,-9 32 1-15,-14 12 0 16,-20 44 1-16,-20 47 1 15,-10 44 0-15,-19 22 0 16,-10 13 1-16,0 17-1 16,5-9 1-16,15-21-3 15,9-22 1-15,15-30 0 16,15-22 1-16,15-27-1 16,9-38 0-16,15-31 1 15,14-26 0-15,16-17-2 16,14-27 1-16,5-29-2 15,-1 7 1-15,-9 32-2 0,-14 25 1 16,-20 40 0-16,-20 30 0 16,-19 56 2-16,-25 31 0 15,-20 9 0-15,-4 21 1 16,-10 9 0-16,5 0 0 16,5-17-1-16,9-22 0 15,11-18 1-15,9-17 0 16,19-21-1-16,6-27 1 15,19-21-1-15,20-18 0 0,0-13 0 16,4 0 0-16,6 9-1 16,-6 21 0-16,-4 14 0 15,0 39 0-15,-15 34 1 16,-10 44 0-16,-14 18 1 16,-16 38 0-16,-13 40 0 15,-21 9 1-15,-9 12-2 16,-15 9 0-16,-19-26 0 15,0-26 0-15,-11-30-1 16,6-40 1-16,0-26 0 16,4-43 1-16,11-48 0 15,9-61 1-15,25-43-1 16,29-53 0-16,34-39-2 0,29 5 1 16,30 8-3-16,15 9 1 15,29 9 0-15,20 26 1 16,9 17-1-16,5 9 1 0,-9 17 0 15,-20 18 1-15,-25 21 0 16,-34 18 1-16,-29 17-1 16,-44 44 0-16,-44 21 1 15,-40 44 0-15,-29 35 0 16,-19 21 1-16,14-25-1 16,25-23 0-16,20-8 0 15,24-17 0-15,24-14-5 16,25-21 1-16,19-9-8 15,30-17 1-15</inkml:trace>
  <inkml:trace contextRef="#ctx0" brushRef="#br0" timeOffset="5555.6382">20780 6458 19 0,'-15'-35'9'0,"-34"27"-6"0,35 12 7 0,-16 13-9 15,-14 14 0-15,-24 21 2 16,-40 48 1-16,-5 44-4 16,-19 30 0-16,-5 30 2 15,10 18 0-15,19-18 0 16,25 1 0-16,29-5-3 15,30-18 1-15,24-29-3 16,29-27 1-16,35-13-3 16,9-31 1-16,30-16-4 15,10-18 1-15</inkml:trace>
  <inkml:trace contextRef="#ctx0" brushRef="#br0" timeOffset="5977.4901">21215 7271 25 0,'0'-87'12'0,"-5"57"-16"0,1 30 23 0,-21 30-18 15,-29 18 0 1,-102 178 0 0,14-8 1-16,15-5-2 15,29-30 1-15,19-35 1 16,35-40 1-16,25-29 0 16,19-36 0-16,29-34-1 15,30-35 1-15,9-35-1 16,25-9 0-16,15-17-2 15,0-30 1-15,9-9-2 16,-9 13 0-16,-25 26-1 16,-10 34 1-16,-24 45 0 15,-19 47 0-15,-26 39 0 16,-23 18 1-16,-15 26-6 16,-6 21 0-16,-8 9-2 15,-1-43 0-15</inkml:trace>
  <inkml:trace contextRef="#ctx0" brushRef="#br0" timeOffset="6172.3618">21900 8733 30 0,'-117'169'15'0,"-103"127"-15"15,161-209 26-15,-19 18-30 16,-25 8 0-16,-10 21-10 16,20-12 0-16,25-43 14 15,34-62 1-15</inkml:trace>
  <inkml:trace contextRef="#ctx0" brushRef="#br0" timeOffset="6590.4075">23089 6632 34 0,'-34'26'17'0,"-15"183"-22"0,30-135 34 0,-16 13-29 15,-9 17 1-15,-14 31 0 16,-6 13 0 0,-9 9-2-1,24-36 0-15,29-29 2 16,20-49 0-16,20-30-1 16,24-39 1-16,14-26-1 15,6-22 0-15,4-4 0 16,1 17 0-16,-10 17 0 15,-15 40 0-15,-20 39 1 16,-19 47 0-16,-15 27 0 16,-19 13 1-16,-20-9-3 0,-10 0 1 0,-9-13-4 15,4-35 1-15,15-39-6 16,25-26 1-16,19-26-3 16,34-39 0-16</inkml:trace>
  <inkml:trace contextRef="#ctx0" brushRef="#br0" timeOffset="6862.3403">24190 6141 29 0,'-14'-22'14'0,"-1"183"-12"0,15-96 27 16,-5 22-29-16,-10 52 1 16,-19 35 0-16,-30 26 1 0,-24 48-3 15,-24 13 1-15,-40 26-2 16,-14-8 1-16,-30-5-3 16,-24-9 0-16,5-30-5 15,24-40 1-15,39-73-2 16,44-44 1-16</inkml:trace>
  <inkml:trace contextRef="#ctx0" brushRef="#br0" timeOffset="7457.7277">19336 11756 22 0,'35'-105'11'0,"-1"-82"-12"0,-24 139 21 16,-5-4-19-16,-10 0 0 16,-10 8 0-16,-9 18 1 15,-16 18-2-15,-18 34 0 16,-25 39 2-16,-25 44 0 15,-10 13-1-15,6 8 1 16,24 0 0-16,19-8 0 16,20-17 0-16,15-23 1 15,19-21-1-15,30-26 0 16,34-35 1 0,24-26 0-16,35-13-1 0,14-18 1 0,15-17-2 15,10 13 1-15,-15 27-2 31,-9 29 1-31,-21 27-1 16,-18 30 1-16,-21 44 0 16,-9 17 1-16,-10 9-3 0,-15-22 1 15,-4-18-5-15,-6-25 1 16,6-31-7-16,14-35 1 0,15-39-3 16,5-43 0-16</inkml:trace>
  <inkml:trace contextRef="#ctx0" brushRef="#br0" timeOffset="7791.313">21475 11099 37 0,'5'-26'18'0,"-5"61"-22"0,-20-22 37 16,-24 17-33-16,-25 31 1 16,-28 26 0-16,-11 13 0 15,10-9-1-15,0-8 0 16,20-14 1-16,19-8 0 16,20-17 1-16,34-18 1 15,30-13-1-15,43-9 1 16,40 14-1-16,19 4 1 0,15 8-5 15,14-4 0 1,50 35-11 0,-45-9 0-16</inkml:trace>
  <inkml:trace contextRef="#ctx0" brushRef="#br0" timeOffset="8248.6654">22527 10120 31 0,'44'-113'15'0,"24"61"-7"0,-48 52 15 16,-1 13-23-16,1 17 0 15,-1 27 1-15,-14 21 0 0,-10 22-1 16,-19 31 1-16,-20 30 0 16,-29 8 0-16,4 18 1 15,-9 5 0-15,-1-23-1 16,6-29 0-16,19-32 2 16,10-25 0-16,20-31 0 15,14-21 0-15,25-40 0 16,14-39 0-16,20-39 0 15,29-17 0-15,15-9-3 16,10 13 1-16,5 30-2 16,-6 31 1-16,-4 30 0 15,0 26 0-15,-10 40 0 16,-10 34 1-16,-19 27 0 0,-25 17 0 16,-43-14-3-16,-31 6 0 15,-52-14-6-15,-31-31 0 16,-9-30-7-16,15-34 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31:55.873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8645 10842 22 0,'-29'-17'11'0,"19"-1"-6"16,10 10 11-16,0-5-15 16,5-9 1-16,5 5 2 15,4-1 1-15,1 5-6 0,10 13 1 16,9 13 3-16,15 18 1 15,5 16-1-15,19 27 0 16,5 13-1-16,5 22 0 16,15 4-1-16,25-13 0 15,43-8 0-15,5-23 1 16,30-34 0-16,29-39 0 16,132-92-11-1,-49 13 0-15,-58 18-2 16,-114 0 1-16</inkml:trace>
  <inkml:trace contextRef="#ctx0" brushRef="#br0" timeOffset="953.7493">12648 10703 20 0,'-30'-39'10'0,"6"26"-6"0,24 13 10 16,-5 0-13-16,-5 9 0 16,0 12 1-16,1 18 0 15,-1 14-3-15,0 12 1 16,0 9 1-16,0 4 1 0,10 0-1 15,5 1 0-15,5-14-1 16,15-9 1-16,4-3 0 16,10-14 1-16,5-22 0 15,5-8 0-15,5-22 0 16,0-18 1-16,-10-8-1 16,0-22 1-16,-25-21-2 15,-19-23 1-15,-14-21-2 16,-11 17 1-16,-9-8-1 15,5 21 0-15,4 18-2 0,1 39 0 16,4 26-1-16,5 17 0 16,6 27-3-16,9 17 1 15,9 21-5-15,16 9 1 16</inkml:trace>
  <inkml:trace contextRef="#ctx0" brushRef="#br0" timeOffset="1601.2012">13739 11286 17 0,'-5'4'8'0,"0"9"-3"0,10-8 9 0,0-1-13 16,5 5 0-16,-5 4 1 15,-1 8 0-15,-4 19-3 16,-4 3 1-16,-6 18 1 15,-15 22 1-15,-14 8-3 16,-10 13 1-16,-10-4-1 16,11-4 0-16,8-13-1 15,16-18 0-15,24-35-4 0,24-38 1 16,35-36-1-16,34-34 1 16</inkml:trace>
  <inkml:trace contextRef="#ctx0" brushRef="#br0" timeOffset="2088.0339">14404 10481 21 0,'-34'-35'10'0,"5"27"-13"16,24 8 21-16,-5-5-18 15,-5 10 0-15,-4 8 1 16,-15 13 1-16,-1 13-2 16,6 5 1-16,0 16 0 15,4-3 1-15,10-5 0 0,6-4 0 16,9-5 0-16,4-12 0 15,11-14 0-15,5-8 0 16,4-9 0-16,10-17 0 31,40-49 0-15,-11 1 0-16,-4 4-2 16,-5 9 1-16,-10 13-1 15,-10 13 1-15,-4 30 0 16,-6 27 1-16,-9 30-1 15,-1 25 1-15,-14 10 0 0,-4 9 0 16,-11-1-2-16,-5-8 1 16,-4-1-5-16,-1-21 1 15,6-30-3-15,4-27 0 16,15-26-5-16,15-17 0 16</inkml:trace>
  <inkml:trace contextRef="#ctx0" brushRef="#br0" timeOffset="2663.4058">12550 9598 12 0,'0'-52'6'0,"-25"-17"0"15,16 55 3-15,-11 6-8 16,0 8 1-16,-14 13 2 15,-25 22 0-15,-14 43-4 16,-20 65 1 0,-93 279 3-1,39-13 1-15,40-43-2 16,43-45 1-16,45-38-1 16,38-48 0-16,45-35-4 15,48-39 1-15,30-31-3 16,49-43 1-16,44-34-5 15,44-45 1-15,29-38-2 16,5-31 0-16</inkml:trace>
  <inkml:trace contextRef="#ctx0" brushRef="#br0" timeOffset="2882.173">15495 9503 39 0,'-29'13'19'0,"49"78"-24"0,-6-56 40 0,21 21-34 15,18 44 0-15,6 18-1 16,14 17 1-16,-4 34-6 16,-25 40 1-16,-34 35-5 15,-40 56 0-15,-53 39-2 16,-64 9 0-16</inkml:trace>
  <inkml:trace contextRef="#ctx0" brushRef="#br0" timeOffset="3813.9847">15926 8520 31 0,'-88'-92'15'0,"68"58"-11"0,25 25 15 16,5 5-19-1,5-1 1-15,9 5-1 16,15-4 1-16,10-5-1 16,10-8 0-16,24-14 0 0,35-8 1 15,28 0 0-15,11 9 0 16,0 12-1-16,-11-4 1 16,-28 27 0-16,-30 30 0 15,-39 34 0-15,-54 40 1 16,-44 30 0-16,-39 26 0 0,-25 22 1 15,-14-4 0-15,15-13-2 16,23-18 0-16,36-26-6 16,43-30 1-16,44-18-8 15,44-13 1-15</inkml:trace>
  <inkml:trace contextRef="#ctx0" brushRef="#br0" timeOffset="3972.7244">17007 11238 73 0,'-53'4'36'0,"97"1"-64"16,14-5 73-16,45 0-70 0,39 4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7-01-10T14:39:40.643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17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1-10T14:40:06.693"/>
    </inkml:context>
  </inkml:definitions>
  <inkml:trace contextRef="#ctx0" brushRef="#br0">14189 18310 0,'0'0'16,"0"0"0,0 0-16,0 0 15,0 0 1,0 0-1,0 0 1</inkml:trace>
  <inkml:trace contextRef="#ctx0" brushRef="#br0" timeOffset="187.5352">14106 17562 0</inkml:trace>
  <inkml:trace contextRef="#ctx0" brushRef="#br0" timeOffset="2000.4496">10500 9220 0,'0'0'15,"0"0"1,0 0-1,0 0 1</inkml:trace>
  <inkml:trace contextRef="#ctx0" brushRef="#br0" timeOffset="2685.3488">14845 18758 0,'0'0'0,"-5"9"16,-5-1 0,-5 5-16,-34 27 15,-9 7 1,58-47-16,0 0 16,0 0-16</inkml:trace>
  <inkml:trace contextRef="#ctx0" brushRef="#br0" timeOffset="4951.6235">10050 9394 0,'0'0'16,"0"0"-16,0 0 15,0 0-15,4 9 16,1-5 0,0 0-1,-5 1-15,5-1 16,0 0-1,-5 1-15,0-5 16,0 0 0,0 0-16,0 0 15,15 8 1,-10-8-16,-1 0 16,-4 0-16,0 0 0,0 0 15</inkml:trace>
  <inkml:trace contextRef="#ctx0" brushRef="#br0" timeOffset="6401.9929">14096 18510 0,'0'0'0,"0"0"16,0 0-1,0 0-15,0 0 16,0 0-1,0 0-15,0 0 16,0 0 0,0 0-16,0 0 15</inkml:trace>
  <inkml:trace contextRef="#ctx0" brushRef="#br0" timeOffset="15970.6729">10001 10185 0,'0'0'16,"0"0"-16,0 0 16,0 0-1,0 0-15,0 0 16,0 0-16</inkml:trace>
  <inkml:trace contextRef="#ctx0" brushRef="#br0" timeOffset="16298.7959">11650 10312 0,'0'0'16,"44"26"-1,-20 0-15,-24-26 16,0 0-16,0 0 16,-98 465-1,294-595-15,-167 78 16,-9-9-1,-20 13-15,0 0 16,-15 9 0,-53 17-16,68 22 15,0 0 1,0 0-16</inkml:trace>
  <inkml:trace contextRef="#ctx0" brushRef="#br0" timeOffset="16441.2705">13905 17627 0,'0'0'0,"0"0"16,0 0-1,0 0-15,0 0 16,0 0-16,0 0 16</inkml:trace>
  <inkml:trace contextRef="#ctx0" brushRef="#br0" timeOffset="17363.1641">10265 10720 0,'0'0'16,"0"0"-16,0 0 15</inkml:trace>
  <inkml:trace contextRef="#ctx0" brushRef="#br0" timeOffset="17919.6405">11899 9637 0,'0'0'16,"-245"109"0,74-9-16,93-65 15,78-35-15,0 0 16,0 0 0</inkml:trace>
  <inkml:trace contextRef="#ctx0" brushRef="#br0" timeOffset="18170.7881">10568 9394 0,'0'0'0,"0"0"15,-14 13 1,-6 13-16,-9 18 16,4 29-16,25-73 15,0 0 1,0 0-16</inkml:trace>
  <inkml:trace contextRef="#ctx0" brushRef="#br0" timeOffset="18780.1847">12457 11160 0,'0'0'16,"15"-13"-16,151-144 15,-83 79 1,25-27-16,-40 49 16,-58 43-16,-5 8 15,-5 5 1,0 0-16,-49 18 15,-10-5 1,-14 17-16,73-30 16,0 0-1,0 0-15</inkml:trace>
  <inkml:trace contextRef="#ctx0" brushRef="#br0" timeOffset="19327.0637">12021 10020 0,'-9'9'0,"9"-9"16,0 0-1,0 0-15</inkml:trace>
  <inkml:trace contextRef="#ctx0" brushRef="#br0" timeOffset="20130.8496">12065 11686 0,'0'0'0,"0"0"16,0 0-16,0 0 15,0 0 1,0 0 0,0 0-16</inkml:trace>
  <inkml:trace contextRef="#ctx0" brushRef="#br0" timeOffset="23965.8067">11194 10921 0,'0'0'16,"0"0"-1,0 0-15,0 0 16,0 0-16,0 0 15,0 0 1,0 0-16,0 0 16,-14-5-16,-1 1 15,-9-5 1,4 0-16,1 5 16,19 4-1,0 0-15,0 0 16</inkml:trace>
  <inkml:trace contextRef="#ctx0" brushRef="#br0" timeOffset="24334.0332">15358 18327 0,'0'0'16,"0"0"15,0 0-31,0 0 16</inkml:trace>
  <inkml:trace contextRef="#ctx1" brushRef="#br0">2446 3322 17 0,'0'9'8'0,"5"-31"-3"0,0 14 9 16,-5-6-13-16,9-3 1 16,1-13 1-16,-10-1 1 15,0-12-5-15,0-1 1 16,0-8 1-16,0 9 1 15,0 3-1-15,0 1 0 0,-10 9-1 16,-14-1 1-16,4 5-2 16,-19 9 0-16,-5 4 0 15,-10 13 1-15,10 13-1 16,-9 17 1-16,-6 22 0 16,5 18 0-16,5 21 1 15,0 27 0-15,10 21 1 16,15 31 0-16,4 12-1 15,10-3 1-15,10 8 0 16,10-13 0-16,-5-5-1 0,0-34 0 16,-5-18 0-16,-10-8 1 15,-10-13 0-15,1-18 0 16,-15-21-2-16,-1-22 0 16,-28-27-3-16,-1-12 0 0,-4-18-4 15,-6-26 0-15,-9-13-3 16,0-13 0-16,0-4 1 15,14 13 1-15,6 8 3 16,9 10 0-16,-10 16 5 16,25 9 1-16,19 5 3 15,6 8 0-15,14 1 3 16,24-5 1-16,50-9 0 16,33-9 1-16,16-3-2 15,33-10 0-15,20-4-2 16,10 0 0-16,-24-4-2 15,-6 4 0-15,-9 5-5 16,-20-1 0-16,-14 10-5 16,-20 3 0-16,-25 5-3 15,-14-4 0-15</inkml:trace>
  <inkml:trace contextRef="#ctx1" brushRef="#br0" timeOffset="365.1261">2798 4096 19 0,'0'-17'9'0,"20"61"-3"0,-11-27 12 0,1 9-16 15,0 13 0-15,-5 13 2 16,0 5 0-16,0 17-4 15,0-18 0-15,-5 1 3 16,9-14 1-16,-9-8 0 16,0-13 1-16,15-22-1 15,-5-26 0-15,9-13-1 32,21-18 1-32,-6-21-2 15,15-13 0-15,-10 4-2 16,5 0 1-16,0 8-4 0,0 10 1 15,5 8-3-15,-15 26 0 16,0 9-4-16,-4 13 1 16,-6 17-3-16,-9 14 0 15,0 3 0-15,-10 10 1 0</inkml:trace>
  <inkml:trace contextRef="#ctx1" brushRef="#br0" timeOffset="685.534">3297 4492 26 0,'-14'74'13'0,"33"4"-15"15,-4-60 28-15,4-1-22 16,6-8 1-16,4-5 1 16,10 1 1-16,5-18-9 15,-4-9 0-15,4-9 6 16,0-3 0-16,-5-6-4 15,-5-7 0-15,-14-1-3 16,-16-9 0-16,-13-8-2 16,-6 8 1-16,-9 10-2 0,-6 16 1 15,-4 22 0-15,-5 23 1 16,5 3 1-16,-11 18 1 16,11 4 0-16,15 0 0 15,19 4-3-15,14-16 1 0,16-10-2 16,24-13 1-16</inkml:trace>
  <inkml:trace contextRef="#ctx1" brushRef="#br0" timeOffset="1265.0689">4418 3957 25 0,'-44'135'12'0,"-10"30"-13"0,39-125 25 15,-4 16-22-15,-6 22 1 16,6-12 0-16,-1-1 0 16,5-13-4-16,10-13 1 15,-4-17 4-15,9-13 0 16,9-22-1-16,1-27 0 16,5-7-2-16,4-19 0 15,6-8-4-15,4-21 1 16,10 3-2-16,10 5 0 15,0 13-2-15,-14 14 0 0,18 20 2 16,1 27 1-16,-15 18 2 16,-4 21 1-16,-11 22 1 15,-9 8 0-15,-1 14 1 32,-4 8 1-32,-10 5-1 15,-5 12 1-15,0-21-1 16,1-8 0-16,-1-19 0 15,5-3 1-15,5-22-1 0,4-22 0 16,6-22-1-16,5-22 0 16,9-16-2-16,20-1 1 15,0-18-2-15,9 10 1 16,6-1-2-16,5 22 0 0,-1 9 2 16,-4 17 0-16,-1 18 2 15,-9 17 0-15,-15 13 1 16,-4 13 0-16,-6 14 0 15,-5 20 1-15,-4 6-2 16,-5-1 1-16,-6 5-3 0,1-9 0 16,-5-9-4-16,0-9 0 15,0-12-5-15,5-22 0 16</inkml:trace>
  <inkml:trace contextRef="#ctx1" brushRef="#br0" timeOffset="3822.2527">7843 3901 20 0,'-20'-5'10'0,"10"-12"-5"0,10 21 12 0,0 9-16 16,-4 22 1-16,-1 30 2 15,-5 9 1-15,-5 13-6 32,1 31 1-32,-1 4 3 15,10-14 1-15,10-12-1 16,10-13 0-16,-6-9-1 0,6-18 1 15,9-25 0-15,11-27 0 16,9-22 0-16,5-21 1 16,4-30-2-16,6-10 1 15,-5-8-3-15,5-13 1 16,-5-13-3-16,-6 9 1 16,-8 13-3-16,-6 21 1 0,-5 22-1 15,-14 31 1-15,-5 25 2 16,-10 27 1-16,-10 17 0 15,-10 18 1-15,6 8 0 16,-1 18 0-16,5 4 1 16,10-13 1-16,5-9-2 15,5-8 1-15,5-14 0 0,4-12 0 16,6-22 1-16,9-18 0 31,0-21 0-31,0-31 0 16,10-13-2-16,5-22 0 0,5-8-2 15,-5-9 0-15,0 4-2 16,-10 18 0-16,-5 26-1 16,-9 21 1-16,-6 23 1 0,-4 29 0 15,-10 23 2-15,-5 12 0 16,-5 27 2-16,5 8 0 16,0-8 1-16,-5 0 0 15,0-1-1-15,5-16 1 16,5-10-1-16,5-30 1 15,5-21 0-15,9-27 0 16,10-39-1-16,15-17 1 16,0-14-1-16,15-21 0 15,-10 0-2-15,0-4 0 16,-6 34-3-16,-4 22 1 0,-4 31-1 16,-11 21 0-16,-9 18-2 15,-6 21 1-15,-14 5-6 16,0 8 1-16,0 5-5 15,5 0 1-15</inkml:trace>
  <inkml:trace contextRef="#ctx1" brushRef="#br0" timeOffset="4440.5865">9952 3309 22 0,'-30'-22'11'0,"1"-4"-7"0,24 26 12 16,0 9-14-16,-5 13 0 15,-4 17 3-15,-1 9 0 0,-5 26-6 16,1 48 1-16,-1 25 4 16,-4 6 0-16,-1 21-1 15,1 0 0-15,4-9-2 16,-4-26 1-16,9-17-1 16,1-18 1-16,4-17-1 15,5-22 0-15,5-25-5 16,10-23 0-16,9-26-7 15,20-21 1-15</inkml:trace>
  <inkml:trace contextRef="#ctx1" brushRef="#br0" timeOffset="5003.0956">10632 3261 30 0,'-39'53'15'0,"-10"86"-11"0,39-87 20 16,-5 39-23-16,-9 27 1 15,-6 12 1-15,-4 22 0 16,0 5-4-16,5-13 0 15,4-10 3-15,6-16 0 16,4-14-2-16,10-30 1 16,10-9-7-16,14-26 1 15,6-25-6-15,-1-28 1 16</inkml:trace>
  <inkml:trace contextRef="#ctx1" brushRef="#br0" timeOffset="5237.4719">10960 4266 39 0,'-54'100'19'0,"20"83"-20"16,29-140 33-16,5 5-31 15,-5 9 0-15,5-1 0 16,0 5 1-16,5-13-3 15,4-13 1-15,11-14-4 16,9-25 1-16,6-31-7 16,4-34 0-16,0-23-2 15,-10-16 1-15</inkml:trace>
  <inkml:trace contextRef="#ctx1" brushRef="#br0" timeOffset="5409.3512">11082 3422 38 0,'-78'22'19'0,"4"8"-22"0,64-25 39 16,1 4-35-16,-1-1 0 15,5 1 0-15,10 0 0 16,10-1-6-16,9-3 1 16,15 3-7-16,15 1 0 15</inkml:trace>
  <inkml:trace contextRef="#ctx1" brushRef="#br0" timeOffset="5846.8565">11757 3309 24 0,'-34'9'12'0,"5"52"-5"15,19-39 12-15,-5 12-15 16,5 23 0-16,-4 30 2 16,-6 17 0-16,-4 18-8 15,-6 0 0-15,-4 4 6 16,-5 9 0-16,10-5-2 16,4-12 1-16,5-23-1 0,1-12 0 15,9-26 1-15,15-14 1 16,15-26-2-16,9-25 1 15,5-40-2-15,25-17 1 16,19-9-2-16,15 0 0 16,10 4-3-16,0 18 1 15,-5 13 0-15,-20 21 0 16,-15 14 1-16,-9 13 1 16,-20 21 0-16,-24 18 1 15,-24 17 2-15,-26 9 0 16,-18-4-3-16,-11-1 0 0,1-3-6 15,9-10 1-15,10-4-8 16,20-12 0-16,19-27-1 16,10-22 0-16</inkml:trace>
  <inkml:trace contextRef="#ctx1" brushRef="#br0" timeOffset="6100.0219">13137 4588 42 0,'-34'-22'21'0,"0"74"-27"16,24-39 44-16,0 5-38 0,-5 12 1 15,1 1-1-15,4-1 0 16,5-4-4-16,0 5 0 15,5-10-8-15,15-3 1 16,-1-18-1-16,1-35 1 16</inkml:trace>
  <inkml:trace contextRef="#ctx1" brushRef="#br0" timeOffset="6759.3801">13475 3901 17 0,'-10'-52'8'0,"29"-31"-3"0,-9 65 12 0,0-8-14 15,0 9 1-15,-5 0 2 16,0 4 0-16,-1 8-8 16,1 14 1-16,-5 21 5 15,0 27 1-15,0 12-2 16,-5 18 0-16,1 0-1 15,-1 0 0-15,0 5 0 16,0 3 0-16,5-12 0 16,0-18 0-16,5-17 2 15,0-22 0-15,4-26 1 16,11-17 0-16,4-22-1 16,16-13 0-16,-6-22-1 0,5 0 1 15,0-9-4-15,0 0 1 16,-9 14-3-16,-1 17 1 15,0 8-2-15,6 22 1 16,4 9-7-16,5 18 1 16,5 8-6-16,5 13 0 15,-15 9 0-15,0-14 0 16</inkml:trace>
  <inkml:trace contextRef="#ctx1" brushRef="#br0" timeOffset="7150.0082">14194 4297 27 0,'-54'26'13'0,"5"43"-12"16,44-56 26-16,5-4-24 15,5 0 1-15,10-5 1 16,9-8 0-16,11-5-7 15,4-13 1-15,15-4 4 16,9-4 0-16,-4-5-1 16,-5-4 0-16,-10-5-2 15,-10-4 1-15,-14 1-2 16,-16-6 0-16,-4 5-1 16,-9 5 1-16,-16 21-2 0,-9 18 0 15,-5 21 1-15,-5 22 1 16,-5 18 0-16,0-9 1 15,0 17 0-15,15 0 1 16,9-12-1-16,20-1 1 16,15-4-1-16,15-14 1 15,19-12-6-15,19-13 0 16,11-5-5-16,-1-13 0 16</inkml:trace>
  <inkml:trace contextRef="#ctx1" brushRef="#br0" timeOffset="8025.0213">14957 3927 23 0,'-14'-13'11'0,"9"-5"-4"16,5 10 14-16,0-5-19 15,0 0 0-15,5 4 0 16,4-4 0-16,6 4-4 15,9 0 0-15,1 9 3 16,4 13 0-16,1 22-2 16,9 9 1-16,-10 25 1 15,0 1 0-15,-4 21 1 16,-1 18 1-16,-4 21-1 16,-5 10 0-16,-6-1 0 15,-4 13 1-15,5-8-2 0,5-1 0 16,-5-8 0-16,4-18 0 15,6-8 0-15,-1-9 0 16,6-4-1-16,9-22 1 16,0-22-1-16,6-22 0 15,-1-21-1-15,-5-9 1 16,-10-35-1-16,-14-21 0 16,-15-18-3-16,-19-22 1 15,-10 0-1-15,-15 1 0 16,-20-1-1-16,-14-4 0 15,-5 17 1-15,0 14 1 0,0 12 2 16,5 9 1-16,9 14 1 16,15 8 1-16,6-5 0 15,13 14 1-15,21-9-1 16,9-18 0-16,20-8-1 16,24-5 1-16,30-8-2 15,14-9 1-15,20-8-1 16,-5-5 1-16,-10 4-1 15,-5 9 0-15,-9 22 0 16,-10 21 1-16,-11 23 0 16,-13 21 1-16,-21 22 0 15,-14 17 0-15,-9 17 1 16,-6 23 0-16,-5 12-1 16,1 5 1-16,-1-18-2 15,1-8 1-15,9-14 1 16,10-21 0-16,15-17-1 0,9-31 1 15,15-22 0-15,10-26 1 16,15-30-2-16,4-22 0 16,15-9-3-16,1-17 1 15,-1-18-3-15,-20 23 1 16,-9 20-1-16,-10 28 0 31,-24 86 2-31,-20 26 1 16,-15 17 1-16,-9 18 0 15,-6 9 1-15,1 8 0 16,0 9 0-16,9-13 1 0,10-8-7 16,10-10 1-16,25-17-4 15,14-21 0-15,15-23-5 16,9-21 0-16,16-17-2 16,-1-31 1-16</inkml:trace>
  <inkml:trace contextRef="#ctx1" brushRef="#br0" timeOffset="8415.6519">16401 4196 25 0,'-98'66'12'0,"34"-14"-5"16,54-39 22-16,1 4-27 15,4 5 1-15,5-5 1 0,9-3 0 16,16-6-5-1,14-12 1-15,15-9 3 0,14-13 0 16,11 0-2-16,4 0 0 16,0-9-2-16,-14-9 0 15,-11 1-2-15,-14-5 1 16,-14 0-2-16,-11 5 1 16,-19 8 0-16,-10 17 0 15,-19 23 1-15,-20 16 1 16,-5 19 1-16,-9 12 1 15,-6 17 0-15,11 1 0 16,9 13 0-16,14 4 1 0,16-18-1 16,14-8 0-16,20-9-2 15,9-17 0-15,20-9-3 16,20-26 1-16,14-13-4 16,5-26 0-16,10-9-3 15,10-17 1-15</inkml:trace>
  <inkml:trace contextRef="#ctx1" brushRef="#br0" timeOffset="9009.4098">17707 3827 25 0,'-5'-26'12'0,"-34"43"-11"15,24-4 22-15,-9 0-20 16,-10 9 0-16,-6 8 2 16,1 5 0-16,5 17-6 15,0 5 0-15,4 8 4 16,6 13 0-16,4 14-1 0,1 12 0 15,-1-4-1-15,-4 5 1 16,-6-14-1-16,-9-13 1 16,-5-4 1-16,5-22 0 15,0-17-1-15,10-13 0 16,4-35-2-16,15-22 1 16,5-26-2-16,15-17 1 15,20 4-3-15,9-4 1 16,5 8-1-16,5 18 1 15,5 0 0-15,4 4 0 16,1-4 1-16,0 8 1 0,-5 1-1 16,-10-5 1-16,-5 0 0 15,-5-13 1-15,0-9-2 16,0-12 1-16,1-10-2 16,9 5 0-16,-5-8-2 15,0-10 1-15,-5-3-1 16,-9 21 0-16,-6 21 2 15,-4 19 1-15,-10 29 2 16,-15 31 0-16,-9 22 3 16,-16 26 0-16,1 30 0 15,0 48 1-15,0 9-2 16,-6 5 1-16,11 3-1 16,14 5 1-16,10-22-2 15,10-8 1-15,5-14-1 16,5-17 1-16,9-22-1 15,11-12 0-15,-1-23-2 0,-10-17 1 16,-4-26-5-16,-20-13 0 16,-15-22-7-16,-9-30 0 15,-15-9-3-15,-25-13 0 16</inkml:trace>
  <inkml:trace contextRef="#ctx1" brushRef="#br0" timeOffset="9137.3872">17046 3844 43 0,'-9'-43'21'0,"165"8"-17"0,-97 26 41 16,39 9-42-16,14-9 1 0,30 5-1 16,0 17 1-16,10 9-15 15,-20 8 0-15,-10 1-3 16,-9-1 1-16</inkml:trace>
  <inkml:trace contextRef="#ctx1" brushRef="#br0" timeOffset="11243.5599">19229 4105 20 0,'-10'-9'10'0,"-5"18"-1"15,15 0 2-15,-5 4-7 16,1 17 1 0,-6-4 1-16,-5 5 1 15,0 8-9-15,-4 5 0 16,9 3 6-16,5 6 0 15,0-1-3-15,0-9 1 0,-4 1-2 16,9-5 0-16,0-4-5 16,-5-5 1-16,0-8-6 15,5-13 0-15</inkml:trace>
  <inkml:trace contextRef="#ctx1" brushRef="#br0" timeOffset="11446.6286">19322 3753 35 0,'-49'-22'17'0,"24"39"-18"0,25-21 30 16,0 4-30-16,0 0 0 15,10 0 0-15,5-4 0 0,9 4-3 16,11 4 1-16,9 5-7 15,4 4 1-15</inkml:trace>
  <inkml:trace contextRef="#ctx1" brushRef="#br0" timeOffset="12662.2518">19625 4301 21 0,'-10'-22'10'0,"10"9"-4"0,0 13 10 15,0 0-13-15,10-4 1 16,0 4 1-16,0-5 1 16,-1 10-8-16,1 3 0 15,5 19 5-15,4 3 0 16,1 13-2-16,0 10 1 16,-1-1-2-16,-4 0 1 15,-5 0 0-15,-5-8 0 0,-1-10 0 16,-4-12 0-16,0 0 1 15,0-13 0-15,0-9 0 16,10-13 0-16,5-22-1 16,4-4 1-16,16-13-2 15,-6-9 0-15,0 8-1 16,1 1 0-16,-6 0-1 0,1 17 0 16,-1 9 0-16,-4 17 0 15,-10 5 1-15,-6 13 1 16,-4 17 1-16,-4 9 0 31,-1 13 1-31,-5 4 0 16,0 9-1-16,5-5 1 0,0-8-1 15,0-5 1-15,1-8 0 16,4-9 0-16,4-13 0 16,6-13 0-16,10-17 0 0,4-22 0 15,6-9-1-15,9-13 1 16,5 0-3-16,0 13 0 15,-5 1-1-15,0 7 0 16,-5 10 0-16,-9 13 0 16,-1 21 0-16,-9 13 1 15,0 14 0-15,-6 8 1 16,-4 4 1-16,0 10 0 0,5-6 1 31,-5-3 0-31,5-9-1 16,-1-9 1-16,6-9-1 15,10-21 1-15,14-18-3 0,0-13 1 16,0-4-2-16,0-13 0 16,5 4-1-16,0 5 1 0,0 12-1 15,-9 14 0-15,-6 17 2 16,-10 17 0-16,-9 14 2 16,-10 25 0-16,-5 9 1 15,-4 18 0-15,-6 4 1 16,0 22 0-16,5 8 0 15,1 14 0-15,4-5-1 16,-5-13 0-16,0-9-1 16,0-25 0-16,6-14 1 15,-1-13 1-15,0-17-1 16,5-31 0-16,0-21-1 16,5-31 1-16,0-26-2 15,4-22 0-15,11-12-2 16,-1-14 0-16,6-26-3 15,4 0 1-15,6 5-1 16,4 29 1-16,0 10 0 16,-5 13 0-16,5 17 1 0,5 13 0 15,5 17 2-15,0 18 1 16,0 22 0-16,-10 8 1 16,-9 14 1-16,-1 12 0 15,-14 18 0-15,-11 17 1 16,-18 9 0-16,-20-4 0 15,-11-1-1-15,-23 5 0 0,-10-8 0 16,4-10 0-16,11-25-2 16,14-18 1-16,15-22-5 15,9-17 1-15,20-35-4 16,25 0 0-16,19 4-5 0,15 1 1 31,14 8-3-31,15 9 1 16</inkml:trace>
  <inkml:trace contextRef="#ctx1" brushRef="#br0" timeOffset="13001.0523">21807 4331 21 0,'-49'9'10'0,"-24"21"-5"16,53-17 17-16,-4 5-19 15,0 17 0-15,4-1 2 16,5 10 1-16,1-5-8 15,4 5 1-15,10-10 4 0,10-3 1 16,4-9-2-16,11-9 1 16,4-9-1-16,5-8 0 15,1-18-1-15,-6-13 0 0,-5 5-2 16,-4-5 1-16,-10-4-2 31,-15-5 1-31,-5 1-2 0,-9 4 0 0,-6 12-2 16,1 6 1-16,-1 8 0 15,6 8 0-15,4 14-2 32,5 4 1-32,10 0-3 15,10 0 0-15,9 0 1 16,11-4 0-16</inkml:trace>
  <inkml:trace contextRef="#ctx1" brushRef="#br0" timeOffset="13278.3625">22086 4379 29 0,'10'0'14'0,"0"18"-11"0,-10-10 31 16,-5 5-32-16,0 13 1 16,-5 0 1-16,0 18 1 15,-4-1-6-15,-1-3 0 16,5-1 4-16,-4-9 1 16,-1-4-1-16,5-8 1 0,10-10-2 15,5-21 1-15,10-13-1 16,9-17 1-16,10-9-1 15,6-14 0-15,-1 5-3 16,0-4 1-16,0 4-2 16,-5 18 1-16,-4 12-2 0,-6 5 0 15,-9 13-4-15,-5 13 1 16,-6 9-4-16,1 0 1 16,0-5-5-16,0 5 1 15</inkml:trace>
  <inkml:trace contextRef="#ctx1" brushRef="#br0" timeOffset="13578.5895">22796 3648 21 0,'5'-43'10'0,"0"30"-2"16,-10 9 13-16,-5 4-18 15,0 13 1-15,-10 13 3 16,-14 26 0-16,-5 17-8 15,-5 18 1-15,-10 5 5 16,5 17 1-16,10-5-2 0,10 0 0 16,9-8-1-16,15 0 0 15,10-14-2-15,10-16 1 16,4-19-1-16,11-7 1 16,4-6-2-16,0-12 0 15,1-13-5-15,-6-5 1 16,-5-13-7-16,-9-17 0 15,-15-4-4-15,-19-27 1 16</inkml:trace>
  <inkml:trace contextRef="#ctx1" brushRef="#br0" timeOffset="13763.0738">21851 4092 34 0,'-44'13'17'0,"69"13"-14"16,-6-17 31-16,21 0-28 15,23 4 1-15,11-9 1 16,9 0 0-16,10-4-13 16,0 0 1-16,-5 5-1 15,-15-1 1-15,-9 9-10 16,-25 0 0 0</inkml:trace>
  <inkml:trace contextRef="#ctx1" brushRef="#br0" timeOffset="16215.8368">23080 4397 20 0,'0'-18'10'0,"14"-25"-1"0,-9 34 5 16,0 0-13-16,5 1 0 15,-5-1 0-15,4 0 1 16,-9 9-3-16,5 5 1 16,-5 12 2-16,0 9 0 15,-5 4 0-15,1 18 1 16,-6 9-1-16,5-1 0 15,0 1 0-15,0-9 1 16,0-9-2-16,5-4 1 16,0-14-1-16,5-8 1 0,5-8-1 15,5-14 1-15,4-8 0 16,11-18 0-16,4-9-1 16,0-3 1-16,5-1-2 15,0-9 0-15,0 14-1 16,-4 4 1-16,-6 4-1 15,-4 9 0-15,-11 8-1 16,-4 5 0-16,-10 13 1 16,-5 13 1-16,-5 18 0 15,-4-5 1-15,-1 13-1 16,5 0 1-16,0 5 0 16,5-5 1-16,5-4-2 15,10-5 1-15,5-8-3 0,5-5 0 16,9-8-4-16,5-9 0 15,5-9-5-15,-4 0 0 16</inkml:trace>
  <inkml:trace contextRef="#ctx1" brushRef="#br0" timeOffset="16614.2107">23755 4323 25 0,'-5'17'12'0,"5"26"-9"16,0-29 17-16,0 3-18 16,-5 18 0-16,0-9 1 31,5 0 1-31,-5 13-5 0,5-4 0 0,-5-9 4 15,0-4 0 1,1-9-1-16,-1-9 0 0,5-17-1 16,0-17 1-16,9-1-2 15,1-8 0-15,5-4-1 16,0-5 1-16,4 13-2 16,1 4 0-16,-1 5 0 0,1 5 1 15,-1 12 0-15,1 5 0 16,0 4-1-16,-1 4 1 31,1 0-3-31,-1 1 1 16,1-1-3-16,-1-4 0 0,-4 4-3 15,10-8 0-15</inkml:trace>
  <inkml:trace contextRef="#ctx1" brushRef="#br0" timeOffset="16929.0047">24146 3931 20 0,'-10'0'10'0,"-4"-9"-9"0,14 9 18 15,5 5-17-15,-5 8 0 16,0 13 3-16,0 0 0 15,5 18-5-15,-5 3 0 16,0 10 3-16,-5 8 1 16,0 9-2-16,-5 0 1 15,0 9-2-15,0-9 1 16,5-5-1-16,1-4 1 0,4-12-3 16,-5-6 0-16,5-12-4 15,5-17 1-15,4-14-6 16,11-13 0-16</inkml:trace>
  <inkml:trace contextRef="#ctx1" brushRef="#br0" timeOffset="17358.4264">24357 4631 19 0,'-15'-30'9'0,"15"4"-4"0,5 22 10 15,-5-5-14-15,5 13 1 16,5 5 3-16,-10 4 0 16,4 4-6-16,-4 5 1 15,5 4 2-15,0 5 1 16,5-1 0-16,0-4 0 0,0-8-2 15,4 8 1-15,6-18-1 16,4-8 1-16,-4 0-1 16,-1-13 1-16,-4-13-2 15,0-9 0-15,-5-8-2 16,-1 4 0-16,-4-5-2 16,0 1 1-16,-10 8-1 0,-5 5 0 15,1 8 1-15,-1 4 0 16,-5 10 0-16,1 8 1 15,4 8-3-15,10 1 1 16,10 13-3-16,4-9 1 16</inkml:trace>
  <inkml:trace contextRef="#ctx1" brushRef="#br0" timeOffset="17791.0601">24856 4427 20 0,'-10'4'10'0,"-15"18"-7"0,21-18 17 0,-6 14-16 16,0 12 0-16,-5 14 1 15,1 8 0-15,-6 4-7 16,0 10 1-16,-4 3 4 16,0-12 1-16,4 4-2 15,0-5 0-15,6-4-1 16,4-8 1-16,-5-14 0 31,5-8 1-31,6-9-1 0,-1-17 0 16,0-14 0-16,10-8 1 15,4-17-2-15,6-9 1 16,0-14-3-16,9-21 1 16,6 0-1-16,4 5 0 15,5 12-2-15,-5 14 1 0,1 8 0 16,-1 13 0-16,-5 13 0 15,1 9 1-15,-6 13 0 16,-4 9 1-16,-11 8 0 16,-4 5 1-16,-5 9-2 15,-10 8 1-15,-9 0-4 16,-10 4 1-16,-1-4-5 0,1-8 0 16,9 4-3-16,6-22 0 15</inkml:trace>
  <inkml:trace contextRef="#ctx1" brushRef="#br0" timeOffset="18449.9244">24998 4766 29 0,'-25'18'14'0,"25"-18"-12"0,0 4 27 0,0-4-28 16,10 0 0-16,0 0 0 15,9-9 0-15,1-4-1 16,9-4 0-16,-4-1 0 16,-1-8 1-16,-4 5-2 0,-1-14 1 15,1 0-3-15,-1 0 1 16,-4 0-1-16,-5 9 1 15,-5 5-1-15,-5 8 0 16,-5 8 1-16,-10 10 1 31,-4 21 2-31,-6 13 1 16,1 4 0-16,-1 1 1 16,1-1-1-16,4 1 1 15,6-9 0-15,4-1 0 0,5-8-1 16,5-4 0-16,5-9-1 15,9-13 1-15,11-4-1 16,9-5 1-16,0-13-2 16,6 1 0-16,-1-23-1 15,-5 1 1-15,0 4-2 16,-4 4 1-16,-6 13 0 16,-4 18 0-16,-11 17 1 15,-4 8 1-15,-5 10 0 16,-5 4 1-16,0-1 0 15,1 6 1-15,-1-1 0 16,0-9 0-16,5-4-1 16,5-13 1-16,19-13-1 15,20-13 1-15,10-4-2 0,14-5 0 16,11-4-2-16,-6 4 0 16,-4 9-3-16,-15 13 1 15,-25 18-4-15,-14 12 0 16,-20 5-5-16,-10 0 0 15,-14 8 0-15,-6-8 0 16</inkml:trace>
  <inkml:trace contextRef="#ctx1" brushRef="#br0" timeOffset="77743.6767">12325 1235 8 0,'10'-22'4'0,"14"-26"0"0,-14 48 4 0,0-4-6 16,-1 4 0-16,6 0 3 15,0 4 0-15,-1 22-5 32,6 26 0-32,0 44 4 15,-6 39 0-15,-4 17-1 16,-5 31 0-16,0 4-2 15,-5-26 1-15,0-9-2 16,0-30 1-16,0-31-1 0,5-34 0 16,9-31-3-16,6-39 1 15,4-27-5-15,6-42 0 16</inkml:trace>
  <inkml:trace contextRef="#ctx1" brushRef="#br0" timeOffset="77978.0254">13005 2087 22 0,'-20'57'11'0,"15"21"-7"16,10-39 17-16,0 22-21 16,5 4 1-16,-5 5 0 15,5-14 1-15,-1-8-3 16,1-13 0-16,0-18-2 0,0-25 1 15,-10-23-3-15,0-21 1 16,-5-26-4-16,0-18 1 16</inkml:trace>
  <inkml:trace contextRef="#ctx1" brushRef="#br0" timeOffset="78127.2478">13000 1282 22 0,'-20'-4'11'0,"-9"17"-13"0,29-13 20 0,0 0-18 16,10 4 0-16,5 1-5 16,-1-1 0-16,6 5 1 15,-1 4 1-15</inkml:trace>
  <inkml:trace contextRef="#ctx1" brushRef="#br0" timeOffset="78491.7454">13377 1691 22 0,'-15'0'11'0,"20"39"-8"0,0-17 19 16,0 17-22-16,0 18 0 16,4 25 1-16,-4 19 0 0,0 3-1 15,0 5 1-15,-5-5-1 16,0-26 1-16,-5-12 0 15,0-19 1-15,10-29-1 16,10-31 1-16,9-22-1 16,11-35 0-16,18-8-1 15,11-5 1-15,0 14-1 16,-1 8 0-16,-4 13 0 16,-10 13 0-16,-10 27 0 15,-24 29 0-15,-10 32 1 16,-30 16 0-16,-29 14-1 15,-14 12 1-15,-6-16-3 0,-9-10 1 16,15-12-6-16,19-18 1 16,34-22-3-16,15-25 0 15</inkml:trace>
  <inkml:trace contextRef="#ctx1" brushRef="#br0" timeOffset="79973.4236">23906 1970 12 0,'15'-5'6'0,"5"-25"2"0,-15 17 7 0,-1-9-13 16,1-8 1-1,-14-31 1 1,-6-13 0-16,0 0-5 16,-4 13 0-16,4 9 3 15,-5 13 0-15,-4 12-1 16,-5 14 0-16,-6 26 0 15,-4 18 1-15,5 17 0 0,-5 13 0 16,9 8 0-16,6 14 1 16,4 4-1-16,6 22 1 0,14-5-2 15,5 0 1-15,0-17-1 16,4 0 0-16,-4-13-2 31,-10-13 1-31,0-9-3 16,-9-12 1-16,-6-19-3 15,-4-8 0-15,-15-21-3 16,-5-14 0-16,-10-26-1 16,0-17 0-16</inkml:trace>
  <inkml:trace contextRef="#ctx1" brushRef="#br0" timeOffset="80101.2105">23055 2161 18 0,'-5'22'9'0,"35"30"-5"0,-6-43 16 15,15 4-19-15,20-5 1 16,9-8 0-16,16-4 0 15,-1-5-6-15,0 1 1 16,-15-5-3-16,6-5 1 16,-6 5-2-16,1-4 1 0</inkml:trace>
  <inkml:trace contextRef="#ctx1" brushRef="#br0" timeOffset="80805.5262">23955 2226 27 0,'-19'79'13'0,"14"-10"-13"16,10-47 28-16,0 0-27 15,0-1 0-15,4 1 0 16,1-9 1-16,5-4-3 16,0-9 0-16,4-5-1 0,10-16 0 15,1-18-4-15,-6-14 0 16,6-16-3-16,-1-9 0 15,-5 12-3 1,6-25 12 0,-35 143 0-16,20-61 0 0,-6 22 5 15,-4 22 0-15,-5 22 4 16,0 4 1-16,0 0-3 16,0 0 1-16,0-9-4 15,5-4 1-15,0-9-3 16,5-18 1-16,9-12-3 15,6-18 1-15,4-21-5 16,6-22 1-16,4-26-4 16,0-18 0-16,-5-17-2 15,0 13 1-15,-4 26 1 16,-6 13 0-16,-4 26 6 16,-11 31 1-16,-9 21 5 15,-4 31 1-15,-1 30 2 16,0 18 0-16,-5-5 0 15,0 9 0-15,0-17-3 16,6-5 0-16,-1-13-2 0,5-12 0 16,5-19-3-16,-1-20 1 15,11-23-3-15,5-22 0 16,-1-25-3 0,6-40 0-16,4-21-2 15,5-5 0-15,5 18 1 16,-4 17 0-16,-6 26 4 15,-9 30 1-15,-6 31 5 16,-4 26 0-16,-5 22 3 16,0 35 1-16,-5 4 0 0,0 13 0 15,-5-18-2-15,0 1 0 16,0-9-5-16,5-13 0 16,5-13-6-16,5-26 1 15,9-14-7-15,1-30 0 0,5-34-3 16,-6-27 1-16</inkml:trace>
  <inkml:trace contextRef="#ctx1" brushRef="#br0" timeOffset="81063.8276">25242 2039 23 0,'-19'-17'11'0,"-11"43"-1"16,16-9 20-16,4 18-26 15,-5 13 1-15,0 8 3 16,6 5 0-16,4 0-11 0,10-9 1 16,9-8 5-16,6-9 1 15,9-14-9-15,6-12 0 16,4-9-8-16,10-13 0 15</inkml:trace>
  <inkml:trace contextRef="#ctx1" brushRef="#br0" timeOffset="88150.4303">2142 6389 5 0,'-19'8'2'0,"24"-21"2"16,-5 13 3-16,0 0-5 15,0 0 0-15,5-4 2 16,-5 8 0-16,0 5-4 16,0 34 1-16,0 14 3 15,-5 39 1-15,5 25-2 16,0 23 1-16,0-1-1 15,0 5 0-15,0 5 0 16,0-23 0-16,0-17-1 16,0-26 0-16,0-22 1 15,5-26 0-15,9-39 0 16,11-34 0-16,4-40-2 0,10-9 0 16,-4-21-3-16,14-22 1 15,-20 12-2-15,10 28 1 16,0 33-1-16,10 36 0 15,-5 30 1-15,5 26 0 16,-20 13 2-16,-4 27 0 16,-6 21-1-16,-9 4 1 15,-20-4-2-15,6-9 1 16,-16-12-4-16,10-23 1 0,0-21-4 16,20-31 1-16</inkml:trace>
  <inkml:trace contextRef="#ctx1" brushRef="#br0" timeOffset="88965.4257">3229 6389 17 0,'-5'4'8'0,"5"5"-6"0,0-1 13 0,-5 14-14 16,0 4 1-16,-5 18 2 15,0 21 0-15,1 44-4 16,4 25 1-16,-20 19 2 16,16 8 1-16,9 8-1 15,4-12 0-15,1-18-1 16,20-17 1-16,-11-35-2 16,-9-22 0-16,15-17 0 15,4-18 0-15,11-21-4 16,-11-22 0-16,1-26-4 15,-6-31 0-15,-4-4-3 16,-5-17 1-16</inkml:trace>
  <inkml:trace contextRef="#ctx1" brushRef="#br0" timeOffset="89168.5535">2544 7232 25 0,'-20'35'12'0,"69"-9"-8"0,-24-21 23 16,33-5-26-16,1 0 0 16,34-5 1-16,-5 1 0 15,10-9-3-15,5 0 0 0,-1-5-2 16,-14 10 0-16,-14-1-5 16,-20 5 1-16,-5 8-2 15,-15 13 0-15</inkml:trace>
  <inkml:trace contextRef="#ctx1" brushRef="#br0" timeOffset="90296.7973">3747 7189 6 0,'-14'22'3'0,"14"-5"9"0,-10-4 2 16,5 9-12-16,0-5 0 15,-5 14 1 1,5 12 1-16,1 5-5 16,4 8 1-16,0 5 3 15,4-4 0-15,1-1-2 16,5-8 1-16,0-9 0 0,0-12 0 16,-5-10-1-16,4-13 1 15,1-21 0-15,0-14 0 16,0-12-1-16,0-18 0 0,-1 0-2 15,1-8 1-15,5 3-2 16,-5 10 1-16,-1 8-1 16,11 17 0-16,-5 5 1 15,9 9 0-15,-14 21 1 32,5 22 1-32,-1-8 0 0,1 12 1 15,0 9 0-15,-15 1 0 16,4 3-1-16,1 5 1 15,0-5-1-15,0-3 1 16,0-1-2-16,-5-5 1 0,5-3 0 16,0-9 0-16,-5-18 0 15,0-17 0-15,5-4 0 16,0-23 0-16,4-12-1 16,6 0 1-16,10-13-1 15,4 4 0-15,0 9-1 16,5 13 1-16,1 8 0 15,-11 1 0-15,6 47 1 16,-1 0 1-16,-5 23-1 0,1 12 1 16,-6 9 1-16,-4 8 0 15,0 1-2-15,-5-9 1 16,-1-5-4-16,-4-12 0 16,10-14-7-16,0-12 1 15,9-14-4 1,20-30 1-16</inkml:trace>
  <inkml:trace contextRef="#ctx1" brushRef="#br0" timeOffset="90734.2936">4687 7798 21 0,'-25'21'10'0,"25"-21"-3"0,0-8 13 16,10-5-18-16,-5-9 1 16,5-8 0-16,5-5 0 15,4-13-4-15,-4-9 0 16,-1 1 1-16,6-5 0 16,-5-9-4-16,-10-12 1 15,-5-23-4-15,0-3 1 16,-5-10-2-16,0 14 0 15,5 4 4-15,0 30 0 0,-5 22 4 16,-5 22 0-16,-9 22 5 16,-6 34 0-16,1 44 4 15,4 26 0-15,0 9-1 16,6 17 1-16,9 13-2 16,15 0 0-16,14-17-1 15,-4-9 0-15,14-13-3 16,10-26 1-16,10-26-7 15,5-22 0-15,4-21-8 16,11-32 0-16,4-33-2 16,-10-10 0-16</inkml:trace>
  <inkml:trace contextRef="#ctx1" brushRef="#br0" timeOffset="91481.0095">5289 7472 17 0,'-10'21'8'0,"5"31"-1"16,5-25 11-16,0 20-14 15,0 14 0-15,0 0 2 16,0 13 0-16,5-4-7 0,0 4 0 31,0 0 5-31,4 4 0 16,-4-17-2-16,-5-5 1 16,-5-8-1-16,-9-9 0 0,-6-21-1 15,-9-18 0-15,-1-18-1 16,1-25 1-16,0-18-2 15,4-26 0-15,11-35-3 16,9-13 0-16,10 14 0 16,9-1 1-16,6 22 0 15,9 21 0-15,10 19 3 16,15 20 0-16,0 14 2 16,-10 13 1-16,-5 22 0 0,-5 4 1 15,-4 17-1-15,-16 14 1 16,-4 12-3-16,-10 14 1 0,-14 4-3 15,-11-13 0-15,-4-5-4 16,-1-21 1 0</inkml:trace>
  <inkml:trace contextRef="#ctx1" brushRef="#br0" timeOffset="91941.7034">6076 7224 11 0,'-34'-9'5'0,"-10"9"15"0,29 13-13 16,-4 9-5-16,-10 12 1 15,-1 19 5-15,-4 16 0 16,0 23-9 0,4 3 1-16,6-3 6 15,4-1 0-15,11-21-1 16,4-14 0-16,10-12-2 16,9-14 0-16,11-8-2 15,4-14 1-15,5-21-2 16,5-17 0-16,10-14-3 15,-10-21 1-15,1-9-2 16,-11 0 1-16,-5 13-2 16,-4 18 1-16,-10 17 2 15,-5 22 0-15,-10 17 2 0,-5 26 1 16,0 13-1-16,0 0 1 16,6 5 0-16,-1-5 1 15,10 0-6-15,4-8 1 16,16-5-6-16,4-18 0 15</inkml:trace>
  <inkml:trace contextRef="#ctx1" brushRef="#br0" timeOffset="92401.1821">6429 7393 19 0,'-64'13'9'0,"15"26"-1"16,44-21 9-16,-9 4-15 16,-6 8 0-16,-4 5 2 15,4 4 1-15,0-4-6 16,11 0 1-16,4-5 3 16,5-13 0-16,14-4-1 0,6-8 0 15,0-18-2-15,9-13 0 16,5-5-1-16,5 9 1 15,-4 5-2-15,-1 4 0 0,0 17 1 32,-5 27 1-32,6 21 1 0,-6 13 0 0,0 9 1 15,1 26 1-15,9 18 1 32,0 21 0-32,5 4-1 15,-5-12 1-15,-14 4-1 0,-20-22 0 16,-20-5-3-16,-24-8 1 15,-30-17-2-15,-19-26 1 0,-10-31-2 16,-9-31 1-16,4-25-5 16,5-9 1-16,15-18-1 15,10-4 0-15,14 9-3 16,15 4 0-16,24 1-2 16,15 3 1-16</inkml:trace>
  <inkml:trace contextRef="#ctx1" brushRef="#br0" timeOffset="92806.0143">6595 7772 30 0,'-34'104'15'0,"49"-61"-12"0,-6-34 30 16,1 4-31-16,10-4 0 16,4 0 1-16,10-9 1 15,15-5-6-15,10-3 1 0,0-19 3 16,-1-16 0-16,1-18-4 16,-5 0 1-16,-5-13-3 15,-10-4 1-15,-10 13 0 16,-9 8 0-16,-10 14-1 15,-15 17 1-15,-10 13 3 16,-4 30 0 0,-11 26 2-16,-9 31 1 15,-5 5 0-15,10 8 1 16,0-9 0-16,9-8 0 31,40 3-5-31,9-20 0 16,25-23-10-16,29-8 1 15</inkml:trace>
  <inkml:trace contextRef="#ctx1" brushRef="#br0" timeOffset="93444.9749">7828 7228 23 0,'-19'30'11'0,"19"-17"0"0,0-13 7 0,9 5-14 32,6-5 1-32,9 0 1 15,16 0 1-15,13-9-9 16,1 0 0-16,10-4 6 0,-1 9 0 16,-9 0-5-16,-5 4 1 15,-10 8-7-15,-14 5 1 16,-10 5-6-16,-11-1 1 15</inkml:trace>
  <inkml:trace contextRef="#ctx1" brushRef="#br0" timeOffset="93623.2879">7853 7641 30 0,'0'-9'15'0,"73"31"3"16,-34-26 24-16,15-1-39 15,14 1 0-15,6 4-2 16,-1 0 1-16,-4-4-10 16,-15 4 0-16,-10-5-5 15,-20 5 0-15</inkml:trace>
  <inkml:trace contextRef="#ctx1" brushRef="#br0" timeOffset="96731.0433">9516 6967 18 0,'-14'-44'9'0,"18"-8"-3"0,1 44 9 15,0-1-14-15,0 0 0 16,5 18 2-16,0 8 1 16,-1 9-3-16,1 27 0 0,0 12 3 15,-5 0 1-15,0 13-1 16,0 9 1-16,4 9-1 15,1-9 0-15,10-4-2 32,-1-5 1-32,6-17 0 15,-6-9 0-15,11-17-1 16,4-22 1-16,5-13-1 0,0-18 0 16,5-21 0-16,-4-22 1 15,-1 1-3-15,-5-19 0 0,-5-12-1 16,-4-5 1-16,-1 1-2 15,-4 25 1-15,-6 22 0 16,6 26 0-16,-10 27 1 16,0 16 1-16,-10 19 0 15,-5 3 0-15,0 14 1 16,0 8 1-16,5-4-2 16,10 8 1-16,4-3-4 0,16-1 1 15,9 0-4-15,5-8 1 16,5-10-5-16,5-7 0 15,9-14-4-15,6-9 0 16,-15-21 0-16,9-22 1 16</inkml:trace>
  <inkml:trace contextRef="#ctx1" brushRef="#br0" timeOffset="97059.4339">10764 7154 24 0,'-20'57'12'0,"-19"34"-11"0,29-61 24 0,6 18-21 16,-1 13 1-16,5 17 2 15,9 9 0-15,1 0-9 16,0-13 1-16,5-9 6 16,-6-17 1-16,1-13-1 15,0-26 0-15,5-22-2 16,-1-31 1-16,1-21-4 15,5-22 1-15,4-9-4 16,15 1 0-16,0 12-1 16,5 13 0-16,5 10-1 15,0 20 0-15,-5 6 2 16,0 21 1-16,5 4-4 16,-5 9 1-16,-5 9-5 0,1 4 1 15,-1 0-1-15,0 4 0 16</inkml:trace>
  <inkml:trace contextRef="#ctx1" brushRef="#br0" timeOffset="97371.9363">11796 6419 23 0,'-24'-17'11'0,"-10"34"-10"16,29 0 23-16,-5 9-19 16,0 1 0-16,0 25 3 15,1 26 1-15,4 39-10 16,-5 23 0-16,0-6 7 16,0 23 1-16,10 8-3 15,0-8 0-15,0-22-1 16,5-18 0-16,0-21-1 15,5-22 1-15,0-22-7 16,4-22 1-16,6-30-7 16,4-26 0-16,6-35-5 15,9-30 1-15</inkml:trace>
  <inkml:trace contextRef="#ctx1" brushRef="#br0" timeOffset="98184.4475">12232 7354 21 0,'-20'-4'10'0,"10"4"-4"0,1 0 12 16,-1 13-14-16,0 17 0 15,0 18 1-15,1 17 1 16,4 14-7-16,10-1 0 0,9 0 5 15,6-8 0-15,9-14-1 16,5-8 0-16,1-17-1 16,4-23 1-16,5-12-2 15,-5-13 1-15,-5-18-3 16,-9-17 1-16,-11-14-5 16,-9-12 0-16,-10 0-3 15,-4-1 0-15,-6 6 0 16,-5 12 0-16,-4 13 2 15,-6 17 1-15,-9 14 4 16,0 21 0-16,0 1 3 16,5 12 1-16,14 5-1 15,1 4 1 1,48 0-3 0,0-13 1-16,6-13-3 15,4-13 1-15,5-9-1 0,10 0 0 16,-1-4 0-16,-4 5 1 15,-5 8 2-15,-4 13 1 16,-6 4 3-16,-10 18 1 16,-4 26 1-16,-5 30 0 15,-1 17 1-15,1 23 1 16,0-5-3-16,-1 9 1 16,-4 8-3-16,0 5 0 15,-10-13-1-15,-5-13 0 16,-10-14-2-16,-4-21 1 15,-6-26-1-15,-4-26 0 16,-1-31-1-16,1-39 0 0,0-30-3 16,9-18 1-16,10-30-3 15,10-35 1-15,20-17 0 16,14 26 0-16,10 8 1 16,10 22 0-16,15 27 3 15,4 16 0-15,5 14 3 16,1 17 1-16,4 22 1 15,0 22 0-15,-10 17-1 16,-14 4 0-16,-20 22-1 16,-29 14 0-16,-25 8-3 15,-24 17 0-15,-15 4-4 16,-14-12 0-16,-1-5-3 16,1-17 1-16,9-22-6 15,10-21 1-15,10-18-3 16,5-22 0-16</inkml:trace>
  <inkml:trace contextRef="#ctx1" brushRef="#br0" timeOffset="98904.3181">13475 7550 28 0,'-25'30'14'0,"-24"88"-9"0,44-97 24 16,-4 6-25-16,-1 3 0 15,0-4 6-15,0-9 0 0,5-4-12 16,10-4 1-16,10-9 7 16,9-17 0-16,6-5-2 15,4-17 0-15,5-5-4 16,5-12 0-16,5-5-5 16,-10 4 1-16,-5-3-3 15,-9-1 0-15,-10 4-2 16,-6 9 1-16,-14 18 1 15,-9 17 0-15,-16 26 5 16,-9 9 0-16,-15 30 4 16,1 26 1-16,4 13 2 15,5 9 0-15,9 5 1 16,11-27 1-16,4-8-2 16,16-5 0-16,13-13-1 15,11-13 0-15,9-17-1 16,10-18 1-16,20-12-3 0,5-18 1 15,9-18-2-15,-14-39 0 16,4-21-4-16,1 0 1 16,9-9-2-16,-9 13 0 15,-5 21-1-15,-15 27 1 16,-5 22 3-16,-15 21 0 16,-9 18 4-16,-15 30 1 15,-10 30 1-15,-4 18 1 16,-1 9 1-16,-5 8 0 15,1-21-2-15,-1-9 0 16,1-9-3-16,4-13 1 0,10-17 1 16,10-13 1-16,15-13-2 15,14-22 1-15,10-22 0 16,5-17 0-16,9-9-1 16,6-5 0-16,5 14-3 15,-11 22 0-15,-4 30-1 16,-10 13 1-16,0 17-1 15,0 9 1-15,-5 1 1 16,-4 7 0-16,-6-3 0 16,-5-18 0-16,-4 0-7 15,-5-4 1-15,-1-22-8 16,6-13 0-16,4-18-4 16,1-16 1-16</inkml:trace>
  <inkml:trace contextRef="#ctx1" brushRef="#br0" timeOffset="99243.1813">15848 6141 19 0,'44'-79'9'0,"54"23"-2"0,-74 43 10 0,1 0-12 16,-6 4 1-16,-9 9 3 16,-15 13 0-16,-15 31-9 15,-14 25 0-15,-25 27 9 32,-29 34 0-32,-9 53-2 15,-16 13 1-15,0 25 0 16,16 23 0-16,18-26-3 15,25-10 1-15,25-8-2 16,24-13 0-16,25-21-3 16,9-36 1-16,5-25-11 0,6-32 0 15,4-16-10-15,5-40 1 16</inkml:trace>
  <inkml:trace contextRef="#ctx1" brushRef="#br0" timeOffset="100157.4658">16675 6480 24 0,'-10'39'12'0,"0"22"0"0,10-35 2 0,-5 13-12 16,0 18 1-16,0 17-1 0,-4 8 1 16,-1-12-4-16,0-9 1 15,5-13 1-15,5-14 1 32,0-16-6-32,10-14 0 15,9-13-5-15,1-12 1 0</inkml:trace>
  <inkml:trace contextRef="#ctx1" brushRef="#br0" timeOffset="100378.3909">17144 6410 30 0,'-39'35'15'0,"-39"65"-7"16,63-69 24-16,1 12-31 15,4 14 1-15,5 8-1 16,-5 4 0-16,0 1-6 16,5-9 1-16,5-5-5 15,0-8 1-15,25-9-3 16,4-12 0-16</inkml:trace>
  <inkml:trace contextRef="#ctx1" brushRef="#br0" timeOffset="101903.3381">17712 7515 10 0,'-5'-4'5'0,"5"-14"3"0,0 18 4 0,5-8-11 16,0-1 0-16,-5 9 0 16,5-9 0-16,0 5-2 15,0-1 1-15,-5 5 1 16,0 0 0-16,0 0-1 16,0 0 0-16,0 0 0 15,0 5 1-15,0-1-1 16,0 1 0-16,-5-1 0 15,0 0 1-15,0 1 0 16,0-1 0-16,5-4-1 16,0 0 1-16,0-4 0 15,0-5 0-15,0 9-1 16,0-9 1-16,0 9-1 16,0-9 0-16,5 1 1 15,0-1 0-15,0 0 0 0,-5 9 0 16,0 0 0-16,0 0 1 15,0 0 1-15,0 0 0 16,0 0-1-16,0 0 0 16,0 0-1-16,0 0 1 15,5 0-1-15,-5 0 1 16,0 0-2-16,0 0 1 16,0 0-1-16,0 0 1 15,4-4-2-15,-4 4 1 16,5-4-2-16,0-5 1 0,0 0-1 15,-5 9 1-15,0-8-1 16,0-1 1-16,0 9-1 31,0 0 0-31,0 0 1 16,0-4 1-16,0 4-1 16,0 0 1-16,0 0-1 15,0-5 1-15,0 5 0 16,0 0 0-16,0 0 0 15,0 0 0-15,0 0 0 16,0 0 0-16,0 0-1 0,0 0 1 16,0 0 0-16,0 0 0 15,0 0 0-15,0 0 0 16,0 0 0-16,0 0 0 0,0 5 0 16,0-1 1-16,0 9-1 15,0 13 1-15,0 9 1 16,0 30 0-16,0 18 0 15,0 21 1-15,-5-8-1 16,0 8 0-16,0-4 1 16,1 18 0-16,-1-14-1 0,-5-13 1 31,0-17-1-31,-5-13 1 0,1-4 0 0,-1-23 1 31,0-12-1-31,6-13 1 16,4-22-2-16,5-26 1 0,5-22-1 15,9-17 0-15,1-9-2 16,0-13 1-16,4-40-3 16,11-3 1-16,9 12-1 15,0 10 0-15,5 12-1 16,-5 31 1-16,5 8 0 0,0 18 1 16,10 13 2-16,5 17 0 15,-1 18 0-15,1 8 1 0,-5 5-1 16,-15 4 1-16,-5 13-1 15,-14 13 0-15,-20 13-2 16,-25 13 0-16,-9 5-2 16,-15-1 0-16,0-3-3 15,5-14 0-15,10-22-5 16,5-8 1-16,9-18-2 16,20-21 0-16</inkml:trace>
  <inkml:trace contextRef="#ctx1" brushRef="#br0" timeOffset="103150.2574">18984 7193 24 0,'-10'-30'12'0,"15"-9"-10"0,-5 39 21 16,-10 4-20-16,-4 9 1 15,-11 26 2-15,-9 5 0 16,-5 21-8-16,0 4 1 0,5 14 5 16,4 0 0-16,6-5-2 15,9-8 1-15,10-18 0 16,15-17 0-16,9-18 0 31,16-21 0-31,9-27-1 16,19-17 1-16,6-17-1 15,-1 4 0-15,1-17-4 0,4 0 1 16,-9 8-2-16,-5 5 1 16,-10 13-1-16,-15 21 0 15,-10 18 1-15,-14 22 0 16,-15 21 2-16,-10 14 0 0,-4 12 0 16,-1 5 1-16,6 9 0 15,4 4 0-15,5-5 0 16,5-8 0-16,10-9 0 15,9-21 1-15,11-14-3 16,14-12 0-16,5-18-1 16,4-22 0-16,6-4-2 15,0-18 1-15,-5 0-3 16,0-12 0-16,-6-14 2 0,-4-25 0 16,1-14 0-16,-6-4 1 31,-5 17 0-31,-5 5 1 15,-4 21 1-15,-6 13 1 0,-9 9 0 16,0 14 1-16,-5 16 1 16,-5 14 0-16,0 17 1 15,-10 8 0-15,0 27 1 16,5 30 0-16,-9 35-1 16,-1 14 0-16,0 7-1 15,5 10 0-15,10 17 0 16,5-5 1-16,5-17-2 15,0-17 1-15,0-9 0 16,-5-30 1-16,0-18-1 16,-5-22 1-16,-10-17-5 0,-10-21 1 15,-19-27-6-15,-15-26 1 16,-14-17-5-16,-6-9 1 16,-4-9-4-16,-5 0 1 15,5 1 5-15,-1 8 0 16,1 17 6-16,5 22 1 15,4 13 4-15,10 27 0 16,6 12 4-16,18 14 0 16,21 8 0-16,19 0 1 15,19 8-3-15,15-3 1 0,25-9-1 16,14-9 0-16,10-13-1 16,20-13 1-16,4-5-3 15,-4-8 1-15,-5-9-3 0,4-21 1 16,-4-14-3-16,-5-8 1 15,-5-9-3-15,-5 4 1 16,-10 9-1-16,-9 14 1 16,-15 7 1-1,-15 27 0-15,-20 18 3 16,-19 12 0-16,-14 26 2 16,-11 23 0-16,-9 29 2 15,-10 18 1-15,-10 9-1 16,5-18 0-16,5 5-2 15,10-5 1-15,4-4-1 16,16-13 0-16,14-13 0 16,14-26 0-16,21-18-1 0,14-25 1 15,9-18-1-15,16-5 1 16,-1-17-1-16,5-4 0 16,-9 9-3-16,-5 16 1 15,-6 19 0-15,-14 21 0 16,-5 4 0-16,-9 14 1 0,-1 12-1 15,-9 1 1-15,-1-1 0 16,-9 1 1-16,0-10-4 16,-5-8 1-16,0-8-6 15,4-14 0-15,11-12-6 16,4-10 0-16,11-4-4 16,-6-8 0-16</inkml:trace>
  <inkml:trace contextRef="#ctx1" brushRef="#br0" timeOffset="104912.9129">22194 6436 21 0,'-20'-21'10'0,"30"-10"-2"16,-10 31 12-16,0 0-18 15,5 0 0-15,-5 9 2 16,0 8 0-16,-5 22-5 15,-5-4 1-15,1 9 2 16,-1 4 1-16,0-1-2 16,5 1 1-16,0 0-3 0,0-13 1 15,5-9-3-15,5-13 0 16,5-13-5-16,5-9 1 16,4-8-3-16,11-9 0 15</inkml:trace>
  <inkml:trace contextRef="#ctx1" brushRef="#br0" timeOffset="105094.8502">22341 6528 33 0,'-39'52'16'0,"24"-13"-19"0,15-22 32 0,0 5-29 15,0 4 1-15,0 0-7 16,0 0 1-16,5 5-1 15,0-1 0-15,14 1-4 16,11-5 1 0</inkml:trace>
  <inkml:trace contextRef="#ctx1" brushRef="#br0" timeOffset="108065.4332">18480 6093 13 0,'-10'-18'6'0,"10"-3"0"16,0 21 6-16,0-9-11 15,0 9 0 1,0 9 2-16,0 17 1 16,0 17-4-16,0 18 1 15,0 17 2-15,0-4 0 16,0 9 0-16,5 0 1 15,0-23 0-15,5-7 0 0,5-19 0 16,4-16 0-16,11-22-1 16,4-14 1-16,10-17-2 15,0-13 1-15,0-8-2 16,0-18 1-16,5-17-3 16,0 4 0-16,0 0-1 15,-5 8 1-15,-10 19-2 0,-5 7 1 16,-9 32 1-16,-5 3 0 15,-15 62 1-15,-10 34 1 16,0 5 0-16,-10 12 0 16,6-3 0-16,4-5 1 15,5-5-1-15,5-21 0 16,10-13 0-16,9-22 0 16,11-17-4-16,9-22 0 0,5-9-4 15,10-17 1-15,0-5-5 16,4-17 0-1</inkml:trace>
  <inkml:trace contextRef="#ctx1" brushRef="#br0" timeOffset="108651.2955">19640 5775 22 0,'-5'-17'11'0,"-20"47"-6"16,25-25 16-16,-4 21-18 15,-6 17 0-15,0 22 2 16,-5 14 0-16,1 8-7 16,-1 0 1-16,0-5 4 15,1-12 1-15,-1-5-2 16,0-4 0-16,5-22 0 15,1-13 0-15,4-13 0 16,5-21 1-16,0-23-3 16,5-17 1-16,4-26-2 15,6-13 0-15,5-8-2 16,9 8 1-16,0 4-2 16,11 1 0-16,-1 16 1 0,5 14 1 15,5 9 1-15,0 8 0 0,-5 4 1 16,5 5 0-16,-10 9 1 15,0 8 0-15,-15 5 0 16,-4 8 1-16,-10 14-1 16,-10 3 0-16,-15 14 0 15,-14 13 0-15,-20 9-1 16,-15 21 1-16,-4 9-2 0,4-5 1 16,10-3 0-16,15-10 1 15,15-3-1-15,14-10 1 16,15-12 0-16,14-5 0 15,15-9 1-15,15-12 0 16,5-14-3-16,5-8 1 16,9-9-4-1,1-5 0-15,4-4-5 16,1-8 0-16,-11 8-2 16,-4-4 0-16</inkml:trace>
  <inkml:trace contextRef="#ctx1" brushRef="#br0" timeOffset="108923.248">20506 5688 25 0,'10'-21'12'0,"-10"34"-8"0,0-5 23 0,0 14-24 16,-5 0 1-16,-5 17 1 15,0 13 0-15,-5 13-6 16,1 9 0-16,-1 5 4 15,0-5 1-15,6-1-3 16,4-7 1-16,5-5 0 16,10-9 0-1,19-17 0-15,20-5 0 16,19-30-4-16,6-17 1 16,9-5-6-16,-5-13 1 15,-4-8-7-15,-11 8 1 16</inkml:trace>
  <inkml:trace contextRef="#ctx1" brushRef="#br0" timeOffset="110234.8025">18637 7811 7 0,'19'-52'3'0,"40"-18"6"15,-44 40-8-15,4 8 0 0,-9-4 1 16,-5 0 1-16,-10-1 1 16,-10 6-4-16,-9 3 0 0,-10 10 4 15,-5 8 0-15,-6 8 0 16,-8 18 1-16,-6 9 0 16,-10 4 0-16,11 5-2 31,14 4 1-31,14-9-1 15,25-9 0-15,30-17-2 16,29-17 1-16,58-26-1 0,40-14 0 16,39-26 0-16,49 1 1 15,24 8-1-15,15-9 0 16,9 5-1-16,-28 9 1 16,-35 8 0-16,-34 9 0 15,-50 8-1-15,-38 9 0 0,-49 9 0 16,-10 0 0-16,-93 18-1 15,-54 3 1-15,-53 10-2 16,-59 12 1-16,-45-4 0 0,-38 18 0 16,-20 4 0-16,5 8 0 15,9 9 2-15,35 1 0 16,54-5 1-16,48-5 0 16,55-4-1-16,48-17 1 15,64-17-1-15,64-10 1 0,58-34-2 16,69-13 1-16,54-13-1 31,38 0 1-31,1-5-1 16,0 14 1-16,-30 8-1 15,-24 4 1-15,-63 10-1 0,-45 8 0 16,-63 8 1-16,-54 10 0 16,-64 16-1-16,-63 18 1 15,-64 27-1-15,-54 16 1 0,-34 10 0 16,-5 8 1-16,5-22-1 15,39-4 1-15,44-9-1 16,54-13 1-16,69-17-1 16,58-17 1-16,54-14-2 15,78-22 0-15,60-25 0 16,52-9 0-16,45-13 0 0,30-22 0 16,9 13 0-16,-25 8 0 15,-38 5 0-15,-55 18 0 16,-48 13 0-16,-69 12 1 15,-63 14 0-15,-55 12 0 16,-77 19-1-16,-64 20 1 16,-74 19-1-16,-48-1 1 15,-45 13-1-15,6-4 0 16,9 0 0 0,39 9 0-16,59-9-1 15,69-13 1-15,58-27 0 16,78-12 0-16,79-13-1 0,73-31 1 15,94-8-1-15,67-5 1 16,55-9-6-16,58 10 0 16</inkml:trace>
  <inkml:trace contextRef="#ctx0" brushRef="#br0" timeOffset="152698.4638">17232 18627 0,'0'0'0,"0"0"16,0 0 0,0 0-16,0 0 15,0 0-15</inkml:trace>
  <inkml:trace contextRef="#ctx1" brushRef="#br0" timeOffset="144989.9576">2642 10199 9 0,'-10'-31'4'0,"10"-17"4"16,10 35 5-16,-10-4-11 16,4-5 0-16,6 5 1 15,-5-1 0-15,0 5-4 0,5 5 0 16,-5 8 4-16,4 0 0 0,-4 13-1 16,0 13 1-16,5 13 0 15,-10 35 0-15,-10 8 1 16,0 31 0-16,1 40-1 15,-6 3 1-15,5 14-1 16,10 21 0-16,0-17-2 16,5-9 1-16,0-25-1 15,0-23 0-15,-5-17 2 16,0-26 0 0,-10-43 2-1,5-40 1-15,-9-35-1 16,-1-34 0-16,5-31 0 15,10-8 0-15,-5-27-4 16,0-4 1-16,5-4-3 16,5 17 0-16,10 5-1 15,4 13 0-15,6 8-1 16,14 9 1-16,0 8-1 16,10 5 0-16,15 13 0 15,4 14 1-15,-4 12-1 16,-5 17 0-16,4 23 1 15,6 21 0-15,-11 17 0 16,-9 22 0-16,-24 14 1 16,-25 7 0-16,-20 14 0 15,-14 22 1-15,-35 0 0 0,-14-9 0 16,-10-22 1-16,10-17 1 16,5-22 0-16,14-17 1 15,1-22-4-15,19 0 1 16,14-43-5-16,6-5 1 15,24-9-4-15,24-4 1 16,10 9-4-16,20-13 0 16,20 4 2-16,9-4 1 0,0-1 1 15,10-3 1-15</inkml:trace>
  <inkml:trace contextRef="#ctx1" brushRef="#br0" timeOffset="145262.2341">3816 10168 13 0,'-15'87'6'0,"-4"30"-2"16,9-73 11-16,5 17-14 16,0 17 0-16,-5 14 1 0,5-10 0 15,5-4-3-15,0-8 1 16,-9-9 3-16,4-13 0 16,5-22 1-16,-10-17 1 15,5-23-1-15,5-38 1 16,5-22-1-16,19-17 0 15,1 0-2-15,19-1 0 16,0 5-3-16,0 13 0 16,0 9-1-16,10 13 1 15,5 9-4-15,-1 12 0 0,-14 18-5 16,0 9 1-16</inkml:trace>
  <inkml:trace contextRef="#ctx1" brushRef="#br0" timeOffset="145527.7685">4638 10468 31 0,'-49'39'15'0,"20"135"-15"0,29-130 26 16,5 17-26-16,-5-5 0 15,4 14 1-15,-8-14 0 16,4 1-3-16,-5-14 1 16,0-12-1-16,5-14 1 15,10-8-4-15,4-26 1 16,1-27-5-16,4-26 0 16,6-21 1-16,9-9 0 15</inkml:trace>
  <inkml:trace contextRef="#ctx1" brushRef="#br0" timeOffset="145689.7035">4746 10133 21 0,'-25'70'10'0,"-9"-27"-9"15,29-38 22-15,0 3-23 16,5-3 0-16,5 3-2 16,10-3 1-16,-1-5-4 15,11-9 0-15,9 0-2 16,20 1 1-16</inkml:trace>
  <inkml:trace contextRef="#ctx1" brushRef="#br0" timeOffset="146445.4404">5176 10581 34 0,'-15'92'17'0,"20"77"-23"0,0-130 36 0,0 9-30 16,-5 13 1-16,5-17 0 16,0 3 1-16,-5-3-2 15,5-9 0-15,-5-9 2 16,0-13 0-16,0-13-1 16,10-13 0-16,9-22 0 15,1-22 1-15,9-30-2 16,5 1 1-16,5 16-1 15,-4 13 0-15,-1 18 0 16,5 22 1-16,0 17-1 16,0 13 0-16,1 17 0 15,-1 5 1-15,0 0 0 16,0 0 0-16,-5 0 0 16,1-9 0-16,-1 0 1 0,0-9 0 15,10-21 0-15,0-18 1 16,10-13 0-16,-5-21 0 15,-5-10-1-15,0-12 0 16,-5-9-4-16,-5-22 0 16,-9-25-2-16,-6-14 0 15,1 13-1-15,-1 26 1 16,-4 22-1-16,-5 22 1 16,-5 26 2-16,-10 26 1 15,0 39 1-15,-15 43 1 16,-4 27-1-16,-10 17 1 0,-5 31 0 15,9 21 0-15,6 5 0 16,9-18 0-16,10-4-1 16,10-5 1-16,10-21 0 15,4-13 1-15,6-22 0 16,4-22 0-16,-4-35 1 16,-6-30 0-1,-19-91-8 1,-14-35 1-16,-21-31-3 15,-14-17 1-15,0 5-2 16,-4-1 0-16,-1 40 0 16,-10 43 1-16,5 43 7 15,6 36 1-15,4 21 3 16,5 13 0-16,19 17 1 16,25 14 0-16,30-1-1 15,23 9 0-15,40 14-1 0,20-18 1 16,14-14-11-16,5-7 1 15,-5-1-4-15,10-31 1 16</inkml:trace>
  <inkml:trace contextRef="#ctx1" brushRef="#br0" timeOffset="147235.3497">8410 9742 18 0,'10'-39'9'0,"20"13"-3"0,-30 26 9 16,9-5-14-16,-9 5 1 16,10 9 3-16,-5 13 1 15,0 17-6-15,-5 30 0 16,0 18 3-16,5 18 1 15,-10 8-1-15,0 13 1 16,-5 9-3-16,10 0 0 16,-5-9-1-16,5-9 1 0,-5-17 0 15,1-21 1-15,-1-14 1 16,0-22 0-16,5-8 1 16,10-26 0-16,-1-27 0 15,6-25 0-15,5-35-1 16,-1-5 0-16,6-4-3 15,4 9 1-15,5 17-1 16,5 17 0-16,1 23 0 16,-1 21 1-16,5 21-1 15,-5 40 1-15,-5 17 0 16,-5 18 0-16,-9-9 0 16,-5 13 0-16,-6-8-1 15,-4-1 0-15,-5-8 0 16,0-14 0-16,0-17-4 15,15-21 1-15,5-18-5 16,14-22 0-16,20-17-6 0,9-22 1 16,11-4-1-16,-1-22 0 15</inkml:trace>
  <inkml:trace contextRef="#ctx1" brushRef="#br0" timeOffset="147582.5233">9844 9846 29 0,'-39'-8'14'0,"24"42"-13"16,10-12 29-16,-4 22-29 15,-11 12 0-15,-5 27 2 16,-4 8 1-16,-5 22-4 15,0 39 1-15,4 18 3 16,6-13 0-16,14-1 0 16,15 9 0-16,10-17-1 15,9-17 0-15,10-9-1 16,10-22 1-16,10-18-2 16,5-21 1-16,0-35-4 15,-6-21 0-15,1-32-6 0,-10-38 1 16,-5-26-6-16,-9-18 1 15,-11-21-3-15,1-27 1 16</inkml:trace>
  <inkml:trace contextRef="#ctx1" brushRef="#br0" timeOffset="147738.7641">9301 10733 25 0,'-98'83'12'0,"59"-18"-5"0,49-47 23 0,4 4-27 16,16-5 0-16,14-8 2 15,29-1 0-15,25-3-7 16,19-1 1-16,6-8-2 16,-1-5 0-16,5 0-8 15,-9 1 1-15</inkml:trace>
  <inkml:trace contextRef="#ctx1" brushRef="#br0" timeOffset="149004.4159">10793 11051 19 0,'0'-22'9'0,"-5"14"-3"15,5 8 5-15,0 0-10 16,-5 8 1-16,-4 14 1 16,-1 8 1-16,-10 1-4 15,1 8 1-15,-6 9 3 16,1 0 0-16,-1 8-1 15,1 1 1-15,-1 4-1 16,6-13 1-16,-1-14-1 16,6-8 0-16,4-13-1 15,0-21 1-15,5-10-1 16,5-8 0-16,5-17-1 16,10-9 1-16,9-5-3 15,6-4 1-15,4 5-2 0,0 3 1 16,0 10-1-16,-4 12 1 15,-1 14 0-15,-5 8 0 16,-4 22 1-16,0 9 0 16,-6 17 0-16,-4 14 1 15,-5 7 0-15,0 14 0 16,-5 9-1-16,0-9 1 16,0-13 0-16,-5-9 0 15,5-13 1-15,-5-8 1 16,5-18 0-16,0-13 0 0,5-26-1 15,10-18 1-15,4-17-1 16,15-13 1-16,6 9-3 16,4 4 1-16,0 18-2 15,-5 21 1-15,0 4 0 16,-5 27 0-16,-4 22 0 16,-6 25 1-16,1 18 0 15,-6 0 0-15,6 4 0 16,-11 1 0-16,1-14-1 15,4-13 0-15,-4-4 1 16,10-18 1-16,-1-12 0 16,10-18 0-16,6-22 0 15,-1-17 0-15,-5-31-2 16,5-8 1-16,5-5-2 16,5 5 1-16,0 13-2 0,-5 17 0 15,-5 4-1-15,-5 18 1 16,-4 9 0-16,-6 8 0 15,-4 9 1-15,-6 0 0 16,1 0 1-16,-5-4 0 16,0-9 0-16,4-5 1 15,6 1 0-15,4-13 0 16,11-18-2-16,-1-4 0 16,5-31-3-16,0-21 1 15,5-5-2-15,-5-9 0 16,-9 5 0-16,-6 5 0 0,-9 25 1 15,-5 22 1-15,-1 18 1 16,-9 25 1-16,-14 18 1 16,-16 26 0-16,-14 5 0 15,-19 30 0-15,-6 26 1 16,1 30 1-16,-1 13 0 16,11-8 1-16,14-4 0 15,14 3 0-15,15-3 1 16,15-14 0-16,20-8-1 15,9-22 0-15,6-13-1 16,-1-13 0-16,10-14-6 16,-10-12 1-16,-4-17-6 15,-11-14 0-15,-4-9-5 16,-10-3 0-16</inkml:trace>
  <inkml:trace contextRef="#ctx1" brushRef="#br0" timeOffset="150223.1819">12922 10994 18 0,'-15'-39'9'0,"15"39"-3"0,0 0 9 15,10 0-13-15,0 5 0 16,-1 8 3-16,-4 21 0 16,-5 1-5-16,-5 26 1 15,-9 26 3-15,-6 31 1 16,-4 21-2-16,-1-4 1 15,1 17-1-15,-1 9 0 16,-14 30-1 0,5-43 0-16,0-39 2 15,4-35 1-15,6-35-1 16,4-35 1-16,6-34-1 16,14-40 0-16,9-30-2 15,16-48 0-15,9-34-5 16,10-10 1-16,20 10-2 15,4 8 0-15,1 26 0 16,-15 26 1-16,4 35 1 16,6 22 1-16,4 39 2 15,6 26 0-15,-6 21 0 16,-4 27 0-16,-20-4-1 16,-15 12 0-16,-24 14-2 15,-29 4 0-15,-25 4-1 16,-15 0 1-16,-14-17-1 15,0-26 1-15,9-22-4 0,15-26 1 16,25-17-6-16,24-5 1 16</inkml:trace>
  <inkml:trace contextRef="#ctx1" brushRef="#br0" timeOffset="150645.0622">14145 10794 33 0,'-73'-4'16'0,"-1"82"-18"0,59-56 25 0,-9 22-23 16,-20 8 1-16,-20 9 1 15,1 13 1-15,-1 4-3 16,10 5 1-16,10-5 1 15,15-4 1-15,4-18 1 16,21-12 0-16,4-18 0 16,34-26 0-16,15-26-1 15,9-18 1-15,21-21-2 16,9-9 0-16,5-4-3 16,-10 4 0-16,-5 9-2 15,-14 25 1-15,-15 19 0 16,-20 29 0-16,-9 19 1 15,-25 29 0-15,-15 14 1 0,-9 17 1 16,0 13-2-16,4-26 0 16,-4 0-5-16,4-9 1 15,11-22-3-15,18-17 1 16,21-17-6-16,14-22 1 16</inkml:trace>
  <inkml:trace contextRef="#ctx1" brushRef="#br0" timeOffset="151098.1942">14923 10938 29 0,'-103'13'14'0,"5"87"-10"15,79-70 25-15,-20 14-28 16,-20 21 0-16,5 13 1 15,5 5 1-15,10 4-3 16,15-17 0-16,14-9 3 16,15-18 0-16,9-13 0 15,16-16 0-15,9-19-2 16,5-30 0-16,10-17-2 16,9-17 1-16,6 8-2 15,-1-18 1-15,-4 10-3 16,-5 8 1-16,-10 13 1 15,-15 18 1-15,-15 17 1 16,-9 26 0-16,-10 26 1 0,-5 26 0 16,-5 31 0-1,-4 30 1-15,4 4 0 0,0 18 0 16,10 22-1-16,5-1 1 16,-5-12-1-16,-5-5 1 15,-5-21 0-15,-9-9 0 16,-6-31 0-16,-9-26 0 15,-10-34-3-15,0-36 1 16,5-25-7-16,-5-35 0 16,5-18-7-16,5-26 1 0</inkml:trace>
  <inkml:trace contextRef="#ctx1" brushRef="#br0" timeOffset="151535.7015">15456 11268 34 0,'-44'74'17'0,"10"44"-17"16,29-88 25-16,0 5-25 15,5-4 1-15,0-5 2 0,10-9 0 16,5-4-3-16,4-13 1 16,11-22 1-16,14-8 1 15,9-14-1-15,6-12 1 16,-5 4-3-16,-5-22 0 31,-15-39-2-31,-14 26 1 16,-15 30 0-16,-20 35 1 15,-19 27 0-15,-20 29 0 16,5 32 2-16,-5 34 0 16,0 17 1-16,10 5 1 15,10-13-1-15,14-14 0 0,16-12-3 16,8-9 0-16,16-26-6 16,19-22 0-16,15-17-8 15,5-5 1-15</inkml:trace>
  <inkml:trace contextRef="#ctx1" brushRef="#br0" timeOffset="151816.9813">16445 11830 78 0,'0'-18'39'0,"34"22"-55"0,-19-12 79 15,-1-1-78-15,1 0 1 16,-5 1-27-16,-10-5 1 15</inkml:trace>
  <inkml:trace contextRef="#ctx1" brushRef="#br0" timeOffset="152457.5873">17139 11012 11 0,'-19'-39'5'0,"14"-13"18"0,5 38-19 15,-5-7 0-15,5 3 0 16,-5 1 4-16,0 13 0 16,0 17-9-16,5 17 0 15,-4 18 7-15,-6 13 1 16,0 13-2-16,0 8 0 0,10 23-1 16,0-1 0-16,10 1-2 15,-5-14 1-15,-5-13-1 16,0-17 1-16,0-17 0 15,0-23 1-15,5-21-1 16,5-30 0-16,4-35 0 16,16-22 1-16,9-5-2 15,10-16 1-15,9 12-4 16,6 18 1-16,0 17-1 16,-1 13 0-16,-9 17-1 15,0 14 1 1,9 17-14-1,-9 13 0-15,-15-4 0 16,1 4 0-16</inkml:trace>
  <inkml:trace contextRef="#ctx1" brushRef="#br0" timeOffset="152879.468">17648 11703 47 0,'10'26'23'0,"64"-47"-26"0,-50 8 41 16,20-9-38-16,10-9 0 0,5-3-3 15,-1-5 0-15,16-5 3 16,-6-4 0-16,-4-4-3 15,-10 0 1-15,-10 0 0 16,-15-5 0-16,-9-4 0 16,-11 0 0-16,-18 13 0 15,-16 9 0-15,-9 26 2 16,-15 18 0-16,-15 25 1 16,-14 22 0-16,5 22 1 15,9 31 0-15,10 8 0 16,10-9 1-16,10-8-1 15,14-27 1-15,15-8-3 16,20-13 1-16,24-9-5 16,20-13 0-16,19-13-7 15,10-8 0 1</inkml:trace>
  <inkml:trace contextRef="#ctx1" brushRef="#br0" timeOffset="153254.4842">18852 11268 45 0,'-78'57'22'0,"-5"69"-27"0,58-78 36 0,1 9-31 15,-6 3 1-15,1 6 0 16,4-10 0-16,11-4 0 15,-1-4 0-15,10-13 1 16,10-13 1-16,15-5-1 16,24-21 1-16,14-27 0 15,11-16 0-15,9-40-4 16,10-5 1-16,-9-8-2 16,-16 22 1-16,-9 21 0 15,-15 5 0-15,-5 30 0 16,-19 31 0-16,-15 26 2 15,-15 26 0-15,-14 8 0 16,0 1 0-16,-6 0-6 16,11-10 1-16,-1-3-5 15,11-5 0-15,14-13-5 16,10-13 0-16</inkml:trace>
  <inkml:trace contextRef="#ctx1" brushRef="#br0" timeOffset="153699.856">19713 11238 39 0,'-107'26'19'0,"-16"39"-25"0,84-39 34 0,-10 22-27 16,0 18 1-16,0 3 2 15,5 1 0-15,10-5-3 16,14-4 0-16,16-9 4 16,13-13 0-16,16-17 0 15,24-13 0-15,19-22-1 16,10-18 1-16,11-21-3 16,8-18 1-16,-13-12-2 15,-11-14 1-15,0-4-3 0,1-22 0 16,-11-21-2-16,1-14 1 15,-15 22-1-15,-20 22 0 16,-19 31 1-16,-25 34 1 16,-9 26 1-16,-30 39 0 15,-19 49 2-15,-10 29 0 16,-6 10 0-16,11 25 0 16,19 18-1-16,25-9 0 15,24-4-5-15,20-22 1 16,24-22-7-16,20-30 0 0,20-26-5 15,19-31 0-15</inkml:trace>
  <inkml:trace contextRef="#ctx1" brushRef="#br0" timeOffset="154364.4766">21020 10459 23 0,'4'-43'11'0,"16"-9"0"0,-10 43 11 0,0 0-20 16,-10 9 1-16,0 9 2 15,-10 4 1-15,-10 18-7 16,-14 25 1-16,-10 35 5 16,-5 31 1-16,-15 4-2 15,-4 14 0-15,9 20-1 16,15-7 0-16,15-5-1 15,19-27 0-15,20-3-4 16,14-23 0-16,20-16-5 16,30-31 0-16,19-22-7 15,19-26 0-15</inkml:trace>
  <inkml:trace contextRef="#ctx1" brushRef="#br0" timeOffset="154661.3613">21509 10629 41 0,'-5'22'20'0,"20"52"-14"0,-1-39 33 0,11 12-36 15,9 36 1-15,10 0 1 16,0 21 0-16,-5 27-7 16,-9 8 0-16,-25 4 2 15,-30-17 1-15,-14-4-7 16,-5-13 0-16,-5-22-9 16,10-13 0-16,14-44-1 15,11-47 1-15</inkml:trace>
  <inkml:trace contextRef="#ctx1" brushRef="#br0" timeOffset="155486.6098">8220 9194 12 0,'-5'-57'6'0,"-5"27"2"0,10 21 6 0,0 0-11 16,-5 1 0-16,-10 3 4 15,-4 14 0-15,-16 22-7 16,-13 34 0-16,-21 39 6 16,1 31 1-16,-16 48-1 15,-13 34 0-15,4 44-2 16,19 13 1-16,25 4-2 15,39 1 1-15,54-18-2 0,20-22 0 16,58-30-4-16,55-14 0 16</inkml:trace>
  <inkml:trace contextRef="#ctx1" brushRef="#br0" timeOffset="156083.2798">22081 9642 39 0,'-24'-18'19'0,"14"36"-7"15,25-14 12-15,14 18-17 32,10 30 1-32,15 61 5 0,10 22 1 15,14 56-17-15,0 49 0 16,-9 25 8-16,-25 35 1 15,-44 0-15-15,-39 5 1 16,-25-18-10-16,-58-53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02:27.391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8787 6319 27 0,'0'0'13'0,"-29"39"-9"0,24-17 13 15,-10 17-15-15,-9 39 1 16,-1 27 0-16,6 16 1 0,-1 14-6 16,1-22 1-16,9-4 3 15,5-13 0-15,5-22 0 16,15-26 1-16,14-31-1 16,15-26 0-16,15-34 0 15,9-44 1-15,10-22-1 0,6-8 1 16,-6-1-2-16,-19 27 1 15,-10 30 1-15,-10 35 1 16,-10 30-1-16,-4 44 0 16,4 48 0-1,-5 25 1-15,6-12-3 16,-1 4 1-16,10-13-7 16,5-8 1-16,5-36-4 15,5-30 0-15,19-34-3 0,11-23 1 16,-1-38-1-16,0-49 0 15,5-21 1-15,10-9 0 16</inkml:trace>
  <inkml:trace contextRef="#ctx0" brushRef="#br0" timeOffset="420.9893">10182 6536 17 0,'-54'-47'8'0,"54"-36"-8"0,0 66 13 16,0-1-10-16,0 9 1 15,0 18 7-15,-5 30 1 16,0 22-13-16,-5 26 1 16,5 31 7-16,0 12 1 0,1 1-2 15,-1-5 1-15,0-18-4 16,0-3 1-16,0-27-2 15,10-21 1-15,0-36 0 16,5-42 0-16,24-27-2 16,5-39 1-16,15-48-1 15,14-9 0-15,6 5 0 16,4 22 1-16,-10 43-2 16,-4 35 1-16,-10 30-1 0,-5 39 1 15,-10 44 0-15,-10 18 0 16,-4 12-3-16,-6-13 0 15,-9 1-3-15,5-14 0 16,-5-13-6-16,4-21 1 16,16-35-5-16,19-27 1 0,14-38 1 15,25-49 0-15</inkml:trace>
  <inkml:trace contextRef="#ctx0" brushRef="#br0" timeOffset="914.5127">11777 6258 37 0,'-39'52'18'0,"4"109"-18"0,26-117 40 0,4 30-38 16,5 34 1-16,9 5 0 15,1 0 0-15,0-8-7 16,10-9 1-16,4-18 3 16,5-17 0-16,11-31-2 15,4-21 1-15,5-27 0 16,9-29 0-16,6-27 3 15,-5-18 0-15,-10 5 2 16,-1 22 0-16,-13 22-1 16,-11 25 1-16,-9 40-1 15,-5 35 1-15,-10 12-1 16,0 9 0-16,-5 5-3 16,5 0 1-16,0-5-7 15,0-13 1-15,5-17-5 16,14-26 1-16,-4-31-3 0,14-17 0 15,10-31-1-15,5-30 0 16,15-43 3-16,10-9 0 31</inkml:trace>
  <inkml:trace contextRef="#ctx0" brushRef="#br0" timeOffset="1318.5415">12804 6341 17 0,'-19'-5'8'0,"19"-12"0"16,5 17 14-16,-1 9-13 15,1 21 0 1,5 131 7 0,0 0 1-16,5-9-22 15,-15 9 1-15,0-17 12 16,0-10 1-16,0-34-4 15,0-30 0-15,5-44-3 16,9-21 0-16,6-27-1 16,24-22 0-16,0-34-5 15,5-53 1-15,19-16-3 0,15 3 0 16,-4 18 1-16,-1 35 0 16,0 34 4-16,-4 44 1 15,-16 35 4-15,-9 52 1 0,-5 39 1 16,-19 22 0-16,-10 17-1 15,-6 22 0-15,-4-22-5 16,-10-4 1-16,5-35-2 16,0-30-15 15,49-179 0-31</inkml:trace>
  <inkml:trace contextRef="#ctx0" brushRef="#br0" timeOffset="1869.3594">14644 6576 65 0,'-39'39'32'0,"19"152"-39"16,25-130 48-16,-5 13-44 15,-5 13 1-15,5 0-5 16,0 4 1-16,0 5 7 0,5-9 0 15,5-13-3-15,0-18 1 16,9-21 2-16,11-31 0 16,19-21 2-16,9-26 1 15,11-18-3-15,-1-26 0 0,6-44-5 16,9-17 0-16,-10-13-3 16,-9 5 1-16,-15 34 2 15,-10 26 1-15,-15 49 4 16,-9 42 1-16,-20 40 5 15,-9 56 0-15,-1 40 1 16,0 12 1-16,5 10-4 16,10 7 1-16,0 1-3 15,5-26 1-15,0-26-2 16,10-26 0-16,14-40-2 16,1-43 1-16,19-43-10 15,24-36 1-15,10-29-10 16,30-32 0-16,4-21-2 15,10 5 1-15</inkml:trace>
  <inkml:trace contextRef="#ctx0" brushRef="#br0" timeOffset="2313.2397">16053 6641 57 0,'-14'156'28'0,"38"71"-41"0,-29-171 61 16,-5 5-47-16,-4 9 0 16,-6 8 5-16,-4-13 0 15,9-8-5-15,5-18 0 16,10-17 4-16,10-18 0 15,10-22-3-15,19-21 0 16,0-35-6 0,10-56 1-16,19-18-5 15,11 4 1-15,-1 18 1 16,5 26 1-16,-5 26 6 16,-4 35 1-16,-11 35 4 15,-9 21 0-15,-5 35 2 16,-10 44 1-16,-9 17-2 0,-11-8 0 31,-24 25-7-31,0-26 1 16,5-25-11-16,5-31 1 0,15-31-11 15,19-26 1-15,10-60-2 16,5-97 0-16</inkml:trace>
  <inkml:trace contextRef="#ctx0" brushRef="#br0" timeOffset="2552.9453">17634 6876 47 0,'-15'39'23'0,"25"61"-14"15,0-61 46-15,-10 13-53 16,0 5 1-16,0 12-1 15,0 10 1-15,0-10-8 16,0-4 1-16,-5-17-2 0,5-30 0 16,9-23-12-16,16-16 1 15,9-32-1-15,5-25 0 16</inkml:trace>
  <inkml:trace contextRef="#ctx0" brushRef="#br0" timeOffset="2725.8867">18015 5645 84 0,'-93'-18'42'0,"79"27"-67"16,14-9 95-16,0 4-85 16,0-4 0-16,5 5-27 15,9 3 1-15,6-8 48 16,4 5 0-16</inkml:trace>
  <inkml:trace contextRef="#ctx0" brushRef="#br0" timeOffset="3315.9805">18480 6362 42 0,'0'22'21'0,"20"43"-16"15,-15-38 39-15,-1 25-42 0,1 22 0 0,5 13 0 16,0 8 0-16,0 1-3 31,0 0 0-31,4-14 3 16,1-16 1-16,4-10-1 15,6-12 0-15,9-10 1 16,10-21 1-16,0-4-1 0,10-18 0 16,10-30-4-16,4-30 0 15,-4-23-2-15,-5-12 1 16,-11 17-2-16,-8 17 1 16,-1 23 1-16,-20 34 0 0,-9 39 4 15,-5 52 0-15,-5 9 0 16,-5 4 1-16,0 9 0 15,0-4 0-15,0 4-1 16,1-13 0-16,-1-17-5 16,14-23 0-16,11-21-7 0,24-26 0 15,25-13-8-15,19-30 1 16</inkml:trace>
  <inkml:trace contextRef="#ctx0" brushRef="#br0" timeOffset="3891.373">19860 6706 28 0,'-64'9'14'0,"50"12"1"16,14-12 14-16,0 17-21 16,0 22 0-16,5 26 3 15,9 22 1-15,6-1-16 16,9 10 1-16,-4 21 9 15,-1-13 1-15,-4-13-3 16,-6-22 0-16,1-12 0 16,-5-32 1-16,0-25-2 15,4-39 1-15,1-31-2 16,5-5 0-16,4-25-7 16,10-39 1-1,15-27-6-15,10 14 1 16,0 16-1-16,-10 14 0 15,9 39 4-15,-9 27 0 16,-10 25 7-16,-14 26 1 0,-6 31 4 16,-9 35 0-16,-5 21 1 15,-10 13 1-15,-5-12-3 16,1 8 0-16,-6-5-3 16,5-3 1-16,5-14-1 15,5-21 0-15,5-23 0 16,10-25 0-16,19-31 0 0,20-17 0 15,0-44-2-15,9-47 0 16,20-27-2-16,10 10 0 16,-4 20 0-16,-11 40 1 15,0 31 0-15,-19 34 1 16,-10 44 1-16,0 47 1 0,-15 32 2 16,-10 12 0-16,-9 13-2 15,0 9 0-15,-10-5-8 16,-5-13 0-16,0-25-13 15,5-10 0-15,9-34-1 16,1-39 0-16</inkml:trace>
  <inkml:trace contextRef="#ctx0" brushRef="#br0" timeOffset="5255.019">7818 6349 27 0,'-5'9'13'0,"10"56"-9"0,-5-39 13 16,5 1-16-16,0 3 1 31,5 26-7-15,-5-8 1-16,5-13 0 15,-1-17 1-15,6-18-4 16,14-18 0-16</inkml:trace>
  <inkml:trace contextRef="#ctx0" brushRef="#br0" timeOffset="5395.6794">8136 6219 27 0,'-19'109'13'0,"9"-18"-17"16,5-61 26-16,5-3-24 15,0 7 1-15,10 1-13 16,5 4 0-16</inkml:trace>
  <inkml:trace contextRef="#ctx0" brushRef="#br0" timeOffset="6122.2999">22121 5927 29 0,'-15'31'14'0,"-63"195"-7"16,63-161 15-16,-5 14-21 15,-4 16 0-15,-1 10-8 16,-4 3 0-16,9-12 1 15,11-31 1-15</inkml:trace>
  <inkml:trace contextRef="#ctx0" brushRef="#br0" timeOffset="6318.0164">22375 6136 47 0,'-15'96'23'0,"20"82"-25"16,-5-139 44-16,5 18-52 16,5 4 1-16,5 13-18 15,14-5 0 1</inkml:trace>
  <inkml:trace contextRef="#ctx0" brushRef="#br0" timeOffset="13341.3212">7446 8859 12 0,'0'-22'6'0,"0"-4"-6"0,0 17 7 0,-4-4-6 15,-1-4 1-15,-10-5-2 16,-5 0 1-16,-9-4-2 16,-10-4 0-16,-20-1 1 15,1 1 0-15,-16-5-2 16,-14 0 0-16,-10-4 0 16,-19 0 0-16,-10 17-1 15,-35 1 0-15</inkml:trace>
  <inkml:trace contextRef="#ctx0" brushRef="#br0" timeOffset="13893.8092">4535 8359 9 0,'-249'4'4'0,"-104"53"-4"0,251-44 7 15,-31 13-7-15,-33 17 0 16,-5 1 0-16,-25 8 0 16,-4 13 0-16,-1 5 0 15,0 17 0 1,1 17 0-16,14 18-1 15,5 8 0-15,24-3 1 0,1 16 0 16,23 18-1-16,16 0 1 16,29-18-1-16,24 1 0 15,30-5 0-15,39-4 1 0,29 0-1 16,49-9 1-16,30-17 0 16,39-14 1-16,48-3 0 15,25-14 0-15,40 9 0 16,28-17 1-16,35-5-1 15,39-4 0-15,15-9 0 16,24-4 0-16,5-9 0 16,24 0 0-16,-4-26-1 15,-6-9 0-15,1-8 0 16,-25-9 0-16,1-17 1 16,-16-14 0-16,-24 1 0 15,-24-14 0-15,-35-17 0 16,-39-13 1-16,-29-17 0 15,-44-5 0-15,-44 5-1 16,-39-1 0-16,-25-12 0 16,-44-14 1-16,-44-3-2 15,-29-6 1-15,-49 1-1 16,-40-9 1-16,-48-13-1 0,-35 0 0 16,-53 5-1-16,-34-1 1 15,-40 9 0-15,-39-4 0 16,-44-4 0-16,-19 16 1 15,-50 19-3-15,-24 21 0 0,-49 43-3 16,-19 40 0-16</inkml:trace>
  <inkml:trace contextRef="#ctx0" brushRef="#br0" timeOffset="22089.2351">8122 12386 17 0,'-39'-48'8'0,"-15"27"-5"0,39 21 8 0,0 8-10 16,1 5 1-16,-1 5-1 16,5-5 1-16,0 0-3 31,10 0 1-31,5-4 1 15,10-9 0-15,14 0-1 0,15-5 0 16,10 1-3-16,29 0 0 16,15-9 0-16,44-1 0 15,44 1 0-15,44-13 0 16,54-4 0-16,39-1 1 16,29 1-1-16,15-5 0 15</inkml:trace>
  <inkml:trace contextRef="#ctx0" brushRef="#br0" timeOffset="23771.4075">6737 14678 1 0,'-34'-30'0'0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03:07.506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4286 1552 10 0,'9'0'5'0,"-13"-13"-4"16,4 4 6-16,4-8-5 15,-4-5 1-15,0 0 1 16,0 1 1-16,0 3-6 15,0-3 0-15,0-6 3 16,-4 1 1-16,-1-4-2 0,-15-5 0 16,-4 9-1-16,-11 4 1 15,-9 5-1-15,0 4 0 0,-10 4-1 16,-9 5 1-16,-6 17 0 31,6 17 0-31,-6 27 0 16,15 30 1-16,-4 17 0 15,9-4 0-15,10 13 0 16,19-8 1-16,5 21-1 0,30-9 1 16,0-8-1-16,24-18 0 15,15-4 0-15,14-21 0 16,1-19-1-16,19-21 1 16,0-21-2-16,0-27 0 15,-5-34-4-15,-5-31 0 0,-4-27-2 16,-16-12 0-16</inkml:trace>
  <inkml:trace contextRef="#ctx0" brushRef="#br0" timeOffset="465.9974">4682 665 13 0,'-10'-35'6'0,"20"48"-2"0,0-22 8 15,0 9-12-15,4 26 1 16,-4 9 1-16,0 26 1 16,-5 26-3-16,-5 13 1 0,0 35 1 31,5 22 0-31,-10 4 0 16,0 4 0-16,0-9-1 15,0-8 1-15,0-17-2 16,0-40 1-16,5-21 1 15,0-40 1-15,5-34-1 16,0-35 1-16,10-27-1 16,4-25 0-16,11-48-2 15,14-5 0-15,5 27-3 16,4 17 1-16,1 30 2 16,-5 18 0-16,-5 48 1 15,-14 56 0-15,-11 57 2 0,-4 8 1 16,-5 18-4-16,-6 21 0 15,-4-12-4-15,0-27 1 16,5-21-3-16,5-31 0 16,15-34-2-16,14-44 1 0,10-35 3 15,0-35 0-15,9-21 1 16,11-31 1-16,9-4-2 16,5 21 0-16</inkml:trace>
  <inkml:trace contextRef="#ctx0" brushRef="#br0" timeOffset="1336.3007">5983 1896 1 0,'-4'-13'0'0,"38"-44"21"16,-137-39-21-1,230 114 3-15,-102-96 1 16,-1 4 2-16,-4 4 1 0,-10 13-8 15,-6 10 1-15,-4 16 4 16,-9 14 1-16,-11 17-2 16,-4 13 0-16,-6 26-2 15,-4 17 0-15,-5 5-1 16,-10 18 1-16,5-5 0 16,0 8 1-16,5 1-1 15,9 8 1-15,11-8 0 16,14-9 1-16,15-18-1 15,9-17 1-15,20-21-1 16,10-31 0-16,15-13 0 16,9-22 0-16,-4-13-2 0,-6-22 0 31,1-17-1-31,0-13 0 16,-6 9-1-16,-4 13 0 15,-10 21 0-15,-5 31 1 16,-14 21 1-16,-10 58 1 0,-6 16 0 15,-9 27 0-15,-5 8 1 16,-4 5 0-16,4 26-1 16,5-14 1-16,0-8-2 15,10-21 1-15,-1-10 0 16,6-25 1-16,9-18-1 16,6-26 0-16,4-35 0 0,15-30 1 15,0-9-1-15,0-26 1 16,5-26-2-16,0-9 0 15,-10 22-1-15,-5 26 0 16,0 26 0 0,-10 35 1-16,-4 47 1 15,-11 40 1-15,-9 26 0 16,-5 26 0-16,5 27 0 16,0-10 1-16,-5-4-2 15,-5-21 1-15,0-18-2 0,5-22 1 16,0-17 0-16,0-27 0 15,5-34 0-15,5-39 1 16,9-39-2-16,16-40 1 16,14-21-2-16,14-9 1 15,-4 22 0-15,10 35 0 16,-1 30-1-16,-9 26 0 16,-5 44 1-16,-10 25 0 0,-5 14-4 15,-10 13 1-15,-9 8-6 16,-6-8 1-16,-4 0-1 15,-5-4 1-15,5-14-2 16,4-13 1-16,1-12 3 16,5-14 1-16,9-21 4 15,10-27 1-15,10-17-5 16,5-4 1-16,5 8-1 16,9 18 0-16</inkml:trace>
  <inkml:trace contextRef="#ctx0" brushRef="#br0" timeOffset="1931.6626">8264 1456 24 0,'-20'13'12'0,"-4"53"-16"0,19-45 25 16,-10 19-21-16,-5 7 1 16,-14 14 1-16,-10 18 0 15,0 12-2-15,-5 26 1 16,15-8 1-16,9-9 0 16,16-13 0-16,9-9 0 15,44-43 1 1,14-30 0-16,6-40-3 15,9-26 1-15,6-26-1 16,-6-9 1-16,-9-8-1 16,-6 12 1-16,-9 23-2 15,-10 30 1-15,-14 26 1 16,-15 39 1-16,-10 26 0 0,-5 18 0 16,0 25-1-16,-5 1 1 15,5-5-1-15,5-8 1 16,0-22-2-16,5-13 1 15,5-22 0-15,10-18 1 16,9-29-1-16,15-36 0 16,10-21-1-16,14-27 1 15,1-21-3-15,9-35 0 16,5-17-3-16,0-13 0 16,-4-27-1-16,-1 18 1 0,-10 26 0 15,-14 26 0-15,-15 31 1 16,-14 30 1-16,-25 26 2 15,-15 35 0-15,-14 13 0 16,-5 39 1-16,-15 39 0 16,0 35 1-16,0 18-1 15,5 34 1-15,19 39 0 16,11-4 0-16,14 5 0 31,14 12 1-31,11-17-2 16,14-26 1-16,-5-26 0 0,0-22 0 15,6-35 1-15,-6-34 0 16,-5-27-3-16,-14-26 1 0,-10-38-5 16,-20-32 0-16,-9-21-3 15,-16-30 1-15</inkml:trace>
  <inkml:trace contextRef="#ctx0" brushRef="#br0" timeOffset="3260.2117">9100 1974 11 0,'-14'9'5'0,"-26"25"1"16,36-25 4-16,-1 4-8 15,0-4 1-15,0 0 2 16,0-14 1-16,15-12-7 16,9-5 0-16,16-21 3 0,9-10 1 15,0-21-2-15,10-21 1 16,9 3-2-16,6 5 1 15,4 14-1-15,-14 12 0 0,-10 30 1 32,-15 31 0-32,-15 31 0 15,-19 34 1-15,-14 22 0 16,-16 4 1-16,-9 14-1 16,0 3 0-16,10-16-1 15,-5-14 1-15,4-17-1 0,11-26 1 16,9-35-1-16,5-22 0 15,10-22-2-15,10-25 0 16,9-36-2-16,10-29 0 16,0-1-1-16,1 4 0 0,-1 18 0 15,-10 31 0-15,-4 25 2 16,-20 31 0-16,-20 22 2 16,-19 38 0-16,-5 53 2 15,-19 39 1-15,-11 18 0 16,1 30 0-16,14 9 0 0,15-27 1 15,15-12-1-15,19-9 0 32,25-31-1-32,24-26 1 15,15-34-1-15,39-31 0 16,34-22 0-16,15-30 1 0,0-39-2 16,14-31 1-16,1-17-3 15,-1-26 0-15,-9-35-4 16,-25-13 1-16,-24 4-2 15,-24-13 1-15,-20 22-3 16,-20 17 1-16,-24 40 0 0,-25 30 1 16,-24 30 3-16,-10 40 1 15,-25 30 1-15,-9 43 1 16,0 31 2-16,0 22 0 16,5 21 1-16,9 40 0 15,10 4-1-15,25 13 1 16,24-5-1-16,15 5 0 15,20-8 0-15,29-18 1 16,19-18-1-16,10-26 1 0,10-21 0 16,0-26 0-16,-15-23-1 15,-14-25 1-15,-25-35-4 16,-29-48 0-16,-35-30-3 16,-28-22 1-16,-36-31-2 15,-8-26 0-15,-21 1 0 16,-19 3 0-16,-14 23 1 15,9 38 1-15,19 40 3 16,6 39 0-16,-1 22 1 16,16 25 1-16,23 14 0 15,26 17 0-15,38 9 0 16,30 4 1-16,38-8-1 16,55-1 0-16,39-8-3 15,34-26 1-15,24-5-4 16,6-13 0-16,-1-17-3 0,-4-13 0 15</inkml:trace>
  <inkml:trace contextRef="#ctx0" brushRef="#br0" timeOffset="3901.9221">10695 1770 30 0,'-107'156'15'0,"58"-65"-19"0,44-69 31 0,5 0-26 16,0 0 0-16,20-9 1 16,14-5 1-16,20-21-4 15,9-21 0-15,20-14 0 16,20-22 0-16,5-30-2 16,9-17 1-16,-4-9-2 15,-15-1 0-15,-10 14-2 0,-15 35 1 16,-9 26 2-16,-35 43 1 15,-24 22 4-15,-20 48 0 32,-24 35 2-32,-20 26 1 15,-4 12 0-15,-1 19 1 16,5 3-1-16,11-8 0 0,8-17-3 16,16-23 0-16,9-29 0 15,15-23 0-15,20-30 0 16,24-26 1-16,19-48-2 15,6-34 1-15,19-36-3 16,20-21 1-16,4-39-3 16,1 0 0-16,-6 47-1 15,-14 31 1-15,-19 22 2 16,-20 39 0-16,-25 39 2 0,-19 47 1 16,-20 32 1-16,-10 8 0 0,-4 17 0 15,-1 9 1-15,-4 9-3 16,0-18 1-16,4-12-1 15,6-18 0-15,9-18 1 16,10-21 1-16,19-31-1 31,30-43 0-31,25-26-3 16,14-26 1-16,24-36-2 0,16-25 0 16,4 9-3-16,0 21 1 15,-15 17-1-15,-9 23 1 16,-20 21-1-16,-19 17 1 15,-21 14-6-15,-18 13 1 16,-6 8-1-16,1 9 1 16</inkml:trace>
  <inkml:trace contextRef="#ctx0" brushRef="#br0" timeOffset="4268.9145">13680 1108 54 0,'-44'5'27'0,"10"56"-42"0,14-48 59 16,-19 22-44-16,-20 8 1 16,-9 18-1-16,-1 0 0 15,-4 0-1-15,9 0 1 16,15-9-1-16,15-9 0 16,29-4 1-16,20-8 0 15,24 4 1-15,30 8 0 16,14 1 1-16,-20-14 0 0,50 57 0 15,-15 17 0-15,-20-4-1 16,-19-8 1-16,-20-14-2 16,-24-4 0-16,-25-13-1 15,-34-18 1-15,-25-25-5 16,-19-14 0-16,-5-17-5 16,0-26 1-16,-5-13-1 15,1 0 0-15,13 8 0 16,6 14 1-16,0 8-1 15,-10 26 0-15</inkml:trace>
  <inkml:trace contextRef="#ctx0" brushRef="#br0" timeOffset="4709.5966">9947 2492 22 0,'-406'17'11'0,"-118"13"-14"16,348-12 17-16,-69 4-16 15,-58 8 1-15,-44 0-1 16,-35-3 0-16,-29 3 2 16,-5 9 1-16,-5-8-2 15,0 3 1-15,-4-12 1 16,4 4 1-16,20-4 2 16,39 21 1-16,14 5-1 15,35 4 1-15,54 1-2 16,43 3 1-16,55-12-3 15,48-5 0-15,30-9-3 16,49 1 1-16,54-10-1 16,53 6 1-1,260-14 1-15,43-5 0 16,35-8 2-16,35-13 0 16,58-8 1-16,44-6 1 15,34-16 1-15,30-14 0 16,33-8 0-16,36 13 1 15,13 0-1-15,-4 13 0 0,0 4-1 16,-19 9 0-16,-11 13-2 16,-38 0 1-16,-55 4-2 15,-43 13 0-15,-79-8-9 16,-44 4 1-16,-63 9-8 16,-89-18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07:08.583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12374 7498 28 0,'0'-5'14'0,"-10"-12"-12"0,10 13 15 15,-5-5-16-15,0 0 1 16,0 0 1-16,0 1 0 15,0-1-4-15,1 5 1 16,-1 4 2 0,5 8 1-16,-5 14-1 15,5 4 1-15,0 31-1 16,0 8 0-16,-5 9-1 16,5 13 1-1,-10 26-1 1,-5-13 1-16,1-4 0 0,-11-5 1 15,-9-13-1-15,-5-21 1 0,-5-14 0 16,-10-17 0-16,-10-12 0 16,-14-14 0-16,0 4-3 15,-15-13 0-15,-15-8-3 16,-4-5 1-16,-16-13-2 16,11 0 0-16,19 5-2 15,5-9 0-15,10-5-1 16,10-8 0-16,9-4 2 15,15-5 0-15,5 0 1 16,15 0 1-16,4 4 1 16,11 10 0-16,9 3 3 15,5 9 0-15,9 0 1 16,16 5 1-16,4-5 0 16,30-4 0-16,29-4 1 15,39 12 1-15,15-12-2 16,34-1 1-16,20 5-2 0,5-4 0 15,9-5-2-15,0 9 1 16,-4-1-3-16,-25 1 1 16,-20 9-2-16,-14 12 1 15,-24 10-4-15,-26 12 1 16,-18 18-5-16,-21 4 0 16</inkml:trace>
  <inkml:trace contextRef="#ctx0" brushRef="#br0" timeOffset="643.5681">13127 8102 26 0,'25'-39'13'0,"-16"26"-13"0,-4 22 20 16,-5-1-17-16,0 23 0 15,0 17 1-15,-5 21 0 16,-4 18-6-16,-1 0 1 16,0 0 3-16,0 5 1 15,5-23-1-15,5-17 0 16,10-8 1-16,5-18 0 16,14-26 0-16,10-17 1 0,10-18-3 15,5-31 1-15,0-3-2 16,0-1 0-16,0 1-2 15,-10 21 0-15,0 13-1 16,0 18 1-16,-10 21 2 16,-10 31 0-16,6 26 0 15,-6 17 1-15,-4 13 1 16,-1 18 0-16,1 22-1 16,0 12 1-16,-6-4 0 15,-4-8 1-15,-10-1-1 16,-15-12 0-16,-14-14 1 15,-15-13 0-15,-5-12-1 16,-15-40 1-16,-14-26-5 16,5-31 1-16,9-21-4 15,15-39 0 1,35-96-10-16,23 9 0 16</inkml:trace>
  <inkml:trace contextRef="#ctx0" brushRef="#br0" timeOffset="970.6983">15099 7010 30 0,'-15'5'15'0,"-14"125"-10"16,24-91 18-16,-5 35-23 16,1 26 1-16,-1 27 0 15,-5 7 1-15,5 6-2 16,1-10 0-16,-1 14 0 0,20-5 1 0,-6-17 0 16,1-31 0-16,10 22 0 15,0-30 0-15,-1-9-2 16,-4-18 1-16,-5-12-3 15,-10-14 1-15,-5-8-6 16,-9-18 1-16,-25-21-4 16,-5-35 1-16</inkml:trace>
  <inkml:trace contextRef="#ctx0" brushRef="#br0" timeOffset="2178.8229">14223 8046 37 0,'74'56'18'0,"48"-4"-25"16,-73-30 36-16,5 0-28 16,9 4 0-16,11-9 1 15,9-8 0-15,-5-13-3 16,0-9 1-16,11-9 0 16,-11-13 0-16,0-17-3 15,-14-13 1-15,-10-22-3 16,-10-13 0-16,-5-9-1 15,-5 18 0-15,-5-1 2 16,-4 18 0-16,-6 26 4 16,-4 27 0-16,-5 12 3 15,-5 35 1-15,-5 44 1 0,0 17 0 16,-5 26 0-16,-5 4 0 16,5 9-2-16,0 18 1 15,5-14-2-15,-5-17 1 16,5-8 0-16,5-10 0 15,5-25 1-15,10-13 0 16,14-31 0-16,15-22 1 16,10-26-3-16,4-30 0 15,1-17-3-15,4-10 1 0,1 14-2 16,-11 17 1-16,-4 22-1 16,-10 22 1-16,-5 30 1 15,-4 26 0-15,-6 13 1 16,-9 5 0-16,-11-1 0 15,1-12 1-15,-5-5-2 16,0-8 1-16,0-10 0 16,5-16 1-16,14-5-2 15,15-26 0-15,10-22-2 0,15-26 0 16,-1-26-1-16,11-13 0 16,-1 0-2-16,-4 13 1 15,-6 18 1-15,-14 21 0 16,-10 17 3-16,-9 27 0 0,-11 26 2 15,-9 21 0-15,-10 18 0 16,-5 9 1-16,-5-5-1 16,1 4 0-16,-1-8-1 15,5-8 1-15,0-14-1 16,10-13 1-16,5-18-1 16,9-12 0-16,1-18-2 15,-1-25 1-15,1-19-2 16,0-21 0-16,-1 0-2 15,-4 9 1-15,-5 13 0 16,-10 17 1-16,-5 17 0 16,-5 14 1-16,-5 8 1 0,1 14 0 15,-1 3 0-15,-5 10 1 16,6 4-1-16,9-5 0 16,15 0 0-16,9 1 1 15,15-10 0-15,20 1 0 16,20 0-1-16,-1 0 1 15,5 8-1-15,6 0 1 16,-11 9-1-16,-9 5 0 0,-11 4 1 16,-14 4 0-16,-14 9 0 15,-15-9 1-15,-5-4 0 16,-5-9 0-16,0-5 0 16,5-12 0-16,4-9-1 15,11-9 1-15,4-12-1 16,11-5 0-16,14 0 0 31,9 4 0-31,11 13-1 16,-1 13 1-16,11 5 0 0,4 0 0 15,5 8-1-15,0-4 0 16,0 0-4-16,5-4 1 16,5 0-5-16,-5-5 0 15,5 5-7-15,-5 13 1 16,-10 4-1-16,15 0 1 31</inkml:trace>
  <inkml:trace contextRef="#ctx0" brushRef="#br0" timeOffset="3324.1024">9727 8307 24 0,'9'17'12'0,"11"0"-9"0,-15-17 12 0,5 0-14 15,-1 0 0-15,1 0 2 16,0 0 1-16,-10 0-4 16,-5 0 0-16,-5 5 2 15,-4 8 1-15,-11 4-2 16,-19 14 1-16,-10-1-1 16,-14 9 0-16,-15 9-1 15,-30-9 1-15,-9 9-1 16,-25 0 1-16,-10-5-1 15,-14-3 1-15,-20-10-1 16,10 5 1-16,10 8-1 16,-5 1 0-16,10 4 0 15,19-5 0-15,15 1 0 16,19-5 0-16,25 0 0 16,15-17 0-16,14-5 0 0,15-8 1 15,15-9-1-15,9-5 0 16,10-8-3-16,10-4 1 15,10-1-7-15,5 1 0 16</inkml:trace>
  <inkml:trace contextRef="#ctx0" brushRef="#br0" timeOffset="3654.531">8146 8407 22 0,'0'21'11'0,"-5"53"-8"0,0-52 11 16,-9 8-13-16,-16 5 1 16,-14 4 1-16,-14 9 0 15,-16-4-3-15,-24-1 1 16,-14 5 2-16,-20 4 1 0,4 5-2 15,-13-14 1-15,8 1-1 16,21-5 0-16,14 4-1 16,25 1 0-16,34 4 0 15,43 8 0-15,50 10 1 16,59 8 0-16,63-9-2 16,34-13 0-16,35-9-10 15,-5-12 1-15</inkml:trace>
  <inkml:trace contextRef="#ctx0" brushRef="#br0" timeOffset="8910.6068">2676 9450 15 0,'10'-21'7'0,"29"-18"-3"0,-34 26 7 0,9-9-10 15,1-4 0-15,5-5 2 32,-6 1 0-32,1 8-3 15,0-4 0-15,-1 9 3 16,-4 8 0-16,0 26 1 15,-5 18 0-15,-5 13 0 16,5 26 0-16,-5-9-1 16,9 9 1-16,-9 0-2 15,5-13 0-15,5-9-1 16,5-9 0-16,4-16 0 16,16-19 0-16,-6-21-1 15,10-17 1-15,0-18 0 0,5-17 0 16,-19-14-1-16,9-12 1 15,-10 17-1-15,-4 18 0 16,0 16 1-16,-6 27 1 16,1 31 0-16,-10 17 0 15,5 21 0-15,-5 1 1 16,-1-9-1-16,1-1 1 16,5-7-2-16,5-14 0 15,14-13-1-15,10-22 0 16,15-26 0-16,10-30 1 0,14-22-3 15,-5-22 0-15,6 5-1 16,-25 4 1-16,-6 13-1 16,1 17 1-16,-29 18-1 15,-10 30 0-15,-10 27 1 16,-5 8 1-16,0 17-3 16,0 5 0-16,-5 4-3 15,5 0 0-15,5 0-3 16,5-8 0-16</inkml:trace>
  <inkml:trace contextRef="#ctx0" brushRef="#br0" timeOffset="9276.3125">4070 9207 29 0,'-39'74'14'0,"24"17"-19"0,11-73 26 15,-6 12-20-15,5 5 0 0,5 4 0 16,5-4 0-16,9-9-1 16,11-9 0-16,9 1 1 15,10-10 1-15,5-16 0 16,0-18 0-16,-5-9 0 16,-5-13 0-16,-14-17-1 15,-11-5 1-15,-14-4-2 16,-9 9 1-16,-11 13-1 15,-4 17 0-15,-16 22 0 0,6 17 0 16,0 22-1-16,5 13 1 16,4 9-4-16,10 4 1 15,6 5-3-15,4-9 1 16,10-9-4-16,14-13 1 16,1-13-2-16,9-13 1 15</inkml:trace>
  <inkml:trace contextRef="#ctx0" brushRef="#br0" timeOffset="9577.843">4520 9094 20 0,'40'-26'10'0,"-35"47"-7"0,4-8 21 0,-4 14-21 15,5 20 1-15,-10 10 1 16,0 4 1-16,0 4-8 16,0-4 1-16,-10-13 4 15,5-5 1-15,5-4-2 16,-5-8 1-16,10-9-1 15,0-14 1-15,10-21-2 16,9-17 1-16,11-9-1 16,-6-18 1-16,5-4-2 15,15 5 0-15,0-1 0 16,5 18 0-16,0 13-1 16,-5 13 0-16,-5 13-4 15,0 9 1-15,-20 4-4 16,-4 0 1-16,4 0-4 0,-9 4 0 15,0-4-1-15,4 5 1 16</inkml:trace>
  <inkml:trace contextRef="#ctx0" brushRef="#br0" timeOffset="10021.6999">5475 9416 30 0,'-15'-83'15'0,"25"0"-25"16,-5 57 33-16,-1 5-24 15,-8-1 1-15,-6 9 0 16,-5 17 0-16,-14 22 0 16,-1 18 1-16,-9 17 0 15,5 17 1-15,5-4 0 16,4 0 0-16,1-5 0 15,14-12 0 1,30-31 1-16,19-26 0 16,5-13-2-16,5-26 1 15,0-18-1-15,-1-17 1 16,6-13-3-16,5-21 1 31,0 8-3-31,-5-14 0 16,-5 1 0-16,-5 5 0 0,-10 25 2 15,-10 18 0-15,-14 34 3 16,-15 36 0-16,-14 29 4 16,-11 45 0-1,-4 130-2 1,19-22 0-16,10-27-8 16,10-33 1-16,15-27-8 15,-5-26 1-15</inkml:trace>
  <inkml:trace contextRef="#ctx0" brushRef="#br0" timeOffset="50010.012">5161 17366 6 0,'-4'9'3'0,"-1"-31"-3"0,0 22 4 16,0-9-4-16,-5 1 1 16,-5-1-1-16,1-4 1 0,-6 0-1 15,-4-4 0-15,-6-5 1 16</inkml:trace>
  <inkml:trace contextRef="#ctx0" brushRef="#br0" timeOffset="56710.1332">3395 16657 40 0,'0'0'20'0,"-171"-13"-20"16,112 9 21-16,-29 4-22 0,-15 13 1 15,-14 17 0-15,-1 5 0 16,-28 17 0-16,9 9 0 0,9 13-1 16,11 0 1-16,9 4-1 15,25-4 1-15,0 9-1 16,14 0 1-16,6 8-1 15,14-8 0-15,24 8 0 16,11-4 0-16,14 0 0 16,14-4 1-16,6-10-1 15,29 6 0-15,19 12-1 16,16-4 1 0,23 13 1-16,6-17 0 15,19-9 0-15,10-5 0 16,19-12 1-16,-4-18 0 0,4-17 0 15,6-18 1-15,19-13-2 16,-10-30 1-16,10-9-1 16,-5-13 0-16,10-8 0 15,-20 8 1-15,-19-4-1 16,-6 4 1-16,-14 0 0 16,-24 0 0-16,-15 9 0 15,-20-9 0-15,-14 4 0 0,-20 5 1 16,-14-4-2-16,-20-5 1 15,-20-4-1-15,-14-5 0 16,-15 13-1-16,-5-3 0 0,-25-10-1 16,-14 0 1-16,-15-4-1 15,-19 5 0-15,5 4 1 32,-15 8 1-32,-5 9-1 15,-10 5 1-15,-10 12-1 0,20 5 1 16,-10 13 0-16,6 0 0 15,4 17-2-15,-5 10 0 16,19 16-4-16,11 0 0 0,29 5-3 16,4-4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08:27.347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3596 1165 12 0,'-15'-9'6'0,"15"-8"-4"0,0 8 6 15,5 1-7-15,0-10 0 16,0 1 0-16,0-5 1 16,-1-4-3-16,1 4 1 0,0 5 1 15,5-1 0-15,-5 10 0 16,0 16 0-16,-5 23 0 15,0 4 1-15,0 34-1 16,-5 9 0-16,0 22 0 16,0 9 1-16,0 4-2 15,0-17 1-15,0 0-1 16,5-5 1-16,0-8 0 16,5-14 1-16,5-12-1 15,0-1 0-15,10-21 0 0,14-9 1 16,15 0 0-16,0-8 1 15,14-10-2-15,20 1 1 16,5-5-2-16,1 1 1 16,8-5-6-16,-8-9 1 15,3-8-4-15,-8-14 0 16,-16-12 0-16,1-1 0 16</inkml:trace>
  <inkml:trace contextRef="#ctx0" brushRef="#br0" timeOffset="400.4817">4922 1548 4 0,'9'-92'2'0,"-4"23"1"0,-5 56 2 0,0 0-6 16,0 0 1-16,0 4-2 16,0 0 1-16,0 9 2 15,5-4 0-15,5 4 0 16,5 4 1-16,-1 9 1 16,6 18 1-16,0 25 1 15,-1 31 1-15,1 18-1 16,-15 21 0-16,4 26-2 15,-4-8 0-15,0-14-4 16,-5-21 1-16,5-27-1 0,0-42 0 16,5-45-2-1,4-43 1-15,6-39-1 0,14-26 0 16,0-30 0-16,20-40 0 16,0-4-1-16,-10-9 1 15,0 5 1-15,0 17 1 16,0 22 0-16,-5 34 1 15,-9 27 0-15,-11 26 1 16,-9 17 0-16,-15 22 1 16,-5 17 0-16,1 9 1 0,-1 4 0 15,0 1 0-15,0-1 0 32,5 5 0-32,5 4-3 15,-4 4 0-15,-1 5-5 16,14-9 0-16</inkml:trace>
  <inkml:trace contextRef="#ctx0" brushRef="#br0" timeOffset="494.2636">6023 678 1 0,'83'39'0'0</inkml:trace>
  <inkml:trace contextRef="#ctx0" brushRef="#br0" timeOffset="879.9918">6346 1195 14 0,'14'13'7'0,"16"-26"-1"0,-21 5 8 0,1 3-14 15,-5 1 1-15,-10-9 0 16,-10 0 0-16,-4 0-2 16,-6 4 1-16,-9 14 0 15,-10 3 1-15,-10 5-1 16,1 9 1-16,4 13 0 15,9 4 0-15,6 13-1 16,15-4 0-16,9 9 0 16,25 12 1-16,19-12 0 15,10-5 1-15,15 0-1 16,9 5 1-16,1-5-1 16,-1-4 1-16,-14 8 0 0,-20 9 0 15,-24-4-1-15,-35 5 1 16,-9-1-1-16,-15-22 1 15,-9-25 0-15,-1-18 0 16,5-26-1-16,5-18 1 0,20 1-2 16,19-10 0-16,20 10-3 15,19-1 1-15,10 1-4 16,25-1 0-16,19-3-3 31,25-6 1-31</inkml:trace>
  <inkml:trace contextRef="#ctx0" brushRef="#br0" timeOffset="1181.8557">7437 1113 17 0,'39'-78'8'0,"0"17"-18"0,-29 48 10 15,-10-14-4-15,-5-3 1 16,0-13 13 0,-83-62-10-1,156 131 3-15,-87-87 1 16,4 18 0-16,0 8 1 15,-4 18 2-15,-1 17 0 16,-4 43-5-16,-1 22 0 0,-14 31-2 16,5 17 1-16,5 48-1 15,14 13 1-15,10-4-2 16,20-5 0-16,24 0 2 16,15-17 0-16,14-26 0 15,11-31 0-15,-6-30-2 16,0-35 1-16,1-39-4 15,-1-22 1-15,-4-12-4 16,-6-23 0-16</inkml:trace>
  <inkml:trace contextRef="#ctx0" brushRef="#br0" timeOffset="1369.3305">6859 1182 37 0,'152'-8'18'0,"93"8"-27"0,-157 0 36 0,10 0-43 16,14 4 0-16,20 5-2 16,-5-18 0-16</inkml:trace>
  <inkml:trace contextRef="#ctx0" brushRef="#br0" timeOffset="1479.6576">8983 961 1 0,'34'17'0'0</inkml:trace>
  <inkml:trace contextRef="#ctx0" brushRef="#br0" timeOffset="1784.8592">9502 978 22 0,'14'-35'11'0,"-14"22"-9"0,0 9 12 16,-10 4-15-16,-9 13 1 15,-11 13 0-15,-18 13 0 0,-21 18-1 16,-9 12 1-16,-5 14 0 16,9 13 0-16,15-1-1 15,15-8 1-15,20-9 0 16,14-12 1-16,20-10 1 15,24-4 0-15,15-8 1 16,5-5 0-16,5 0 0 16,-1 9 0-16,-14 4-1 15,-14 5 1-15,-20 17-1 16,-15 13 0-16,-30-5-4 16,-28 1 1-16,-15-9-6 15,-1-13 0-15,21-13-2 16,23-31 0-16</inkml:trace>
  <inkml:trace contextRef="#ctx0" brushRef="#br0" timeOffset="2380.7988">2436 2766 24 0,'-333'-74'12'0,"235"82"-16"0,74 1 22 16,9-9-19-16,-9 0 1 15,19 0-2-15,5 4 0 0,20-4 2 16,19 0 0-16,29 9-2 16,15 0 1-16,30-5-1 15,34 5 1-15,44 8 1 16,29-4 0 0,298 13 1-16,-28-8 0 15,-6-10 2-15,30 1 1 16,-10-18 0-16,5 5 1 15,24 4 0-15,-5-4 0 16,11-5-1-16,-21 5 0 16,16-1-2-16,-25-8 1 15,210-4-7 1,-181 4 1-16,-122 0-7 31,-93 8 1-31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7-01-10T14:13:29.075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1-10T14:13:32.279"/>
    </inkml:context>
  </inkml:definitions>
  <inkml:trace contextRef="#ctx0" brushRef="#br0">17521 18975 0,'0'0'15,"-10"9"1,10-9 0,0 0-1,0 0 1</inkml:trace>
  <inkml:trace contextRef="#ctx1" brushRef="#br0">9154 11338 24 0,'0'-4'12'0,"5"-5"-9"16,5 5 13-16,-5-9-16 15,0 0 1-15,-5 0 0 16,0-5 0-16,-10 5-1 16,0 0 0-16,-5 0 0 15,-4 0 1-15,-6 0-1 16,-4 4 0-16,-5-4 0 15,-5 9 1-15,-15-1-2 16,-5 10 1-16,0 3 0 16,1 10 1-16,-11 12 0 15,5 14 0-15,6 25 1 16,4 18 0-16,15-4-1 16,5-5 1-16,14 1 0 15,10-14 0-15,10-9-2 16,10-8 1-16,10-13-1 0,9-18 1 15,15-17 0-15,15-17 0 16,4-13-1-16,1-14 1 16,-1 1 0-16,-9-10 0 15,-5-3-1-15,-10 12 1 0,-4 14-1 16,-6 26 0-16,5 12 0 16,-4 18 1-16,-1 13-1 15,5 9 0-15,5 0-1 16,0 0 1-16,6-4-3 15,8-14 0-15,11-4-7 16,4-22 0-16</inkml:trace>
  <inkml:trace contextRef="#ctx1" brushRef="#br0" timeOffset="813.8077">7990 10690 28 0,'-44'-9'14'0,"9"92"-15"0,30-57 18 0,1 13-17 16,4 5 0-16,0-1 0 16,4 5 0-16,6 0-1 15,0-13 0 1,5-14-2-16,9-16 1 16,5-10-5-16,6-21 0 0</inkml:trace>
  <inkml:trace contextRef="#ctx1" brushRef="#br0" timeOffset="1001.2513">8939 10716 30 0,'24'-9'15'0,"-4"27"-15"0,-15-10 26 15,5 6-26-15,-6 16 0 16,1 18-4-16,5 13 1 15,0 4-4-15,9 13 0 16</inkml:trace>
  <inkml:trace contextRef="#ctx1" brushRef="#br0" timeOffset="1684.0248">11072 10934 28 0,'-39'30'14'0,"5"27"-11"16,24-31 20-16,-5 4-23 0,1 18 1 16,-1 17 0-16,-5 22 0 15,11 9-2-15,-1 4 1 16,0-13 1-16,0-22 1 15,5-13-1-15,0-21 0 16,10-23 0-16,10-25 0 16,14-31-2-16,15-17 1 15,15-13 0-15,0 12 0 0,9-3-1 16,11 12 0-16,-1 18 1 16,-10 13 0-16,-4 13 1 15,0 26 1-15,-15 22 0 16,-5 39 0-16,-20 26-1 15,-14 4 0-15,-15-12-1 16,-19-14 0-16,-16-17-1 16,-9-22 1-16,1-39-2 15,13-35 0-15,6-30-3 16,9-22 0-16,6-9-5 16,-1-4 1-16</inkml:trace>
  <inkml:trace contextRef="#ctx1" brushRef="#br0" timeOffset="1965.3058">10074 10542 35 0,'-5'4'17'0,"15"70"-20"0,-5-52 30 0,0 26-27 16,4 9 1-16,11-1-3 16,-10 14 1-16,5-9-3 15,-6-1 0-15,6-16-5 16,0-18 0-16</inkml:trace>
  <inkml:trace contextRef="#ctx1" brushRef="#br0" timeOffset="2184.0307">12173 10346 40 0,'44'153'20'0,"-29"86"-27"15,-5-165 37-15,-1 8-41 16,16-8 1-16,9-13-10 0,-5-56 0 16</inkml:trace>
  <inkml:trace contextRef="#ctx1" brushRef="#br0" timeOffset="3979.6343">14145 11268 12 0,'20'-8'6'0,"-1"-1"2"0,-14 0-1 16,5 1-6-16,0 3 0 16,-1-3 1-16,-4 3 1 0,-5 5-3 15,5-8 1-15,0-1 2 16,-5 0 0-16,5-8 0 15,-5 4 0-15,5-5 0 16,-5-3 1-16,0-6-2 16,-5-3 0-16,0 0 0 15,-5-10 0-15,-4-7-1 16,-16 3 0-16,-4 5-2 16,-5 4 0-16,-5 9 0 15,10 17 0-15,-11 22 0 16,1 22 1-16,5 13 0 15,0 17 1-15,5 22 0 16,14 18 1-16,15 21 0 16,10 22 0-16,10-9-1 0,5 0 0 15,4 5-1-15,5-14 1 16,1-21-1-16,-6-18 1 16,-4-17-2-1,-10-30 0-15,-10-31-6 16,-15-35 0-16,-10-26-3 15,-23-17 0-15</inkml:trace>
  <inkml:trace contextRef="#ctx1" brushRef="#br0" timeOffset="4131.8771">13210 11573 24 0,'-93'0'12'0,"15"39"-11"16,68-17 20-16,10 8-18 16,20 1 1-16,19-5 1 15,34-9 0-15,40-4-7 16,29-4 0-16,24-13 4 0,15-5 1 0,0-4-7 15,-14-5 0-15,-25-12-6 16,-25-5 1-16</inkml:trace>
  <inkml:trace contextRef="#ctx1" brushRef="#br0" timeOffset="4561.4199">13142 10355 35 0,'-15'-4'17'0,"-9"73"-24"0,24-43 30 15,10 14-25-15,-1 7 1 16,1 23-7-16,5 0 1 0,-1-1 3 16,6 1 0-16</inkml:trace>
  <inkml:trace contextRef="#ctx1" brushRef="#br0" timeOffset="4764.4857">14223 10499 43 0,'-29'104'21'0,"19"135"-30"15,20-174 42-15,9 9-40 16,6 9 0-16,9 0-15 16,10-35 1-16</inkml:trace>
  <inkml:trace contextRef="#ctx1" brushRef="#br0" timeOffset="5579.328">16631 11790 27 0,'49'-52'13'0,"-5"-48"-10"0,-40 74 15 16,1-13-16-16,-5 0 0 15,-5-9 0-15,-9 0 1 16,-11 5-5-16,-14-1 1 16,-10 18 1-16,-9 17 0 15,-6 18-2-15,-5 13 1 0,-9 26-1 16,0 8 1-16,0 1 0 15,14-1 0-15,10-4 1 16,15-8 0-16,19-5 1 16,20-13 0-16,20-13 1 15,19-13 0 1,5-17-1-16,10-9 1 16,10-5-1-16,4 1 1 0,1 8-2 15,-1 22 1-15,-4 26 0 16,4 31 0-16,-4 21 0 15,4 31 1-15,-4 26 0 16,-5 8 0-16,-10 1-2 16,-10-14 1-16,-15-17-3 15,-14-17 0-15,-20-40-2 16,-24-34 1-16,-25-44-4 16,-19-39 1-16,-20-47-3 15,-14-10 1-15</inkml:trace>
  <inkml:trace contextRef="#ctx1" brushRef="#br0" timeOffset="5919.7965">15618 10390 36 0,'-20'43'18'0,"1"75"-23"16,19-70 33-16,9 21-30 16,1 5 0-16,0 4-8 15,0-4 0-15,4-21 6 16,6-40 1-16</inkml:trace>
  <inkml:trace contextRef="#ctx1" brushRef="#br0" timeOffset="6154.1843">17624 10377 41 0,'24'-13'20'0,"-4"48"-25"0,-15-18 38 0,-10 31-32 16,-5 26 0-16,-5 26-9 16,1 0 0-16,-1 4 0 15,-9-30 1-15</inkml:trace>
  <inkml:trace contextRef="#ctx1" brushRef="#br0" timeOffset="6873.7814">18299 10259 35 0,'-73'18'17'0,"19"25"-21"15,54-25 25-15,0-1-21 16,15-4 0-16,9 5-2 0,5-5 0 15,11-5 2-15,4-3 0 16,9-10-1-16,6-8 0 16,10 0 0-1,-11 0 0-15,-9 4 1 16,-5 9 1-16,-9 9 1 16,-11 22 0-16,-14 25 0 15,-10 40 1-15,0 30 0 16,-5 0 0-16,5 13-1 15,5 22 0-15,9-13-1 0,11-4 1 16,4-14-2-16,1-17 1 16,4-13-1-16,-10-4 1 15,1-9-1-15,-6-5 0 16,-4 10 1-16,-10-1 0 16,-10-4 1-16,-14 9 1 15,-21-18-1-15,-23 5 1 16,-11-5-3-16,-33-8 0 0,-21-27-5 15,-33-25 0-15,9-14-8 16,-48-30 0-16</inkml:trace>
  <inkml:trace contextRef="#ctx1" brushRef="#br0" timeOffset="7220.2497">15026 12086 44 0,'44'-30'22'0,"-5"86"-29"0,-34-30 38 0,-5 31-32 16,-20 30 0-16,-29 13-8 15,-39 26 0-15,-15 22 3 16,-34-9 0-16</inkml:trace>
  <inkml:trace contextRef="#ctx1" brushRef="#br0" timeOffset="7667.8508">12437 12256 36 0,'49'30'18'0,"74"40"-21"16,-89-44 27-16,10 4-24 15,5 5 1-15,-15 4-6 16,-24 13 1-16,-40 9 0 16,-43 18 1-1,-30-1-6-15,-39-4 0 16</inkml:trace>
  <inkml:trace contextRef="#ctx1" brushRef="#br0" timeOffset="8101.5557">10094 11747 38 0,'0'-18'19'0,"14"75"-24"0,-4-13 36 0,-10 43-32 15,0 65 1-15,-44 43-20 16,-44 49 0-16</inkml:trace>
  <inkml:trace contextRef="#ctx1" brushRef="#br0" timeOffset="8820.7977">8176 10586 36 0,'9'-48'18'0,"-28"17"-18"0,14 23 26 0,-10-1-27 16,-9 5 1-16,-15 4 0 15,-15 13 0-15,-10 13-2 16,-39 9 1-16,-14 30-2 16,-20 4 1-16,0 10-1 15,-15-1 1-15,10 0-1 16,5-4 1-16,15-9 0 16,19 1 1-16,15-10 1 15,20-4 0-15,14 1 0 0,20 3 1 16,14 18 1-16,15 4 0 15,5 14 1-15,10 3 1 16,5 23-2-16,4 8 1 0,1 4 0 16,-6 1 0-16,6-9-4 15,-5-22 1-15,4-22-5 16,11-30 1-16,9-9-6 16,19-30 0-16</inkml:trace>
  <inkml:trace contextRef="#ctx1" brushRef="#br0" timeOffset="39026.9073">7672 14117 23 0,'-15'-35'11'0,"0"22"-9"0,15 0 11 15,-5-4-13-15,0 0 1 16,1-10 0-16,-6 1 0 15,-5-8-2-15,-5-1 1 16,1-4 0-16,-6 4 1 16,-4 0-1-16,-10-4 0 15,-5 0 0-15,-5 0 0 0,-15 4 0 16,6 4 0-16,-6 10 0 16,-9-5 0-16,-11 4-1 15,1 9 1 1,-59 8 0-1,25 18 1-15,-15 14 0 0,0 12 0 16,14 17 0-16,-4 27 1 16,5 13-1-16,9 4 0 15,10 13-1-15,25 8 1 16,24 19 0-16,29-6 0 16,40-7 1-1,34-23 0-15,43-4 1 16,40-26 1-16,20-9-1 15,34-13 0-15,0-21-2 16,-45-9 1-16,65-14-2 16,-15-16 1-16,-30-23-1 0,-24-12 1 15,-30-18-1-15,-24-18 0 16,-34 1-1-16,-29-4 1 16,-20 3-3-16,-35 1 0 0,-24 0 0 15,-14 4 0-15,-20 0-1 16,-5 9 1-16,0 17 0 15,0 13 0-15,10 18-2 16,9 17 0-16,30 13-2 16,30 17 0-16</inkml:trace>
  <inkml:trace contextRef="#ctx1" brushRef="#br0" timeOffset="39602.2805">8983 15279 30 0,'-25'17'15'0,"50"18"-15"16,-15-27 29-16,9-3-28 15,15-5 0-15,6-9 2 0,9-8 0 16,-5-9-4-16,0-14 0 0,9-3 2 16,1-1 1-16,5-12-2 15,-5-1 1-15,-10-8-2 16,-15-9 1-16,-14-4-2 16,-20 0 1-16,-19 4-1 15,-11 17 1-15,1 22 0 16,-20 27 1-16,-14 38 2 15,-6 35 0-15,1 22 0 16,4 26 1 0,16 27 0-16,18 3 0 15,26-17 0-15,23-17 0 16,30-22-1-16,15-17 0 16,14-36-2-16,25-21 0 15,5-13-3-15,19-26 1 16,6-39-9-16,-6-13 0 0,5-9-2 15,-14-22 0-15</inkml:trace>
  <inkml:trace contextRef="#ctx1" brushRef="#br0" timeOffset="40511.3597">10314 14500 28 0,'-83'87'14'0,"9"139"-16"0,60-178 24 15,-6 9-20-15,-9 12 0 16,4 18 1-16,6 0 0 15,4-4-4-15,5-14 1 16,5-3 3-16,10-19 0 31,20-42 0-31,4-31 1 16,15-22-2-16,10-22 0 16,9-4-1-16,1 0 0 0,0 0-2 15,-6 22 1-15,-4 22-2 16,0 17 1-16,-5 13 2 15,-5 13 0-15,-10 17 0 16,-4 14 1-16,-11 4-1 16,1 21 1-16,-6-12-1 15,1 4 1-15,5-9-1 16,-6-13 1-16,11-22-1 16,4-25 1-16,15-18-1 0,10-22 1 15,5-9-3-15,4-12 1 16,1-14-2-16,-1 9 1 15,-4 17-1-15,-5 27 1 16,-10 26 0-16,-10 25 1 16,-19 14 2-16,-5 17 0 15,-5 18 0-15,-5 13 1 16,-5-1-2 0,5-8 1-16,5-13-3 15,-5-9 1-15,14-17 0 16,6-26 0-16,14-27-1 15,10-25 0-15,5-22 0 16,20-9 0-16,9-26-1 0,0-9 0 16,1 22-1-16,-11 22 1 15,-9 30 1-15,-15 35 0 16,-15 26 3-16,-14 22 0 0,-10 26 0 16,-10 43 0-16,-5 18 1 15,0 0 0-15,-4 17-2 16,-6 9 0-16,-4-9-1 15,-1-17 0-15,-4-31 0 16,-1-21 0-16,11-31 1 16,4-26 0-16,0-47 0 15,6-45 1-15,-6-34-2 16,0-48 0-16,5-52-2 16,10 5 0-16,10 12-2 15,15 22 0-15,14 35 1 16,10 22 0-16,24 34 2 15,10 22 1-15,25 22 1 16,5 22 1-16,-6 17 0 16,-4 13 0-16,-15 4-1 15,-19 5 0-15,-30 9-3 16,-30 8 1-16,-33 4-1 0,-30 1 0 16,-9-14 0-16,-1-21 0 15,0-22-1-15,11-22 0 16,8-12-3-16,21 3 1 15,14-12-5-15,20-5 0 0,19-4-2 32,20 4 1-32</inkml:trace>
  <inkml:trace contextRef="#ctx1" brushRef="#br0" timeOffset="40792.6464">13778 13735 46 0,'-24'60'23'0,"-1"162"-36"0,10-165 51 16,-4 34-38-16,-1 44 1 0,1 13-2 16,4-9 1-16,5 0-1 15,20-17 0-15,14-26 0 16,11-14 0-16,9-25-1 15,-5-22 1-15,5-31-1 16,10-26 1-16,0-4-3 16,-6-22 1-16,-8-17-5 15,-16-26 0-15,-9-5-3 16,-20 0 1-16</inkml:trace>
  <inkml:trace contextRef="#ctx1" brushRef="#br0" timeOffset="40949.4393">13034 14683 34 0,'-151'148'17'0,"82"-48"-22"16,69-83 34-16,5 0-29 16,15-4 1-16,19 0-5 15,24-17 0-15,20-9-1 16,20-4 1-16,24-9-5 0,10-1 0 16</inkml:trace>
  <inkml:trace contextRef="#ctx1" brushRef="#br0" timeOffset="41298.267">14209 14817 62 0,'-20'61'31'0,"10"22"-46"0,5-66 68 0,5 10-53 16,-5 3 0-16,10 5-1 15,5-5 1-15,5 5-3 16,4-13 1-16,11-9-2 15,19-13 0-15,4-9-1 16,16-17 0-16,-5-4 2 16,-1-1 1-16,-4 1 4 15,-5 12 0-15,-5 14 4 16,-10 8 1-16,-10 22 0 0,-9 27 1 16,-10 34-3-16,-6 8 0 15,-8 14-2-15,-11-9 0 16,-10 17-3-16,1 5 0 15,-10 4-3-15,-15 0 0 16,-5-17-4-16,0-13 0 16,10-22-6-16,10-26 0 15,19-40-6-15,25-29 1 16</inkml:trace>
  <inkml:trace contextRef="#ctx1" brushRef="#br0" timeOffset="41704.5842">15422 14365 44 0,'-83'-13'22'0,"29"-35"-18"0,49 44 37 16,5-9-41-16,15-5 1 15,-1 1 0-15,11 4 0 16,-1 9-2-16,1 12 1 15,-1 18 0-15,-4 44 1 16,-5 39-1-16,-11 21 1 16,-4 23-4-16,-9 20 1 15,-6-3-3-15,5-18 1 16,5-26-2-16,10-30 0 16,5-31-3-16,10-21 0 0,9-40-2 15,15-17 0-15</inkml:trace>
  <inkml:trace contextRef="#ctx1" brushRef="#br0" timeOffset="41909.268">16039 14831 54 0,'-69'95'27'0,"-9"84"-37"16,63-119 54-16,-9 23-44 15,-1 4 0-15,1 0 1 16,4-9 0-16,10-4-4 15,10-22 0-15,10-17-3 16,5-22 1-16,14-21-7 16,10-18 0-16,20-40-3 0,14-25 1 15</inkml:trace>
  <inkml:trace contextRef="#ctx1" brushRef="#br0" timeOffset="42061.9567">15838 14378 45 0,'-49'52'22'0,"25"-12"-33"16,24-36 44-16,9 0-43 15,11 1 1-15,9-5-13 16,30-5 1-16</inkml:trace>
  <inkml:trace contextRef="#ctx1" brushRef="#br0" timeOffset="42401.2247">17159 14539 44 0,'-24'4'22'0,"-40"31"-27"0,44-22 38 16,1 5-33-16,-11 8 1 15,-14 0 2-15,-5 13 0 16,-4 0-5-16,9 0 1 15,4 5 1-15,16-5 1 16,14 0-1-16,15-8 0 0,20 3 0 16,14 1 1-16,0 9 2 15,10-1 0-15,0 9 0 16,0 1 0-16,-15 3 0 16,-15 1 0-16,-19-1-1 15,-19-4 1-15,-30-8-2 16,-20-18 0-16,-14-13 0 15,-5-26 0-15,5-26-6 16,15-9 1-16,19-13-7 16,24 0 0-16,25-8-5 15,34-14 1-15</inkml:trace>
  <inkml:trace contextRef="#ctx1" brushRef="#br0" timeOffset="42685.7984">17834 13843 65 0,'-49'0'32'0,"15"92"-41"0,34-62 65 16,0 14-56-16,-10 12 0 16,1 27 0-16,4 34 1 0,5 22-4 15,0 5 1-15,5-5-3 16,9 0 0-16,20-21-1 15,6-10 0-15,4-12 1 16,9-35 0-16,1-18 0 16,-5-25 1-16,5-18 1 15,-5-22 1-15,-10-17-4 16,-10-13 1-16,-19-31-8 16,-5-21 1-16</inkml:trace>
  <inkml:trace contextRef="#ctx1" brushRef="#br0" timeOffset="42810.8181">17330 14269 57 0,'-78'18'28'0,"112"104"-25"16,1-92 54-16,43 18-56 15,34-9 0-15,50 0-10 0,34-4 1 16,29-13-4-16,9-31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15:13.201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7-01-10T14:15:23.442"/>
    </inkml:context>
  </inkml:definitions>
  <inkml:trace contextRef="#ctx0" brushRef="#br0">4794 9016 10 0,'-4'0'5'0,"-1"8"-5"0,5-8 5 0,0 0-5 15,0 5 1 1,0-1-1 0,0-4 0-16,0 0 2 15,0-9 0-15,5-4 1 16,-1 0 0-16,1 4 0 16,0-4 1-16,0 5 0 15,-5-5 0-15,0 0-2 16,0 4 1-16,-5 0-1 15,0-4 0-15,0-4 0 16,-4 4 0-16,-11 0 0 0,1 0 0 31,-16 8-1-31,1-3 1 16,-10 12-1-16,0 5 1 16,-15-5-2-16,5 5 1 0,-4 8 0 15,-1 13 0-15,0-3 0 16,10-1 0-16,10-5 0 15,5-3 0-15,9-5-1 16,6-4 0-16,4-1 0 16,5 1 1-16,1 4-1 15,4 13 1-15,-5 18 0 16,0 21 0-16,-4 9 0 16,4 17 0-16,-10 9 0 15,10 9 1-15,5-5-2 0,10-8 1 16,15-18 0-16,24-30 1 15,20-22-1-15,19-21 0 16,20-14-2-16,-1-4 0 16,-14 4-6-16,0 9 0 15,-19 17-5-15,-20 18 1 16</inkml:trace>
  <inkml:trace contextRef="#ctx0" brushRef="#br0" timeOffset="1227.7747">6717 8707 3 0,'20'0'1'0,"-15"-22"4"15,-5 13-9-15,5 5 7 16,0-5 1-16,-5 1 4 16,0-6 1-16,0 6-10 15,0-5 1-15,0 4 5 16,-5 5 1-16,0-5-2 16,0 0 1-16,0 1-4 15,-5 3 1-15,-9 1-2 16,-6 4 1-16,-9 4-1 15,-15-4 1-15,0 9-1 0,-5 0 0 16,-9 4 0-16,-11 0 0 16,-9 0 0-16,5-5 0 15,9 1 1-15,16 0 0 16,4 0-1-16,9 4 1 16,11-5-1-16,5 1 1 15,9 4-1-15,10 0 1 16,5 5-1-16,5 3 0 0,5 1 1 15,0 0 0-15,9 13 0 16,-14 12 1-16,-5 19-1 16,-5 16 1-16,-14 14 0 15,-1 17 0-15,0-4-1 32,1 4 0-32,4 0 0 15,10-9 1-15,10-8 0 16,15-18 1-16,19-17-1 15,20-13 1-15,9-22-1 16,-4-13 0-16,-1-13-8 16,-4 0 0-16,-15 5-6 15,-10-1 1-15</inkml:trace>
  <inkml:trace contextRef="#ctx0" brushRef="#br0" timeOffset="1892.2598">7383 9459 11 0,'-20'-56'5'0,"25"-18"6"0,-5 39-2 0,0-4-7 15,-5-5 1-15,0-4 1 16,-4 1 0-16,-1 3-5 16,-10 9 0-16,1 9 5 15,-6 9 1-15,-9 12-2 16,-5 18 0-16,-5 27 0 15,-10 12 0-15,0 17-1 16,-5-3 1-16,6 3-2 16,9 5 0-16,9-13 0 15,21-9 1-15,4-8-1 16,25-14 0-16,9-12-1 16,15-18 1-16,15-18-1 15,5-12 1-15,4-18-1 16,1-4 0-16,-5 13-1 0,-6 21 1 15,-9 18 0-15,-4 22 1 16,-11 26 0-16,-5 8 1 16,-9 18-3-16,-5 9 1 15,0 4-7-15,-5-9 0 16,-1-13-4-16,1-30 1 16</inkml:trace>
  <inkml:trace contextRef="#ctx0" brushRef="#br0" timeOffset="2298.5417">6629 8807 35 0,'-19'0'17'0,"9"61"-21"0,15-61 32 16,5 13-28-16,4 4 0 16,11 9-5-16,-11-4 1 15,1-5 1-15,0 1 0 16,0-5-7-16,4-5 1 0</inkml:trace>
  <inkml:trace contextRef="#ctx0" brushRef="#br0" timeOffset="2454.7545">7892 8594 53 0,'-15'17'26'0</inkml:trace>
  <inkml:trace contextRef="#ctx1" brushRef="#br0">16787 17758 0,'0'0'0,"0"0"16,0 0 0,0 0-16,0 0 15,0 0 1,0 0-16,0 0 15,0 0-15,0 0 16,0 0 0,0 0-16,0 0 15,0 0-15,0 0 16,0 0 0</inkml:trace>
  <inkml:trace contextRef="#ctx0" brushRef="#br0" timeOffset="69650.2831">3170 15600 10 0,'-15'-13'5'0,"25"0"3"16,-10 13 6-16,0-8-13 16,15-5 1-16,-10-5 1 15,4 1 0-15,-4-5-4 0,5 5 1 16,-5 4 2-16,-5 13 1 15,5 8 1-15,0 5 1 16,-5 13-1-16,0 31 0 16,-5 8 1-16,-10 27 0 0,5 29-1 15,-14 14 0-15,-5-4-2 16,4-10 0-16,1-12-1 31,4-18 1-31,5-25 1 16,11-18 0-16,4-27 1 15,9-21 0-15,16-26-1 16,4-35 0-16,10-21-2 16,20-18 1-16,10 0-5 15,9 13 1-15,-10 26-1 16,1 13 0-16,4 22 2 0,6 21 0 16,-11 23 1-16,-9 21 0 15,-1 22 2-15,-4 8 0 0,-24 14 1 16,-21 0 0-16,-28 12-2 15,-45-3 0-15,-34-5-1 16,-24 8 1-16,-5-12-1 16,-20-26 0-16,20-31-3 15,14-26 1-15,30-26-4 0,20-18 0 16,28-4-6-16,25 13 1 16,35 9-3-16,9 0 0 15</inkml:trace>
  <inkml:trace contextRef="#ctx0" brushRef="#br0" timeOffset="70100.8742">4408 15366 17 0,'15'-48'8'0,"19"17"-4"0,-24 23 9 16,-1-6-11-16,1 1 1 15,0 5 1-15,0 3 1 16,-5 1-4-16,9 8 0 16,1 14 4-16,0 17 1 0,-5 17-2 15,-6 13 1-15,1 5-2 16,-10-1 0-16,-4-8-6 15,-6-4 0-15,5-10-5 16,-5-7 0-16,1-10-3 16,-11-13 1-16</inkml:trace>
  <inkml:trace contextRef="#ctx0" brushRef="#br0" timeOffset="70550.9649">2495 15322 28 0,'10'-13'14'0,"-1"39"-9"16,1 0 25-16,5 18-29 15,4 17 1-15,-4 17-1 16,5-4 1-16,4 0-4 16,1 0 0-16,-6-9-6 0,-9-13 1 15,-5-13-3-15,-10-34 1 16</inkml:trace>
  <inkml:trace contextRef="#ctx0" brushRef="#br0" timeOffset="72215.6963">5254 12595 16 0,'5'-17'8'0,"15"-14"-6"0,-10 22 9 15,4-4-11-15,-4-4 0 16,-5-5 1-16,0-8 0 15,0-14-2-15,0-4 1 16,-10 1 1-16,0-1 0 16,-5 4 0-16,-9-4 1 15,-6 9-1-15,-9 13 1 0,0 18 0 16,-6 16 1-16,-8 23 0 16,-1 25 1-16,0 27-2 15,0 8 1-15,5-4-1 16,5 5 1-16,9 3-2 15,11-8 0-15,9-13-1 16,10-22 1-16,15-17 0 16,14-18 1-16,15-17-1 15,10-17 0-15,9-13 0 16,11-9 0-16,-1-1 0 16,5 10 0-16,-19 17-1 15,-15 9 0-15,-5 25 0 0,-9 18 1 16,-11 18-3-16,-4 4 1 15,0-9-7-15,-6-4 0 16,6-5-2-16,-15-30 1 16</inkml:trace>
  <inkml:trace contextRef="#ctx0" brushRef="#br0" timeOffset="72838.1877">6052 13091 26 0,'15'-22'13'0,"4"13"-12"16,-9 22 22-16,0 14-22 15,0 12 1-15,-10 22-3 0,-20 4 0 16,-14 9-3-16,-15 4 1 0,-15-4-3 15,-4-18 0-15,4-16-3 32,20-27 1-32</inkml:trace>
  <inkml:trace contextRef="#ctx0" brushRef="#br0" timeOffset="73538.6221">6869 11969 28 0,'0'21'14'0,"5"101"-15"0,5-87 30 16,0 26-29-16,-1 9 0 0,1 8 0 15,-5 4 1-15,0-8-1 16,-10-4 0-16,5 0 0 15,-5-14 1-15,-5-8 1 32,1-18 0-32,4-17 0 15,5-17 0-15,0-13 0 16,14-18 0-16,16-13-1 0,4-13 0 16,15 5 0-16,19 3 1 15,11 19-1-15,4 21 0 16,15 13 1-16,0 17 1 0,-15 5-1 15,-15 13 0-15,-19-1-2 16,-15 1 1-16,-19 9-2 16,-30-5 1-16,-24-9-3 15,-15-4 0-15,-9-4-4 16,-1-13 1-16,15-9-4 16,15-13 0-16,19 4-2 0,15-13 1 15</inkml:trace>
  <inkml:trace contextRef="#ctx0" brushRef="#br0" timeOffset="73905.6363">8273 13034 37 0,'40'-43'18'0,"8"56"-22"0,-28-9 37 16,-5 18-32-16,-1 26 1 16,-9 8-2-16,-15 14 1 15,-9-1-4-15,-15 1 0 0,-20 4-2 16,15-13 1-16,-49 0-4 16,14-9 0-16,16-22-3 15,9-21 0-15</inkml:trace>
  <inkml:trace contextRef="#ctx0" brushRef="#br0" timeOffset="74206.8724">9658 12456 39 0,'25'-61'19'0,"-45"0"-25"0,15 57 39 16,-10-1-35-16,-19 23 1 16,-10 17-1-16,-10 12 1 15,-9 23 2-15,-11-5 0 16,6 9-2-16,14 0 1 0,20-4 0 16,9-5 1-16,20-13-1 15,30-13 1-15,9-8-5 16,25-31 1-16,24-9-7 15,15-13 0-15</inkml:trace>
  <inkml:trace contextRef="#ctx0" brushRef="#br0" timeOffset="74555.4706">8670 11586 39 0,'-15'4'19'0,"25"57"-24"15,-5-43 32-15,5 16-27 16,-1 14 1-16,1 0-8 16,5 4 0-1,19 14 0-15,-10-14 1 16</inkml:trace>
  <inkml:trace contextRef="#ctx0" brushRef="#br0" timeOffset="74758.6165">10583 11534 52 0,'-5'113'26'15,"-10"35"-46"-15,10-113 49 0,-4 12-47 16,-6 6 0-16,-19-10-3 16,-5-17 0-16</inkml:trace>
  <inkml:trace contextRef="#ctx0" brushRef="#br0" timeOffset="75198.7678">6292 11734 44 0,'0'13'22'0,"0"70"-29"16,0-53 42-16,10 22-35 15,4 13 1-15,11 9-10 16,4 5 0-16,5-5 2 15,1-5 0-15,-6-17-4 16,-5-17 0-16</inkml:trace>
  <inkml:trace contextRef="#ctx0" brushRef="#br0" timeOffset="75370.6627">7892 11699 40 0,'14'-4'20'0,"35"47"-29"0,-34-25 42 15,0 21-40-15,-6 9 0 16,-4 17-13-16,-14 4 0 16</inkml:trace>
  <inkml:trace contextRef="#ctx0" brushRef="#br0" timeOffset="75954.9255">4481 11903 44 0,'20'61'22'0,"-5"61"-26"0,-11-74 38 16,11 26-39-16,5 9 1 15,-6-1-10-15,-4-4 0 16,0-12 13-16,0-10 0 15,0-8-11-15,4-13 1 16</inkml:trace>
  <inkml:trace contextRef="#ctx0" brushRef="#br0" timeOffset="76111.1786">5543 12151 46 0,'0'57'23'0,"44"47"-36"16,-24-78 51-16,9 0-50 16,5 5 1-16,5-1-12 15,-19-12 0-15</inkml:trace>
  <inkml:trace contextRef="#ctx0" brushRef="#br0" timeOffset="76994.2363">3552 11969 39 0,'0'-5'19'0,"19"5"-26"0,-9 0 31 0,-5 5-28 16,-5-5 0-16,-5 8-2 15,-10 10 0-15,-14 8 7 16,-10 9 0-16,-20 4-5 16,-4 13 1-16,-11 0 2 31,-4 5 0-31,0-9 1 15,9-5 0-15,10 1 1 16,15-1 1-16,15 9-1 0,4 0 1 16,21 5-2-16,4 13 1 15,29 4 0-15,0 13 1 16,15 4-1-16,5 0 0 16,-5 1 0-16,-5-10 1 15,5-12 0-15,-14-14 0 16,-1-12 0-16,1-14 0 15,4-4 0-15,10-4 0 16,15-9-1-16,19-9 0 0,25 10-2 16,14-1 0-16,35-5-5 15,19 14 0-15,20 0-4 16,14-5 0-16</inkml:trace>
  <inkml:trace contextRef="#ctx0" brushRef="#br0" timeOffset="77752.1725">10627 11873 37 0,'-29'35'18'0,"77"47"-23"16,-18-64 34-16,14 8-30 16,24 0 0-16,30 0-2 15,5-4 1-15,24-9 2 16,-4-9 0-16,9-8-1 15,10-5 0-15,-20-4 1 16,-5 0 0-16,-14 4 1 0,-20 9 1 16,-19 9 3-16,-25 17 0 15,-19 26 0-15,-20 35 1 0,0 9-1 16,-5 8 1-16,-5 14-2 16,-5 25 0-16,5 5-2 15,1-4 0-15,4-9-1 16,5-9 0-16,-5-17 0 15,0-9 1-15,-10-18 0 16,-9-17 1-16,-25-12 0 16,-20-19 1-16,-48-21-8 15,-64 5 0-15,-49-1-11 16,-20 1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17:39.973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4090 12873 11 0,'10'-4'5'0,"-5"4"-3"16,-5 0 5-16,0 0-7 15,-5 0 0-15,0 0 2 16,0 0 0-16,0 0-1 16,-5 0 0-16,5 0 2 15,0 0 0-15,1 4 0 16,-6 1 0-16,0-1-1 0,5 5 0 15,-5-1 0-15,0 5 0 16,1 1-1-16,-6-1 0 0,5 0 0 16,0 0 0-16,6 4 1 15,-11-8 0-15,10-5 0 16,5 5 0-16,0-9 1 16,5 9 0-16,-5-9 0 15,0 0 0-15,0 0-1 16,15 4 0-16,-15 0-1 15,4 5 1 1,6-5-1-16,0 1 0 16,10 8-1-16,4-9 0 0,10-4 0 15,5 4 1-15,10 1-1 16,0-1 0-16,0 5 0 16,0-9 1-16,5 0-1 15,0 0 1-15,-5-5-1 0,-5-3 1 16,5-5-1-16,-5-5 1 15,-10 5-1-15,-10 5 1 16,-4-1-2-16,-10 9 1 16,-15 4-1-16,-15 9 0 15,-14-4-3-15,-5 0 1 0,-5 4-3 16,5-5 0-16,5 1-5 16,9 0 1-16</inkml:trace>
  <inkml:trace contextRef="#ctx0" brushRef="#br0" timeOffset="533.8737">4364 12752 14 0,'24'4'7'0,"6"-26"0"0,-30 22 4 0,0 0-10 15,5 5 0-15,-5-5 2 16,0 0 1-16,-5 0-4 16,-5 4 0-16,-5 5 3 15,-9-1 0-15,-6 5-1 16,-4 5 1-16,-5 3-1 15,-5 1 0-15,0 4-1 16,5-4 0-16,-5 0 0 16,5-5 1-16,4 1-1 15,11-10 1-15,9 10-1 16,10-5 1-16,5 17 1 16,5 18 0-16,10 9-1 15,0 8 1-15,4 0-3 16,6-8 0-16,-1-1-10 0,5-4 0 15</inkml:trace>
  <inkml:trace contextRef="#ctx0" brushRef="#br0" timeOffset="1887.2938">3933 11486 9 0,'15'-48'4'0,"5"9"3"16,-11 22-10-16,1 3 4 16,0-3 0-16,0 0 1 0,-1-1 1 15,1 1-2-15,0 4 0 16,5 0 3-16,-15 0 0 15,0 0-1-15,0 0 1 16,0 4-1-16,0 0 1 0,-10 1-2 16,0 8 0-16,0 0-1 15,1 4 1-15,-6 0-1 16,0 5 0-16,1 0 0 16,4 4 1-16,0 0-1 15,0 0 0-15,0-4 0 16,1 4 1-16,4-5-1 15,0 1 0-15,0 0 0 16,5 4 1-16,0-5-1 0,5 5 0 16,0 0 0-16,0 1 1 15,0 12 0-15,-1 8 0 16,-4 10-1 0,-4 8 1-16,-1 13 0 15,-5 9 0-15,0 18 0 16,0 16 0-16,5 14-2 15,-9 4 1-15,4 5 0 0,0-14 0 16,5-4-1-16,5-4 0 16,-5 8 0-16,5 1 1 15,-5-5 0-15,5 4 0 16,0-17 1-16,0 9 0 16,0 4-1-16,0 13 1 0,0 0 0 15,5-12 0-15,5-1-2 16,10-13 1-16,-1-13-1 15,6-5 1-15,-1-3-1 16,-4-14 1-16,-1 0-1 16,-4-8 1-1,0 12-1-15,-1-8 1 32,-4-9-1-32,0-4 0 15,0-13 0-15,-10-5 0 0,0 1 0 16,0-5 1-16,0 0-1 15,0-4 1-15,0-1-1 16,0 6 0-16,0-1 0 16,-10 8 0-16,5-3-1 15,0-5 1-15,0 4-4 16,0 1 1-16,-4-1-5 16,-1 1 0-16,5-5-6 15,-5-9 0-15</inkml:trace>
  <inkml:trace contextRef="#ctx0" brushRef="#br0" timeOffset="96644.1507">3762 15631 17 0,'-15'-9'8'0,"15"40"-2"15,0-18 8-15,-9 13-12 16,4 13 1-16,-15 26 3 16,5 22 0-16,1 22-8 15,-1 4 1-15,10-9 4 16,-9-12 0-16,14-14-1 16,-10-17 0-16,5-13-4 15,5-14 0-15,0-16-6 16,15-18 0-16</inkml:trace>
  <inkml:trace contextRef="#ctx0" brushRef="#br0" timeOffset="96976.2801">4261 16370 21 0,'-24'105'10'0,"-11"16"-8"0,26-95 11 15,4 5-13-15,0-5 1 16,10-4 1-16,9-5 1 16,6-13-4-16,9-8 1 0,6-13 1 0,9-9 0 15,9-5 0-15,1-12 0 16,-5-18-1-16,-10-22 1 16,-9-8 0-1,-25 0 0-15,-20 21 1 16,-10 31 0-16,-9 30 1 15,-15 48 0-15,-5 35-1 16,6 0 1-16,8 17-4 16,16-4 0-16,19-13-7 0,25-17 1 15,9-14-3-15,35-21 1 16</inkml:trace>
  <inkml:trace contextRef="#ctx0" brushRef="#br0" timeOffset="97323.1196">5181 16501 25 0,'-64'87'12'0,"50"-44"-14"0,19-30 24 0,4-4-21 16,6 0 1-16,5-5 0 15,9-8 1-15,15-9-4 16,15-9 1-16,-5-13 1 16,-1-17 1-16,-4-5-2 15,-10-8 1-15,-9-13-1 16,-15 4 0-16,-11 0-1 16,-8 13 0-16,-11 17 0 0,-10 18 0 15,-4 26 0-15,-5 26 0 16,4 22 1-16,11 18 0 15,9 12-5-15,5-9 1 16,25 1-4-16,9-13 1 16</inkml:trace>
  <inkml:trace contextRef="#ctx0" brushRef="#br0" timeOffset="97742.4741">6199 16157 38 0,'-25'96'19'0,"6"108"-25"0,4-147 37 0,-5 30-31 16,-9 30 1-16,-5 14-2 15,0-5 1-15,-6 0-2 16,-8-4 1-16,4-27 0 16,4-21 1-16,1-22-1 15,0-21 1-15,0-35 0 16,10-23 1-16,4-38 0 15,1-57 1-15,14-43-2 16,20-35 1-16,29-30-2 16,20 30 0-16,29 17 1 0,14 39 1 15,-9 36 0-15,5 25 1 16,0 22 2-16,-5 35 0 16,-15 17 0-16,-9 22 0 15,-20 26-1 1,-20 18 1-16,-29 21-2 15,-34 5 0-15,-15 13-4 16,-25-9 1-16,-9-9-2 16,5-22 1-16,14-21-5 15,15-13 0-15,20-35-6 16,34-26 1-16,24-31-1 16,30-17 1-16</inkml:trace>
  <inkml:trace contextRef="#ctx0" brushRef="#br0" timeOffset="98578.5615">7774 16101 12 0,'-54'65'6'0,"-4"30"-1"15,43-77 8-15,5 8-10 16,5-9 1-16,1-4 2 16,13-8 1-16,6-5-8 0,9-13 1 15,6-18 4-15,4-12 1 16,10-5-2-16,5-9 0 15,5-8-2-15,0 4 0 16,-10-8-3-16,-10-14 0 16,-5 0-1-16,-14-12 0 0,-15 12 0 15,-10 13 1-15,-4 23 2 32,-16 38 0-32,-4 39 3 0,-5 40 1 0,-15 34 1 15,-10 44 1-15,1 26-1 16,4-9 1-16,10-12-3 15,20-14 1-15,24-26-3 16,15-17 0-16,14-18 0 31,10-30 1-31,5-35-1 16,15-31 0-16,15-29-1 0,4-27 1 16,1-31-2-16,9-30 0 0,-5-25-2 15,0-1 0-15,-4-9 0 16,-16 31 1-16,-4 39 2 15,-15 52 1-15,-4 44 3 16,-11-1 1-16,-24 92 0 16,-5 48 0-16,-9 30-2 15,-6 1 1-15,0 3-5 16,1-17 1-16,4-21-3 16,10-31 0-16,5-26 2 0,15-39 0 15,14-40 1-15,1-34 0 16,14-35 2-16,5-34 1 15,14-49-3-15,6-17 1 16,14 17-2-16,-5 23 0 16,-14 42 2-16,-1 40 0 15,-19 43 2-15,-9 44 1 16,-11 48 1-16,-4 25 1 16,-10 14-5-16,-1 13 1 15,-4 4-7-15,5-13 1 16,0-17-4-16,0-26 0 0,4-40-2 15,11-38 1-15,4-31-2 16,10-35 1-16,15-31-1 16,5-34 1-16</inkml:trace>
  <inkml:trace contextRef="#ctx0" brushRef="#br0" timeOffset="99048.7095">9981 16009 27 0,'-20'-130'13'0,"1"38"-8"0,9 75 20 16,-9 17-24-16,-16 17 0 15,-19 44 2-15,-9 48 0 16,-6 30-3-16,1 9 0 0,9 13 2 15,15-4 0-15,15-27-1 16,14-21 1-16,10-27-1 16,15-34 0-16,19-35 0 15,10-34 0-15,15-40-1 16,15-31 1-16,4-34-1 31,5-43 1-31,-4-40-4 16,4-39 0-16,10-35-3 0,10-21 0 15,-10 25 2-15,-10 71 1 16,-19 60 3-16,-25 43 0 16,-24 71 5-16,-24 64 0 15,-35 57 3-15,-15 83 0 16,-5 60-1-16,6 57 0 16,14 0-7-16,5-17 1 0,19-13-8 15,25-40 1-15,20-60-4 16,34-31 1-16,24-44-6 15,30-47 1-15</inkml:trace>
  <inkml:trace contextRef="#ctx0" brushRef="#br0" timeOffset="99525.0531">11606 15987 47 0,'-25'153'23'0,"20"69"-33"16,5-175 47-16,5 14-38 16,5 4 1-16,0-8-4 15,-1-13 0-15,6-18 4 16,10-26 1-16,9-22-3 0,20-26 1 16,14-35-1-16,10-30 1 15,15-17 3-15,0 21 0 16,-5 22 3-16,0 31 0 15,-19 16 2-15,-15 36 0 16,-20 30 0-16,-24 31 1 16,-20 17-6-16,-29 17 0 0,-25-4-8 15,-9-4 1-15,-10-14-6 16,9-25 1-16,11-27-6 16,14-26 1-16,19-38 1 15,16-36 0 1</inkml:trace>
  <inkml:trace contextRef="#ctx0" brushRef="#br0" timeOffset="99665.6737">12144 14809 62 0,'-35'48'31'0,"-18"65"-36"0,43-96 69 16,-5 18-64-16,5 8 0 16,6 1-18-16,8-1 1 15,6-3 7-15,15-23 0 16,-11-17-9-16,11-17 1 15</inkml:trace>
  <inkml:trace contextRef="#ctx0" brushRef="#br0" timeOffset="100431.0067">14610 15779 44 0,'-34'-35'22'0,"19"-22"-35"0,10 23 46 0,-10-10-40 15,-14-21 1-15,-5-9-4 16,-10-4 1-16,-5 8 13 16,-5 18 1-16,-15 34-5 31,-4 45 0-31,0 60 4 0,-15 39 0 0,-15 65 2 16,5 22 1-16,15 9-2 15,14-13 1-15,25-18-4 16,20-39 0-16,14-26-1 0,30-34 1 15,14-36-1-15,20-43 1 32,4-47-1-32,21-36 1 15,14-47-1-15,4-44 0 0,6-31-4 16,-5-69 0-16,10-26-4 16,-20-43 0-16,-5 25 1 15,-10 49 1-15,-24 73 4 16,-14 52 0-16,-26 53 6 15,1 17 0-15,-39 122 3 16,-20 44 0-16,-10 51-2 0,15-43 0 16,-24 148-6-1,9 4 0-15,15-12-6 16,14-40 0-16,21-26-1 16,14-35 1-16,9-30-1 15,20-35 1-15,15-35 0 16,10-39 0-16,5-30-2 15,14-27 1-15,0-43-1 16,-14-21 0-16</inkml:trace>
  <inkml:trace contextRef="#ctx0" brushRef="#br0" timeOffset="100993.8627">14713 16201 37 0,'-79'204'18'0,"25"-43"-25"0,45-131 39 0,-1 1-31 16,5-5 1-16,10-9-1 15,14-12 1-15,6-23-3 16,19-17 0-16,20-30 1 16,9-26 1-16,10-27-2 15,15-12 1-15,0-18-1 16,-15-35 0-16,-14 5 1 16,-21 30 1-16,-8 35 2 15,-21 52 0-15,-24 48 1 16,-24 61 1-16,-20 39 0 15,-20 57 1-15,1 21-2 16,-5 18 1-16,4-5-4 16,20-22 0-16,20-16-1 15,14-27 0-15,20-26 0 16,19-31 0-16,21-38 0 16,28-31 0-16,10-31-1 0,10-34 0 15,15-44-2-15,4-35 1 16,1-43-3-16,-1-61 1 15,1-21-4-15,-10-36 0 16,-15 27 2-16,-25 43 1 0,-19 56 3 31,-14 62 1-31,-25 65 3 16,-20 43 1-16,-19 44 4 16,-20 60 0-16,-10 58-1 15,-9 47 0-15,-1 47-3 0,11 19 1 16,9-1-7-16,20-8 1 15,14-49-3-15,15-21 0 16,20-35 0-16,9-30 0 0,16-39-1 16,8-35 0-16,6-40 2 15,0-30 1-15,-15-47-5 16,-9-31 1-16,-11-44-2 16,-29-39 0-16</inkml:trace>
  <inkml:trace contextRef="#ctx0" brushRef="#br0" timeOffset="101150.1334">15295 15139 53 0,'-34'109'26'0,"136"-18"-40"15,-72-73 58-15,28-1-48 16,26-4 1-16,13-13-7 0,26-13 0 16,-6-4 3-16,10-18 1 15,-19 0-8-15,-20-17 1 16</inkml:trace>
  <inkml:trace contextRef="#ctx0" brushRef="#br0" timeOffset="101764.6852">15740 16222 47 0,'-5'31'23'0,"64"-27"-37"0,-35-4 51 0,20 0-37 16,20-13 1-16,0-17 0 16,9-10 0-16,10-12-3 15,0-9 0-15,-4 5-1 16,-6-22 1-16,-14-5-2 16,-15-21 1-16,-15-1-1 15,-14 5 1-15,-15 4 4 16,-15 27 0-16,-14 30 3 15,-10 30 1-15,-5 44 1 16,-5 39 0-16,0 17-1 16,10 27 1-16,14 8-6 15,10 4 1-15,15-12-5 16,10-23 1-16,15-16-1 16,9-23 1-16,15-21 1 0,10-26 0 15,-1-27 3-15,6-21 1 0,4-31 0 16,1-21 0-16,-5-31-2 15,-11-26 0-15,-9 14-1 16,-4 25 1-16,-11 31 1 16,-10 38 0-16,-4 49 2 15,-10 39 0-15,-5 26 1 16,-15 22 1-16,-4 17-1 16,4 13 0-16,0-4-3 15,1-18 1-15,-1-21-1 16,10-18 0-16,5-22 1 15,20-34 1-15,4-35 0 16,10-31 1-16,25-38-1 16,15-27 0-16,9-48-4 15,0 1 0-15,0 25-6 16,-9 31 1-16,-21 30-8 16,-13 23 0-16,-21 33-5 0,-9 19 1 15</inkml:trace>
  <inkml:trace contextRef="#ctx0" brushRef="#br0" timeOffset="102470.0967">17844 15300 55 0,'-20'-4'27'0,"6"174"-34"16,14-105 53-16,-5 9-46 31,-5 26 0-31,5 22-6 16,5 12 1-16,0-8 2 0,5-21 1 0,0-22-2 16,0-23 0-16,10-25 3 15,4-30 0-15,6-40 2 16,4-30 1-16,15-31 2 15,0-26 1-15,5-52-3 0,10-13 1 32,9 13-4-32,1 31 1 15,-11 34 2-15,-9 31 0 16,-10 38 1-16,-14 36 1 16,-5 61 0-16,-11 38 1 15,-14 23-1-15,-9 30 1 0,-6 17-6 16,-4-13 1-16,-6-8-4 15,1-27 1-15,9-21 0 16,1-35 1-16,19-35 0 16,0-26 0-16,19-48 3 15,21-39 1-15,4-35-4 16,9-56 1-16,26-14-3 16,4 14 0-16,-5 39 2 15,-14 43 0-15,-5 44 3 0,-25 39 1 16,-10 48 2-16,-14 43 1 0,-10 26 0 15,-10 23 1-15,-9 7-6 16,-6 6 0-16,1-10-3 16,-1-21 0-16,6-22-1 15,9-22 1-15,15-30-1 32,14-31 0-32,11-30 1 0,9-35 0 0,24-21-1 15,1-14 1-15,0 13-1 16,-6 31 0-16,-14 35-1 15,-14 25 0-15,-1 36-6 16,-4 38 1-16,4 5-1 16,-14 0 1-1</inkml:trace>
  <inkml:trace contextRef="#ctx0" brushRef="#br0" timeOffset="102708.2927">19694 14648 87 0,'-15'-13'43'0,"0"8"-56"0,15-3 98 0,0-1-87 31,5 0 0-31,0 1-25 16,0-1 0-16,10 13 18 16,-1 5 0-16,11 4-16 15,-11 4 0-15</inkml:trace>
  <inkml:trace contextRef="#ctx0" brushRef="#br0" timeOffset="103084.2556">20139 15209 45 0,'-34'61'22'0,"-15"78"-24"0,39-82 43 16,-10 21-40-16,-9 9 0 16,0 4 0-16,-1 9 0 15,11-13-2-15,9-4 1 0,10-27 1 16,10-25 1-16,9-31-2 15,11-26 1-15,9-22-1 16,15-30 0-16,4-14-2 16,6-30 0-16,0-4-1 15,-1 9 1-15,-9 30 2 16,-5 35 1-16,-5 39 4 16,-10 39 0-16,0 39 2 0,-4 22 0 15,-6 22-3-15,-4 8 1 16,-6 1-9-16,-4-1 1 15,0-30-7-15,5-17 1 0,4-31-7 16,6-31 1-16,9-29-1 16,10-23 0-16</inkml:trace>
  <inkml:trace contextRef="#ctx0" brushRef="#br0" timeOffset="103847.7169">20819 16014 48 0,'0'21'24'0,"64"-55"-35"0,-30 7 47 16,20-16-38-16,14-1 0 15,15-8-3-15,5-26 1 16,10-22 4-16,0-18 0 15,-5 5-3-15,-19 22 0 16,-30 21 3-16,-30 27 1 16,-33 39 3-16,-20 43 1 0,-35 43 1 15,-19 27 0-15,-15 39-1 16,-4 9 1-16,24-18-5 16,14 0 1-16,16-30-3 15,19-22 0-15,24-26-2 16,30-35 0-16,29-22-3 15,24-21 1-15,35-36-4 16,19-25 1-16,20-9-3 16,20-35 0-16,4-21 1 15,0-5 0-15,10-9 5 16,-24 18 1-16,-20 17 5 16,-29 18 0-16,-34 13 4 15,-30 30 0-15,-39 26 1 16,-35 26 0-16,-33 31-1 15,-35 13 0-15,-19 26-1 16,-15 47 1-16,5 23 0 16,0 8 1-16,19 18 0 15,25-1 0-15,39-12-2 0,30-18 0 16,23-26-2-16,31-26 1 16,28-22-1-16,35-34 0 15,15-36 0-15,24-30 1 16,9-34 0-16,11-23 0 15,0-30 0-15,-6-39 0 0,-4-30-3 16,0-48 1-16,-10-31-3 16,0-30 0-16,0 17-1 15,-25 22 0-15,-24 44 1 0,-29 60 1 16,-25 74 1-16,-38 53 0 16,-40 47 2-16,-49 83 1 15,-25 57 0-15,-38 82 0 0,-25 52-4 16,-5 53 0-16,-5 12-5 15,0 1 1-15,20-18-5 16,9-52 1-16,15-39-4 16,-9-39 0-16,-1-40-1 15,-14-38 0-15</inkml:trace>
  <inkml:trace contextRef="#ctx0" brushRef="#br0" timeOffset="104619.5765">7290 17749 36 0,'-29'-104'18'0,"33"82"-19"0,-4 22 36 0,10 4-33 16,0 35 1-16,5 22 3 15,-1 17 0-15,6 23-8 16,-5 7 1-16,4 14 4 16,-4-5 0-16,4-12-1 15,1-14 0-15,0-21-1 16,4-27 0-16,5-38 0 16,-4-40 0-16,14-30-1 15,0-22 1-15,10-26-1 16,-10-27 1-16,10 1-2 15,15 17 1-15,9 27 0 0,10 34 0 16,5 39 1-16,-4 44 1 16,-11 30 0-16,-14 26 0 15,-30 14-2-15,-34 21 0 16,-24 17-2-16,-25 5 0 16,-19 0-1-16,-1-35 0 15,-4-26 0-15,5-39 1 16,9-35 2-1,10-40 0-15,20-25-3 16,19-22 1-16,30-17-3 16,14-1 0-16,25-3-4 15,19 3 1-15,11 14-3 16,9 21 0-16,0 18 1 16,-5 17 0-16</inkml:trace>
  <inkml:trace contextRef="#ctx0" brushRef="#br0" timeOffset="104983.6425">8587 17919 29 0,'-35'17'14'0,"-4"-30"-8"0,24 13 28 16,6 4-32-16,4 1 1 0,0 3 0 15,10 5 1-15,9 5-6 16,6-1 1-16,9-4 3 16,15 0 0-16,15-8-2 15,10-5 0-15,14-18-1 16,-5-8 1-16,0-13-1 15,-9-13 1-15,-15-9 0 16,-5 0 0-16,-10 9 4 16,-10 8 0-16,1 23 1 15,-11 16 1-15,-4 40 1 16,-1 30 1-16,-9 18-2 16,5 17 1-16,-5 26-4 0,0 5 0 15,-10 8-3-15,-10 0 1 16,-14-4-2-16,-20-5 1 15,-5-4-3-15,-9-17 1 16,-6-22-3-16,1-35 1 16,-1-30-6-16,10-22 1 15,10-35-8-15,25-17 1 16,14-31 0-16,10 1 0 0</inkml:trace>
  <inkml:trace contextRef="#ctx0" brushRef="#br0" timeOffset="106163.4294">11576 17632 13 0,'20'-9'6'0,"-6"-35"1"0,-9 23 6 0,5-10-11 16,0-8 1-16,0 4 0 16,4-17 1-16,-4-9-5 15,-10 5 0-15,-5-10 5 16,-5-3 0-16,1 8-1 16,-11 13 1-16,-9 9 0 15,-10 13 1-15,-20 26-1 16,0 17 1-16,-4 9-3 15,-6 18 0-15,5 4-1 16,1 4 1-16,9 13-2 16,10 9 0-16,15 9-1 15,14 21 1-15,15 9-1 16,15 0 1-16,9-13-1 16,5 9 0-16,-4 0-4 15,-6-9 1-15,-14 0-4 16,-14-13 0-16,-16-13-3 0,-14-9 1 15</inkml:trace>
  <inkml:trace contextRef="#ctx0" brushRef="#br0" timeOffset="106577.0983">10309 18119 37 0,'19'26'18'0,"89"17"-21"0,-59-30 37 16,29 5-33-16,20-5 1 15,24-9 0-15,25-8 1 16,5-9-5-16,-5-9 1 0,0 5-3 16,-15-10 1-16,-25 1-2 15,-24 5 1-15,-19 3 2 16,-25 23 0-16,-14 3 2 16,-20 18 1-1,-15 40 5 1,5-6 1-16,5-12 0 15,15-13 1-15,9-13-4 16,10-18 0-16,5-17-2 0,10-17 0 16,5-9-2-16,0-9 0 15,-5-18-1-15,-15-12 1 16,-14-18 0-16,-20 10 0 16,-10 12 0-16,-14 21 1 0,-11 23 1 15,-14 34 0-15,-4 35-1 16,-1 35 0-16,5-4-6 15,15 17 1-15,9-4-10 16,20 4 1-16,20-27-2 16,4-20 1-16</inkml:trace>
  <inkml:trace contextRef="#ctx0" brushRef="#br0" timeOffset="106946.2124">12643 18062 40 0,'-49'35'20'0,"10"-5"-16"0,29-21 40 15,0 8-42-15,0 10 1 31,5 7 0-31,1-8 1 16,8 9-5-16,11-9 0 0,0-13 2 16,4-13 1-16,6-26-3 15,4-17 1-15,5-22-1 16,1-31 0-16,4-17-1 16,10-13 1-16,0 13-3 15,5 17 0-15,4 9 0 16,-9 30 1-16,-5 23-5 0,-9 20 1 15,-6 28-6-15,0 20 0 16,1 27 1-16,-1 9 1 16</inkml:trace>
  <inkml:trace contextRef="#ctx0" brushRef="#br0" timeOffset="107563.4028">13568 17801 35 0,'-49'0'17'0,"-5"65"-18"16,44-43 36-16,-5 4-34 16,1 18 0-16,-6 12 4 15,1 18 0-15,4 9-6 16,0 17 1-16,10-9 2 15,5-8 1-15,10-22-1 0,10-22 0 16,4-26-3-16,5-30 0 16,16-27 0-16,13-39 0 15,11-4 1-15,-6-26 0 16,-9-22-2-16,5-25 1 16,4 16 1-16,6 14 1 15,-5 16 1-15,-6 41 0 16,-9 33 1-16,-10 32 0 15,-14 42 1 1,-10 40 0-16,-6 35 0 16,-14 4 0-1,-24 66-3-15,0-36 0 16,9-39-1-16,5-34 1 16,11-39-1-16,8-36 1 15,16-30-1-15,14-34 0 16,10-49 1-16,10-34 0 15,20 4-2-15,-6 26 1 16,-4 18 1-16,-11 34 1 0,-8 31 2 16,-16 31 0-16,0 38 0 15,-9 31 1-15,4 30-1 16,-9 27 1-16,-5-18-9 0,0 0 1 16,-6-9-7-16,1-13 0 15,5-21-4-15,10-35 0 16,9-22-4-16,10-22 0 15,10-22 3-15,-5-25 0 16</inkml:trace>
  <inkml:trace contextRef="#ctx0" brushRef="#br0" timeOffset="108410.0326">15084 17766 38 0,'0'-95'19'0,"25"-36"-20"16,-6 92 39-16,1 9-38 15,0 3 0-15,-1 10 3 16,-9 8 0-16,-10 27-3 16,-5 21 1-16,-10 26 1 15,-4 18 1-15,-1 4 0 16,1 0 0-16,4-13-2 31,0-13 1-31,6-14-1 16,9-16 0-16,4-18 0 0,16-22 0 15,14-26-1-15,0-21 0 0,6-22 0 16,9-18 0-16,-10 13 0 16,-5 18 0-16,0 13 0 15,-9 30 0-15,-6 40 0 16,-4 42 1-16,0 14-1 15,-6 26 1-15,6-8 0 16,5 3 0-16,-1-3-1 16,1-18 0-16,4-22 0 15,1-22 0-15,4-30 1 16,5-17 0-16,10-31-1 16,0-22 0-16,5-38-1 15,0-27 1-15,5-35-4 16,0-43 0-16,5 0-1 15,-10 30 1-15,-10 49 3 0,-15 42 1 16,-14 49 3-16,-15 56 0 16,-19 56 2-16,-16 36 1 15,-4 47-1-15,-9 35 1 16,-6 0-4-16,0 9 0 16,5-22-3-16,15-22 1 15,10-22 0-15,9-34 0 0,15-35 1 16,20-44 0-16,14-25 0 15,11-31 0-15,23-35 0 16,15-48 1-16,1-43-2 16,14-18 0-16,5-26-2 15,-5-8 0-15,-20 12-1 16,-5 31 1-16,-24 39 0 0,-14 35 0 16,-16 44 3-16,-23 43 1 15,-21 48 0-15,-9 56 1 31,-5 44 0-31,0 30 0 16,10 44-3-16,9-13 1 0,6-1-5 16,9-25 0-16,10-9-1 15,10-22 0-15,9-30-1 16,16-35 0-16,4-27-1 16,5-33 1-16,-5-14-1 15,-10-27 1-15,-14-20-6 16,-20-23 1-16,-19-34-2 15,-35-31 1-15</inkml:trace>
  <inkml:trace contextRef="#ctx0" brushRef="#br0" timeOffset="108555.8783">14933 17192 60 0,'-30'87'30'0,"197"18"-42"15,-99-75 66-15,25 9-54 16,44 0 1-16,34-4-5 15,25-13 1-15,10-9-6 16,14-17 0-16,0-23-7 0,-14-7 0 16</inkml:trace>
  <inkml:trace contextRef="#ctx0" brushRef="#br0" timeOffset="108743.4147">17869 16731 75 0,'-49'61'37'0,"-30"152"-45"16,50-139 72-16,-15 35-64 15,-15 21 0-15,0 10-1 16,1-1 1-16,4-22-5 16,5-21 0-16,10-22-5 15,10-26 0-15,14-31-7 16,10-30 1 0</inkml:trace>
  <inkml:trace contextRef="#ctx0" brushRef="#br0" timeOffset="108904.0552">17619 16601 61 0,'-73'95'30'0,"-6"1"-35"0,65-83 45 16,-1 9-50-16,5-5 0 15,10 1-19-15,15-5 0 16,9-13 33-16,6-26 0 0</inkml:trace>
  <inkml:trace contextRef="#ctx0" brushRef="#br0" timeOffset="109302.7018">18138 17253 69 0,'-54'52'34'0,"5"66"-47"15,34-66 74-15,-4 35-61 16,-6 17 1-16,1-4-11 16,4 0 0-16,5-8 6 15,6-14 1-15,9-26-5 0,9-30 0 16,16-22-1-16,9-35 1 16,5-17 7-16,10-39 1 15,15-18 4-15,4-17 0 16,1-5 1-16,-1 18 0 15,1 22 1-15,-1 34 0 16,-4 31-2-16,-10 44 0 0,-5 21-2 16,-5 30 1-16,-10 27-6 15,-5 17 0-15,-9-4-6 32,-5-13 0-32,-6-9-3 15,1-18 0-15,0-17-2 16,5-30 0-16,9-13 3 15,10-27 0-15,15-25 3 0,10-31 1 16</inkml:trace>
  <inkml:trace contextRef="#ctx0" brushRef="#br0" timeOffset="109647.6157">19581 17127 44 0,'-44'70'22'0,"-59"34"-32"0,69-82 50 16,-10 17-37-16,-15 4 0 0,-9 1 0 15,4-5 1-15,1-4-6 16,14-13 0-16,14-14 1 16,16-12 0-16,9-9-2 15,15-5 1-15,14 5-1 16,21 13 1-16,4 13 3 16,14 18 0-16,11 25 2 15,14-3 1-15,0 7-1 16,5-3 1-16,-5-5 0 15,1-17 0-15,-16-13-3 16,-9-9 1-16,-5-9 0 16,-5-4 1-16,-15 9 2 15,-15 8 0-15,-19 27 0 16,-19 30 0-16,-25 43-6 16,-15 40 1-16,-9 34-14 15,-11 35 0-15,-9 0-6 0,-19-43 1 16</inkml:trace>
  <inkml:trace contextRef="#ctx0" brushRef="#br0" timeOffset="166379.6791">10050 12873 23 0,'-30'-8'11'0,"16"3"-9"0,28-3 11 15,6-5-13-15,4-9 1 0,15-4 0 16,25-9 0-16,9-9-1 16,30-8 0-16,15-30 3 15,28-10 0-15,26-12 0 16,28-9 0-16,11-13-1 16,9-5 1-16,15-8-1 15,-25 9 0-15,0 8-1 16,-19 22 0-16,-15 21-1 0,-19 1 0 15,-25 22 0-15,-24 8 1 0,-15 9-2 16,-30 13 1-16,-14 8-4 16,-19 5 1-16,-11 4-4 15,-9 5 1-15,-5 4-4 32,5 4 1-32</inkml:trace>
  <inkml:trace contextRef="#ctx0" brushRef="#br0" timeOffset="167235.6797">15187 10581 24 0,'10'-65'12'0,"14"8"-15"0,-14 40 22 0,5-18-19 15,-5-4 1-15,-1-4-1 16,-9-10 0-16,-4 1-1 15,-11 4 1-15,-5-4 0 16,-4 17 0-16,-6 22 0 16,-9 31 1-16,-14 30 0 15,-16 30 0-15,-9 31 1 16,4 43 1-16,1 18-1 16,9-18 1-16,11-13-1 15,13-4 0-15,21-40 0 16,19-21 0-16,10-26-1 15,14-35 1-15,30-39 0 16,19-26 0-16,20-35-1 16,5-26 0-16,5-26-1 0,-5 0 1 15,-15 4-2-15,-15 17 0 16,-9 36 0-16,-20 38 1 16,-14 44 3-16</inkml:trace>
  <inkml:trace contextRef="#ctx0" brushRef="#br0" timeOffset="167791.3918">15985 11229 62 0,'0'0'31'0,"63"44"-30"0,-28-44 31 0,14-9-33 0,29-4 1 0,25 0-5 31,24-9 1-31,-5-13-4 16,10-4 1-16,-14-17-9 0,-16-9 1 15</inkml:trace>
  <inkml:trace contextRef="#ctx0" brushRef="#br0" timeOffset="168252.1341">18123 9242 49 0,'-10'17'24'0,"-5"109"-25"16,6-78 42-16,-11 26-40 15,-19 43 0-15,-10 40 0 16,-5 4 0-16,5 9-1 0,0 17 0 15,0-13 1-15,1-14 0 16,8-33-1-16,16-32 1 31,53-69 1-31,30-39 1 16,34-35-1-16,29-25 0 0,5 3 0 16,15 0 0-16,-5 18 0 15,-9 22 0-15,-16 21-2 16,-24 26 1-16,-24 31 0 15,-35 18 1-15,-43 7-4 16,-45 6 1-16,-39 3-4 16,-24 1 0-16,-25 4-4 15,10-13 0-15,14-18-9 16,6-21 0-16,9-26 3 16,15-18 1-16</inkml:trace>
  <inkml:trace contextRef="#ctx0" brushRef="#br0" timeOffset="168771.4535">15417 10446 27 0,'15'-17'13'0,"9"-44"-9"15,-14 48 24-15,0 0-25 16,-5 4 0-16,0 14 3 0,-5 12 0 16,-5 5-6-16,0 30 1 15,0 31 4-15,0 21 1 16,0 13-2-16,0 5 0 16,5 13-4-16,0 0 0 15,5-13-6-15,0-14 1 16,0-12-9-16,10-44 0 15</inkml:trace>
  <inkml:trace contextRef="#ctx0" brushRef="#br0" timeOffset="169900.0582">15187 12273 29 0,'-24'-4'14'0,"14"-5"-5"0,5 13 15 0,0 10-22 16,5 12 0-16,0 4 1 16,0 5 1-16,0 8-5 15,-5 5 0-15,0 9 4 16,0-1 0-16,-4 14-2 16,-1-1 1-16,-5 14-1 15,-4 0 1-15,-6 4-1 16,-4-5 1-16,-1-12-1 15,-4-18 1-15,10-17 0 16,4-18 0-16,5-17 0 16,15-30 1-16,20-27-2 15,19-17 0-15,30-8-1 16,14 3 1-16,5 10-1 16,10 17 1-16,5 13-1 15,-6 17 1-15,-4 17 0 16,-14 10 0-16,-11 21 1 15,-29 22 0-15,-24 17-1 16,-35 26 0-16,-33 9-1 0,-31 0 1 16,-18-13-1-16,-6-13 0 15,0-17-1-15,15-27 0 16,15-17-3-16,24-26 0 16,25-13-3-16,24-13 0 15,30-9-8-15,28-4 0 16,26-9 0-16,14 5 1 0</inkml:trace>
  <inkml:trace contextRef="#ctx0" brushRef="#br0" timeOffset="170169.0018">16215 12708 62 0,'-64'39'31'0,"49"-39"-49"0,25 0 69 0,5 0-51 16,9 0 1-16,25-17-3 16,15-5 1-16,24-4-3 31,5 0 0-31,5-9-7 15,0 9 0-15,-10-9-5 16,-15 0 0-16</inkml:trace>
  <inkml:trace contextRef="#ctx0" brushRef="#br0" timeOffset="170360.3374">16254 13252 62 0,'-34'13'31'0,"73"-26"-41"16,0 0 62-16,29-9-51 16,35-8 0-16,5-14-12 15,4 9 1-15,11-4-2 16,-21-9 0-16</inkml:trace>
  <inkml:trace contextRef="#ctx0" brushRef="#br0" timeOffset="170891.0068">16259 11577 45 0,'-10'22'22'0,"25"-31"-19"16,-1 5 27-16,11 0-29 15,19-5 1-15,19-8 0 16,21-1 0-16,18 1-5 16,1-1 1-16,5 1-8 15,-6 0 0-15,-23-1-3 16,-25-8 0-16</inkml:trace>
  <inkml:trace contextRef="#ctx0" brushRef="#br0" timeOffset="171853.3427">18407 12456 40 0,'5'-22'20'0,"14"-8"-23"15,-9 12 37-15,0-8-34 16,4-4 0-16,-4-9 0 16,0-5 1-16,0-4-1 15,-5 0 0-15,-5 5 0 16,-5-5 0-16,-5 0 0 0,-5 5 1 15,-19 4-1-15,-5 12 0 16,-15 10 1-16,-9 26 1 0,-11 26 1 31,-14 43 0-31,0 44 0 16,0 30 1-16,5 26-1 16,14 14 1-16,15-23-2 15,25-17 0-15,14-30-1 0,15-30 1 16,10-27 0-16,20-35 0 15,18-30 0-15,16-48 1 16,9-30 0-16,16-18 0 16,-1-30-3-16,0-22 1 15,-5 0-3-15,-10 1 1 16,-4 34-2-16,-11 30 0 16,-18 39 1-16,-16 44 1 15,-14 57 1-15,-20 39 1 0,-5 38-2 16,-4 40 1-16,-1 0-4 15,-4-13 0-15,4-26-4 16,15-30 1-16,10-32-2 16,10-33 1-16,19-27-3 15,10-35 1-15,15-39-1 16,0-35 0-16</inkml:trace>
  <inkml:trace contextRef="#ctx0" brushRef="#br0" timeOffset="172088.0757">18730 12826 59 0,'-35'26'29'0,"79"-18"-36"16,-14-16 60-16,19-5-53 15,24-5 1-15,15-4-2 0,15-8 0 16,10-18-2-16,-6 0 0 15,6-13-4-15,-6-4 0 16,-19-9-5-16,-9-4 0 16,-21 0-4-16,-18-1 0 15</inkml:trace>
  <inkml:trace contextRef="#ctx0" brushRef="#br0" timeOffset="172318.5493">19772 11629 1 0,'-54'-52'0'0,"-19"48"35"0,53 4-13 0,-9 17-17 16,-10 9 0-16,-5 22 5 15,-10 17 0-15,5 27-11 16,0 17 1-16,0 21 7 16,5 5 1-16,10 0-3 15,4-9 1-15,6-9-5 16,9 1 1-16,5-14-6 16,1-4 1-16,9 0-3 0,0 0 0 15,9 0-3-15,-9 5 0 16,10-10-2-16,5-12 0 31,4-35 2-31,6-35 1 0,14-26-1 16,10-35 1-16</inkml:trace>
  <inkml:trace contextRef="#ctx0" brushRef="#br0" timeOffset="172713.5801">20560 11155 52 0,'0'-17'26'0,"-64"60"-35"15,49-12 61-15,-19 30-51 16,-15 48 1-16,-24 25 0 0,-1 23 0 16,-14 34-3-16,-10 1 1 15,1-14 0-15,4-13 1 16,9-30-2-16,21-22 1 15,24-35 0-15,29-34 1 16,34-44-1-16,35-30 1 16,29-31 0-16,34-44 0 15,25-3-1-15,10-1 1 16,4 22-1-16,-9 30 1 16,-35 44-1-16,-28 52 1 0,-45 35 1 15,-49 31 0-15,-49 34-3 16,-59 39 1-16,-48-4-2 15,48-48 1-15,-73 22-5 16,20-39 1-16,34-40-9 16,44-34 1-16,34-39-3 15,64-53 1-15</inkml:trace>
  <inkml:trace contextRef="#ctx0" brushRef="#br0" timeOffset="174204.1714">20775 8763 47 0,'-186'-130'23'0,"-93"-18"-22"0,191 122 24 0,-44 0-26 16,-54 4 1-16,-44 9 0 16,-39 13 0-16,-34 22 0 15,-25 12 0-15,-20 23-1 16,-9 0 1-16,-15 8 0 16,-9 0 0-16,-1 13-1 15,0 9 1-15,-4 31 0 16,9 17 1-16,0 4 0 15,0 35 1-15,15 34-1 16,20 10 1-16,19 34 0 16,24 27 0-16,35 12-1 15,39 22 1-15,34-8-2 16,40 29 1-16,43-3-1 16,44 8 0-16,40-30 0 15,48-5 0-15,50-12 0 16,48-35 1-16,64-23 0 15,54-25 1-15,83-26 0 16,58-35 1-16,79-35 0 16,64-52 0-16,53-31 0 0,59-43 0 0,40-26 0 15,33-35 1-15,5-39-2 16,6-39 1-16,4-22-1 16,-10-26 0-16,-29-44 0 15,-39-8 0-15,-59-35-1 16,-58-13 1-16,-69-27-2 15,-79-3 1-15,-77-18-1 16,-94 9 1-16,-97-18-2 16,-84 9 0-16,-93-9-2 15,-107 23 1-15,-122 7-1 16,-128 10 0-16,-122 39 0 16,-128 43 0-16,-112 52 0 15,-122 61 1-15,-73 53 0 0,-60 77 1 16,-9 97-1-16,29 47 0 31,-684 509-9-31,581-109 0 16</inkml:trace>
  <inkml:trace contextRef="#ctx0" brushRef="#br0" timeOffset="174743.6204">10857 8437 64 0,'5'191'32'0,"195"240"-31"0,-107-283 33 0,35 69-33 15,43 23 1-15,39 21-3 16,20 8 1-16,15-17-3 16,14-12 0-16,0-23-2 15,6-8 1-15,-21-26-5 16,-23-14 1-16,-11-38-8 0,-19-27 0 16</inkml:trace>
  <inkml:trace contextRef="#ctx0" brushRef="#br0" timeOffset="174931.0849">13098 8711 80 0,'-240'257'40'0,"-58"382"-60"16,205-400 81-16,-49 105-72 15,-44 86 0-15,-34 92-23 16,-30 52 0-16</inkml:trace>
  <inkml:trace contextRef="#ctx0" brushRef="#br0" timeOffset="215839.2325">13577 9755 1 0,'-49'-9'0'0</inkml:trace>
  <inkml:trace contextRef="#ctx0" brushRef="#br0" timeOffset="218037.4091">7809 11686 29 0,'-10'4'14'16,"-20"5"-8"-16,16 0 14 0,-6-1-19 31,-4 5 0-31,-6 1 1 16,-9 3 1-16,5 0-4 0,0 5 1 15,4 9 2-15,6-18 1 16,-1 4-1-16,11-8 1 0,-1-5-1 16,10-17 0-16,15-17 1 15,0-18 0-15,19-22-1 16,5-21 1-16,25-27-1 16,0-21 1-16,14-22-1 15,20-17 0-15,20-5-2 16,14 9 1-16,-10-13-1 15,-14 26 1-15,0 13-2 16,-5 22 1-16,-10 18 0 16,-10 12 1-16,-5 13-1 15,-14 9 1-15,-15 22-1 16,-5 9 0-16,0 12 0 16,-9 5 1-16,-6 9-1 15,-9 8 1-15,-5 5-1 16,-10 8 1-16,0 0-1 15,0 5 0-15,0 0 0 0,0-5 1 16,10 13-1-16,-1 1 1 16,11 17 0-16,19 26 0 15,10 52 1-15,10 30 1 16,19 31-1-16,25 48 1 0,19 8-2 16,0-12 1-16,-14-22-8 15,-20-27 0-15,-19-47-11 16,-30-52 1-16</inkml:trace>
  <inkml:trace contextRef="#ctx0" brushRef="#br0" timeOffset="219096.3729">8498 8911 42 0,'-39'9'21'0,"5"30"-21"0,34-26 26 15,5 0-25-15,10 0 0 16,4-9 3-16,6-12 1 0,4-14-5 15,15-17 0-15,10-18 3 16,5-17 1-16,4-21-1 16,-9-1 0-16,-5-8-2 15,-10-1 0-15,-10-3-1 16,-9 7 0-16,-15 10 0 0,-5 9 0 16,-5 29-2-16,-10 32 1 15,-4 29 0-15,-11 27 1 16,-4 39 0-16,5 56 0 15,-1 23 1-15,1 3 0 16,14-8 0-16,6-9 1 16,23-13-1-16,6-34 1 15,14-40 0-15,10-35 1 16,10-25-1-16,15-31 1 16,14-35 0-16,-10-35 0 15,-4-17-3-15,-6-13 1 0,-14-27-3 16,-10-8 1-16,-9 9-1 15,-11 30 0-15,1 35-2 16,-6 35 1-16,6 39 3 16,-5 61 0-16,-6 30 0 15,6 35 1-15,0 22 0 16,9 17 0-16,1 0 0 16,-1-26 1-16,6-8-1 15,4-27 0-15,0-26 1 16,15-22 1-16,10-38 0 15,4-44 0-15,-4-35 0 16,0-35 0-16,-5-26-3 16,-5-35 1-16,-1-17-3 15,1 0 0-15,-9 9-1 16,-6 39 0-16,-5 43 0 16,-4 35 1-16,-6 43 2 0,1 31 0 15,-6 18 1-15,1 8 1 16,5 9 0-16,-1 8 0 31,1-8-3-31,4-13 0 16,6-14-7-16,9-12 1 0,20-31-11 15,9-34 1 1,-4-14-1-16,4-21 0 0</inkml:trace>
  <inkml:trace contextRef="#ctx0" brushRef="#br0" timeOffset="220873.7482">11116 6993 47 0,'-83'48'23'0,"-20"104"-34"16,79-100 49-16,-15 44-38 15,-10 30 1-15,-10 22 1 16,5 13 0-16,10-13-2 15,10-13 0-15,14-22 1 0,15-26 1 16,20-31 1-16,10-47 0 16,19-48-1-16,24-44 1 15,20-47-1-15,5-36 0 16,10-12-2-16,0-39 0 16,19-31-2-1,-29 74 1-15,-25 61 0 16,-23 69 1-16,-16 70-1 15,0 48 1-15,-19 26 1 16,-5 39 1-16,-10-4 0 16,5-13 0-16,-5-18-1 15,5-21 0-15,5-35 0 0,10-26 1 16,-1-48-1-16,16-35 1 0,19-31-1 16,14-38 1-16,6-44-2 15,4-39 0-15,10-39-3 16,5-5 0-16,-4-4 0 15,-11 13 0-15,-9 48 1 32,-20 56 0-32,-10 44 2 15,-15 53 0-15,-9 55 2 16,-20 53 0-16,-14 48-1 16,-15 56 1-16,-10 40-1 0,-10 21 1 15,-4 9-1-15,-1-18 0 16,10-4 0-16,15-21 0 15,19-36 1-15,16-43 1 0,13-39 0 16,21-61 0-16,19-43-1 16,24-40 1-16,-4-60-2 15,14-49 1-15,5-16-4 16,-5-32 1-16,-5 40-2 16,-9 35 1-16,-15 48-1 15,-10 47 1-15,-10 49 2 16,-10 42 1-16,-9 32 1 0,-5 29 0 15,-5 36 1 1,-5-5 0-16,-5 0-1 0,0-4 0 16,0-31-2-16,5-26 0 15,10-12 0-15,9-32 1 16,20-34 0-16,20-39 0 16,10-39-2-16,4-40 1 15,1-30-2-15,9-17 1 16,0 8-2-16,-5 49 0 15,-9 21 0-15,-1 39 0 0,-14 43 2 16,-10 44 1-16,0 35 2 16,-24 31 0-16,-15 21 1 15,-10 17 0-15,-5 1-1 16,-10-5 0-16,6-22-1 16,4-21 0-16,5-27-1 15,15-25 1-15,19-31-1 16,5-39 0-16,15-31-1 15,5-39 0-15,0-25-3 16,5-40 1-16,9 4 0 16,-4 9 0-16,-6 31-1 15,-9 34 1-15,-10 31 1 16,-14 39 0-16,-25 26 2 16,-15 39 0-16,-14 43 0 15,-10 27 0-15,0 13 0 16,-10 13 1-16,0 4-1 0,5-17 0 15,9-14 0-15,6-25 1 16,14-18-1-16,20-39 1 16,10-39-1-16,9-39 1 15,25-26-1-15,15-35 0 16,14-26 0-16,1-5 0 16,4 27-1-16,5 25 1 15,-10 27 0-15,-14 26 0 16,-6 21 0-16,-4 23 1 15,-10 17 0-15,-5 4 0 0,-4 0-1 16,-6-5 1-16,-4-16 0 16,-1-18 1-16,5-26-1 15,11-27 0-15,4-25-2 16,9-35 1-16,1-26-2 16,20-27 1-16,-6-25-2 15,5-27 0-15,-4 10 0 16,-10 25 0-16,-15 48 2 15,-10 22 0-15,-10 52 2 16,-9 44 0-16,-15 47 1 16,-19 48 0-16,-16 61 1 15,-14 27 0-15,5 42 0 16,5 5 0-16,10-8-1 16,9-18 0-16,15-26 0 15,15-31 0-15,15-21-1 16,19-31 0-16,5-39 0 15,29-26 1 1,20-39-1-16,9-35 0 0,11-39-2 16,-11-13 1-16,-18-14-2 15,-21-3 1-15,-14 30-1 16,-15 30 1-16,-10 44 0 16,-14 48 1-16,-30 43 0 15,-14 52 1-15,-15 27 0 16,0-1 1-16,0 5-1 0,0-4 1 15,10-36-1-15,4-25 0 16,6-18-2-16,9-26 1 16,5-34-3-16,5-23 0 0,-4-30-3 15,-11-39 0-15,-14-35-3 16,-20-13 0-16,-15 1 1 16,-23-14 0-16,-21 39 3 15,-14 52 1-15,4 44 5 16,21 35 0-16,14 26 4 15,29 8 0-15,20 1 1 16,34-5 1-16,34-17-2 16,40-14 0-16,48-8-11 15,45-17 1-15,24-27-11 16,34-25 1-16,-29 4-2 16,9-18 0-16</inkml:trace>
  <inkml:trace contextRef="#ctx0" brushRef="#br0" timeOffset="221554.2209">17262 4266 43 0,'-15'-26'21'0,"0"126"-27"0,20-52 43 0,5 30-36 16,0 22 0-16,5 5 1 16,-6 12 1-16,1-13-4 15,0 1 1-15,0-23 2 16,0-16 1-16,4-32-1 15,6-21 1-15,14-47-2 16,15-27 1-16,10-39-2 16,-1-35 1-16,11-35-4 15,-1-17 1-15,6 0-1 16,-16 44 0-16,-9 38 2 16,-9 44 0-16,-16 53 3 15,-14 51 0-15,-15 22 3 16,-10 27 1-16,1 34-1 15,-1 9 0 1,-5-9-2-16,6-17 0 0,4-9-2 16,10-26 1-16,19-35-1 15,21-22 1-15,8-39-4 16,-8 5 1-16,57-96-5 16,1-44 1-16,-5-38-3 15,5-32 1-15,5-12-2 0,-15-4 1 16,-19 64 6-16,-25 45 1 15,-30 64 4-15,-24 44 1 16,-14 35 4-16,-15 25 1 16,-10 27 0-16,-5 9 1 15,-5 30-3 1,-4-13 0-16,9-5-3 16,10-12 1-16,15-22-5 15,19-22 0-15,20-30-7 16,24-35 1-16,10-31-8 15,24-21 1-15,15-27-7 16,-19-21 0-16</inkml:trace>
  <inkml:trace contextRef="#ctx0" brushRef="#br0" timeOffset="221780.6674">19385 3609 79 0,'-58'92'39'0,"4"129"-46"16,39-160 78-16,-9 0-68 16,-1 4 0-16,1-4-4 15,-1-8 0-15,6-19-6 16,9-16 0-16,10-31-4 16,10-35 0-16,14-43-7 15,6-31 0-15,-1-30-4 0,5-27 0 16</inkml:trace>
  <inkml:trace contextRef="#ctx0" brushRef="#br0" timeOffset="221921.3258">19420 2113 60 0,'-84'87'30'0,"31"-22"-38"0,48-56 57 0,0 4-52 15,5 0 0-15,10-8-11 16,19-14 1-16,25-13 5 15,0-8 0-15</inkml:trace>
  <inkml:trace contextRef="#ctx0" brushRef="#br0" timeOffset="222622.0714">20291 1482 59 0,'-59'48'29'0,"0"92"-30"15,44-101 50-15,-4 22-47 16,-6 39 0-16,1 47 1 0,-1 32 0 16,1 43-4-16,9 8 0 31,1-4 1-31,4-21 1 16,5-10-3-16,5-34 1 15,0-35 1-15,-5-39 0 16,-5-34-2-16,-4-49 0 0,-11-30-1 15,-14-22 0-15,-25-39-4 16,-9-30 0-16,-5-27-3 16,4 9 1-16,11 18 2 15,4 34 1-15,10 31 3 16,10 43 0-16,10 40 5 16,9 30 0-16,15 17 1 15,15 13 1-15,19-17-2 16,15-13 1-16,15-13 1 15,19-18 0-15,5-25-1 16,1-27 1-16,-1-39 0 16,15-22 0-16,-5-25-2 0,-5-18 0 15,5-27-3-15,-5-29 0 16,0-1-1-16,-5 22 0 0,-14 35 0 16,-6 43 0-16,-24 53 3 15,-9 47 0-15,-16 75 3 16,-14 47 0-1,-29 187 1 1,4-26 1-16,1-48-1 16,9-56 0-16,6-48-1 15,9-26 0 1,9-53-1-16,16-56 0 0,14-43-1 0,15-40 0 16,24-51-1-16,20-36 1 15,10 9-2-15,4 31 1 16,-14 25-1-16,0 31 0 15,-20 35 1 1,-9 39 0-16,-11 44-2 16,-9 17 0-16,-14 22-8 15,-11-14 1-15,-9 5-7 0,-1-4 0 16,-4-9-7-16,-5-5 1 16</inkml:trace>
  <inkml:trace contextRef="#ctx0" brushRef="#br0" timeOffset="223174.6152">18637 5523 45 0,'-5'-57'22'0,"0"31"-25"0,5 44 38 16,-10 25-31-16,-9 31 0 16,-1 48 1-16,5 26 0 15,6 4-7-15,-1-8 1 16,10-18 5-16,10-18 0 16,14-16-1-1,10-31 0-15,15-31 1 0,10-26 0 0,14-34-1 16,10-31 1-16,-4-43-2 15,-11-18 0-15,-9-30-3 16,-20-44 0-16,-14 5-1 16,-25 21 0-16,-20 35-1 15,-24 53 1-15,-20 38 0 16,-14 57 1-16,0 48 1 16,0 39 1-16,14 4-6 15,20 5 1-15,19-4-6 16,30-14 0-16,20-30-7 0,4-31 1 15</inkml:trace>
  <inkml:trace contextRef="#ctx0" brushRef="#br0" timeOffset="223425.8248">19718 4453 58 0,'-44'57'29'0,"24"234"-34"15,20-217 54-15,0 39-48 16,0 26 1-16,5 13 2 16,-5-17 0-16,5-4-8 15,0-18 0-15,5-22 1 16,5-26 0-16,4-25-5 15,6-27 0-15,14-22-10 16,-5-22 0-16</inkml:trace>
  <inkml:trace contextRef="#ctx0" brushRef="#br0" timeOffset="223839.7445">20251 4953 64 0,'-127'135'32'0,"20"204"-43"0,77-247 58 16,-9 34-47-16,-5 13 0 16,15-4-1-16,-6-22 1 15,26-30 0-15,13-27 1 0,21-25 1 16,4-40 0-16,10-43-1 15,20-27 1-15,15-42-2 16,9-36 0-16,5-39-2 16,0-52 0-16,5-26-2 15,-10-30 0-15,-5 17 0 16,-19 52 1-16,-15 65 3 16,-15 70 0-16,-19 66 4 15,-15 86 0-15,-29 56 2 16,-20 71 0-16,-4 47-1 15,-1 22 1-15,10 4-7 16,20-34 1-16,24-31-7 16,24-40 0-16,25-29-6 15,35-49 1-15,18-34-8 0,1-43 0 0</inkml:trace>
  <inkml:trace contextRef="#ctx0" brushRef="#br0" timeOffset="224259.7871">20765 4731 57 0,'0'57'28'0,"15"113"-35"0,-5-114 52 16,4 31-44-16,16 18 1 15,-1-5-1-15,5-5 1 16,1-16-2-16,-1-27 0 15,5-26 3 1,0-26 1-16,10-35-1 16,0-26 0-16,0-30-3 15,10-31 1-15,-11-39-4 16,-3-4 1-16,-1 21-6 16,-10 31 1-16,0 31-3 0,5 21 0 15,5 35-7-15,-5 26 1 16</inkml:trace>
  <inkml:trace contextRef="#ctx0" brushRef="#br0" timeOffset="225401.1976">21661 4484 59 0,'-54'0'29'0,"15"108"-35"15,34-69 52-15,0 27-46 16,-5 21 0-16,5 4 0 16,0 5 1-16,5 8-2 15,0-8 1-15,5-18 0 16,5-21 0-16,5-23 0 16,4-29 0-16,11-23-2 15,14-25 0-15,9-18 0 16,1-35 0-16,5-26-1 15,0-12 1-15,4 3-1 16,-14 27 0-16,-10 34 1 16,-9 31 1-16,-11 30 0 15,-4 44 1-15,-5 22 0 0,-10 17 0 16,0 0 0-16,-5-5 1 16,0-8 0-16,5-13 0 15,5-18-1-15,5-17 0 0,9-30-2 16,11-22 1-16,-1-26-3 31,-10 12 1-31,21-86-1 16,4-30 1-16,5-36-1 0,9-8 0 15,1 17 4-15,-5 40 0 16,-10 43 2-16,-15 43 1 16,-9 48 1-16,-10 44 0 15,-10 39 1-15,-5 48 0 16,-15 26-2-16,-4 25 1 15,-1 23-2-15,-4 0 0 0,-1-18-1 16,6-8 1-16,9-31-2 16,6-31 1-16,9-25-1 15,9-31 1-15,16-34-1 0,9-32 0 16,10-33-1-16,5-49 1 16,10-35-1-16,-1-4 0 15,-4 9-1-15,-5 26 1 16,-10 44 1-16,-4 34 0 0,-21 48 0 15,-9 26 1-15,-5 31 0 32,-5 25 0-32,-5 1 1 0,-4 4 1 0,-1-9-2 15,0-4 1-15,6-17-1 16,4-22 1-16,15-18-1 16,9-25 0-16,6-23-2 15,4-25 0-15,5-40-1 16,5-39 0-16,10-13-1 15,0-21 1-15,0-1-1 16,-5 40 1-16,-10 30 1 16,-9 43 1-16,-10 49 2 15,-6 34 0-15,-14 22 1 0,-4 21 0 16,-6 23 0-16,10 12 1 16,-5-12-1-16,5-1 1 15,1-17-2-15,4-18 0 16,9-21 0-16,11-26 0 15,9-31-3-15,10-30 0 16,15-30-1-16,10-27 1 16,4-30-1-16,6-44 0 15,-11 1-1 1,-4 29 0-16,-10 27 2 16,-5 44 1-16,-5 43 2 15,-9 39 1-15,-1 26 1 16,-5 26 0-16,1 9 0 15,-1-9 1-15,1 5-1 0,-1-5 0 16,6-4-4-16,-16-13 1 16,1-9-5-16,-15-13 0 15,-10-13-3-15,-14-26 0 16,-15-4-2-16,-1 4 1 16,-4 17-1-16,-5 13 1 15,0 18-1-15,5 17 0 16,15 5-4-16,-5-14 0 0</inkml:trace>
  <inkml:trace contextRef="#ctx0" brushRef="#br0" timeOffset="226942.0117">20173 6593 42 0,'-19'-48'21'0,"9"5"-21"16,10 43 35-16,5 17-30 16,4 18 0-16,6 39 2 15,5 48 1-15,-1 30-11 0,6 39 1 16,-1 14 5-16,-4-14 0 15,-10-8-2-15,-10-23 0 16,-15-33-1-16,-10-14 1 31,-14-22-2-31,10-26 0 16,-30-39-3-16,-24-21 0 0,-15-31-3 16,-19-27 0-16,-6-29-2 15,6-40 1-15,4 5 1 16,11 12 1-16,14 31 4 15,14 31 1-15,20 25 2 0,10 27 0 16,30 35 4-16,23 3 0 16,16 1 0-16,14 0 1 15,15-9 0-15,19-17 0 16,25-18 0-16,20-12 0 16,-6-23-1-16,10-25 0 15,15-27-3-15,-4-13 1 16,-1-17-3-16,-10-26 0 0,-9-18-3 15,-21-8 1-15,-8 0-2 16,-26 21 1-16,-9 31 0 16,-10 35 1-16,-4 39 1 15,-16 48 1-15,-9 25 2 16,-10 36 0-16,0 30 0 16,0 17 1-16,0 10-1 15,0 3 1-15,0-8-1 16,0-5 0-16,10-21-1 15,5-26 1-15,9-27-2 16,15-30 1-16,10-35-1 16,15-17 1-16,14-30-2 15,0-31 1-15,5-27-1 0,-9-3 0 16,-11 26 0-16,-9 12 0 16,-10 23-1-16,-14 30 0 15,-11 39 1-15,-9 34 1 16,-5 40 0-16,-10 26 0 15,-5 5 1-15,0-1 0 16,-4-4 2-16,9-9 0 16,0-12-1-16,15-23 1 0,4-21 0 15,1-31 0-15,14-30-2 32,11-17 0-32,13-31-2 15,6-35 0-15,0-30 0 0,0-13 0 16,4 8-1-16,-4 22 0 15,0 27 0-15,-15 38 1 0,-10 27 2 16,-10 34 1-16,-9 27 0 16,-5 21 1-16,-5 30 0 15,-10 10 1-15,-5 8-1 16,0-5 1-16,5-16-3 16,0-14 1-16,5-17-2 15,10-22 1-15,10-17-1 16,9-27 1-16,1-30-2 15,-1-30 1-15,5-31-1 16,5-30 1 0,-4 0-1-16,4 13 0 15,-5 30 1-15,-5 35 0 0,1 44 1 16,-6 34 1-16,-4 27 1 16,-6 21 0-16,6 9 1 15,0 9 0-15,-6-1-1 16,1-8 1-16,0-13-2 15,4-26 0-15,10-26-1 16,20-36 0-16,5-25-3 0,15-30 1 16,-6-31-2-16,6-27 1 15,4-8-1-15,10 27 0 16,-9 25-1-16,-6 39 1 0,-9 40 2 16,-5 30 0-16,0 26 1 15,-10 18 1-15,-5 8-5 16,-10 0 1-16,-9-4-10 15,-6 4 1-15,-4-17-7 16,0-35 0-16</inkml:trace>
  <inkml:trace contextRef="#ctx0" brushRef="#br0" timeOffset="227892.7114">21455 8515 43 0,'-19'-82'21'0,"9"-18"-22"16,10 69 26-16,-10-8-24 15,-5-9 0-15,1 0 2 0,-6 9 1 16,0 18-3-16,-9 21 0 16,0 34 3-16,-6 58 0 15,-4 47 0-15,5 35 0 16,10 17-1-16,4 5 0 16,5-31-1-16,6-21 0 15,9-31 0-15,9-39 1 16,11-35-1-16,19-48 1 15,10-47 0-15,19-40 0 16,-9-30-1-16,-5-39 0 0,0-31-3 16,5 0 1-16,-6 9-2 15,-9 44 1-15,-4 34-1 16,-6 48 0-16,-10 48 1 16,-9 43 1-16,0 44 1 31,-6 35 0-31,-9 13 1 15,-4 8 0-15,-6-8 0 16,0-22 0-16,0-22 0 16,5-25 1-16,10-23-1 15,10-39 0-15,14-30-1 0,10-39 1 16,5-35-2-16,10-26 0 16,20-27-1-16,-6-3 0 15,-4 21-1-15,4 30 0 0,6 44 2 16,-1 53 1-16,0 38 0 15,-4 27 1-15,-20 34 0 16,-20 35 1-16,-24 17-2 16,-34 5 0-16,-20 13-3 15,-20-17 0-15,-14-18-5 16,0-35 0-16,5-26-5 0,14-47 0 16,20-40-8-16,10-39 1 15</inkml:trace>
  <inkml:trace contextRef="#ctx0" brushRef="#br0" timeOffset="228298.9686">23036 7437 48 0,'-5'-87'24'0,"10"95"-27"16,-1-12 38-16,-4 4-33 15,0 13 1-15,-9 22 1 16,-11 26 1-16,-4 8-5 16,-1 5 0-16,1 5 5 0,4-14 1 15,5-9-2 1,15 1 1-16,20-14-1 0,4-3 0 15,16-6-2-15,9-3 1 16,9 8-2-16,1 18 0 16,-15-1-3-16,-15 22 1 15,-29 9-2-15,-19 9 0 16,-11 4-2-16,-14-17 1 16,-19-9-2-16,-1-22 0 15,1-17-2-15,4-14 0 16,20-29-8-16,4-18 0 0,16-14 1 15,29-16 1-15</inkml:trace>
  <inkml:trace contextRef="#ctx0" brushRef="#br0" timeOffset="228522.4954">23691 7815 68 0,'-59'70'34'0,"55"43"-54"16,4-83 77-16,0 14-62 15,4 12 1-15,6-8-10 16,5-4 0-16,4-5 10 16,6-18 0 15</inkml:trace>
  <inkml:trace contextRef="#ctx0" brushRef="#br0" timeOffset="228678.7788">23711 6910 63 0,'-69'70'31'0,"55"39"-40"15,14-87 50-15,0 8-44 16,9 5 1-16,6 0-11 15,9-9 1-15,11 4 4 16,4-4 0-16</inkml:trace>
  <inkml:trace contextRef="#ctx0" brushRef="#br0" timeOffset="229379.1077">24092 7398 60 0,'-53'-27'30'0,"-11"45"-37"0,54-18 51 16,0 4-45-16,1 14 1 15,-1 8-1-15,0 4 1 16,5 9 0-16,5-4 1 16,5-9-2-1,10-4 1-15,9-5 0 16,6-8 1-16,9-18-1 0,-5-4 1 15,5-8-1-15,-5-1 1 16,1 0-2-16,-1 18 1 16,0 12 0-16,5 40 0 15,0 22 0-15,-4 26 1 0,-6 4 0 16,-5 8 0-16,-9 5 0 16,-10 9 1-16,-10-17 0 15,-10-1 0-15,-4-17-2 16,-6-9 1-16,-4-30-2 15,5-18 1-15,-1-21-3 16,6-22 1-16,9-26-2 0,5-22 1 16,5-30-1-16,10-9 1 15,14-18 0-15,5-34 1 16,6-13 1-16,9 0 0 16,-5-9 1-16,-5 4 1 15,0 35 2 1,1 22 0-16,-1 30 0 15,5 27 1-15,-5 17 1 16,1 39 0-16,-6 21-1 16,0 23 0-16,-14 17-1 15,-5-5 0-15,-10 14-1 16,-5 8 1-16,0-13-2 16,0-12 1-16,0-10-2 0,5-21 1 15,0-22 0-15,15-31 0 16,9-12-1-16,11-18 0 15,4 0-1-15,0-4 1 16,10 17-1-16,9 26 1 16,6 22 0-16,0 18 0 15,-6 12-1-15,1 1 0 16,-5 12-5-16,-5 5 1 16,-5 0-8-16,0-5 0 15,-15-12-7-15,-9-5 1 16</inkml:trace>
  <inkml:trace contextRef="#ctx0" brushRef="#br0" timeOffset="229847.3335">21098 10164 68 0,'-64'17'34'0,"128"-78"-43"0,-5 13 65 16,48-34-52-16,50-36 0 15,58-38 1-15,69-36 0 16,58-16-7-16,55-14 0 0,-1-9 4 16,0 31 1-16,-38 4-3 15,-16 31 1-15,-43 13-2 16,-30 13 1-16,-39 34-4 15,-44 27 1-15,-45 22-4 16,-43 25 1-16,-34 27-6 0,-54 21 1 16,-35 22-9-16,-73 27 0 15,-39 12 2-15,-53 22 0 16</inkml:trace>
  <inkml:trace contextRef="#ctx0" brushRef="#br0" timeOffset="230003.6169">21641 10238 100 0,'54'0'50'0,"357"-187"-82"15,-245 108 115-15,118-42-85 16,78-32 0-16,59-21-26 16,24-4 1-16,25-26 17 15,-30 4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14:24:17.794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7-01-10T14:24:35.639"/>
    </inkml:context>
  </inkml:definitions>
  <inkml:trace contextRef="#ctx0" brushRef="#br0">2710 6797 4 0,'-10'-17'2'0,"0"-9"-1"16,10 17 3-16,0 0-4 15,0-4 0-15,0 5 0 16,0-1 0-16,0 9 0 16,0 0 0-16,0 0 0 15,-4 4 0-15,-1 1 0 16,0-1 0-16,0 5 0 15,0-5 1-15,0 0-1 16,0 1 1-16,5-1-1 0,0 1 1 16,0-5 0-16,10 4 0 15,5 0 0-15,-1 1 0 16,1-1 0-16,0 5 0 16,-1 4 0-16,1 17 0 15,-5 9 0-15,0 0 0 16,-5 9-1-16,-5 0 1 15,0 0-1-15,-5 4 0 16,5 0 0-16,0-13 1 16,5 5-1-16,9 8 1 15,1 5 0-15,0 4 1 0,-1 13 0 16,1-1 0-16,-5 6 0 16,-5 8 1-16,-5-5-1 15,-10-8 0-15,-10 0-1 16,-4 9 1-16,4-5-1 0,-14 5 0 15,5 4-1-15,9 0 1 16,-9-9-1-16,9 9 0 0,5-9-1 16,1-8 1-16,4 4 0 15,5 4 0-15,5 0 0 16,0 9 0-16,0-4 0 16,5 0 1-16,0-9-1 31,-5 0 1-31,0 4 0 0,0-22 0 0,0 1-1 15,-5-1 1-15,5 5-1 16,0 9 0 15,5 52 0-31,10-18 0 16,-11-4 0-16,6-13 0 16,5-13 0-16,0-13 0 15,-1-4 0-15,1-10 0 16,-5-8 0-16,4 1 0 15,-9-10 0-15,0 1 1 16,5-5-1-16,-5 0 0 16,0-5 0-16,0 6 1 15,0-6-1-15,-1 1 0 16,6 9-1-16,-10 3 1 0,5 1 0 16,5 0 1-16,-10-9-1 15,5-4 0-15,0 4 0 16,-5-9 1-16,5-8-1 15,-1-5 0-15,6-12-3 16,5-14 1-16,9-9-5 16,-4 1 0-16</inkml:trace>
  <inkml:trace contextRef="#ctx0" brushRef="#br0" timeOffset="1010.5601">3194 10190 2 0,'0'9'1'0,"0"-5"6"31,0-4-8-31,0 4 1 0,-9 1 1 16,4-1 0-16,-5 5 1 16,-5-1-2-16,1 1 0 15,-1 0 2-15,0-5 0 16,1 5-1-16,4-5 1 15,-5 0 0-15,5 1 1 16,5-1-1-16,1 5 0 16,-1-5-1-16,0 5 1 15,5-5-1-15,5 5 1 16,0 4-1-16,9-4 0 0,1 4-1 16,14-9 1-16,-4 0 0 15,9-4 0-15,0-4 0 16,5-5 0-1,30 1-1 1,-5-1 0-16,-6-4 1 16,6 0 0-16,-5 4-1 15,-1 1 0-15,-4-1 0 16,-5 0 1-16,-5 5-1 16,-5 8 0-16,-9 0 0 15,-1 5 1-15,-14 0-1 16,-15 13 1-16,-5-5-1 15,-5 0 1-15,-10 1 0 16,6-5 0-16,4-4-1 16,-15-1 1-16,16-3-1 15,-1-5 1-15,5 4-1 16,5-4 0-16,5-17 0 16,5-5 0-16,-1 9-1 0,6 0 1 15,-5 4-1-15,5 0 0 16,-1 5-3-16,6 8 1 15,-1 1-2-15,-4 3 1 16,10 1-2-16,-6 0 0 16,6-9 1-16,-6 0 0 15</inkml:trace>
  <inkml:trace contextRef="#ctx0" brushRef="#br0" timeOffset="1609.9229">3439 9881 4 0,'5'0'2'0,"-5"4"0"0,0-4 4 0,-5 0-6 16,-5 9 1-16,-4 8 0 15,-6 5 0-15,-4 9-1 16,-1 3 0-16,-9 6 0 16,-10 3 1-16,0-4-1 15,0 0 1-15,-10-4-1 16,25-9 1-16,4-4 0 0,20 4 0 16,10 9 1-16,20-5 0 15,4 5 0-15,25 9 1 16,5 12-3-16,14 5 0 15,-5 17-3-15,-19 1 0 16</inkml:trace>
  <inkml:trace contextRef="#ctx1" brushRef="#br0">11747 16205 0,'0'0'0,"279"13"16,-176-22 0,-25-12-16,-14-1 15,-64 22 1,0 0-16,0 0 15</inkml:trace>
  <inkml:trace contextRef="#ctx0" brushRef="#br0" timeOffset="20233.5827">3532 8311 8 0,'0'-35'4'0,"25"-43"0"0,-21 60 5 16,6 1-6-16,0-5 0 15,-10-4 1-15,5 4 1 16,-5 1-7-16,0 8 1 16,0-5 4-16,-5 1 0 15,5 4-1-15,-10 0 0 16,5 4-1-16,0 0 1 0,5 5-1 16,0 4 1-16,0 0-1 15,5 4 0-15,10 9 0 16,-15 5 0-16,5-1 1 15,-5 18 1-15,-5 26-1 16,-5 13 0-16,-4 17 0 0,-1 14 1 16,-10 3-2-16,6 1 1 15,-1-9-1-15,6-13 0 16,4-17 0-16,0-9 1 16,5-22 0-16,0-9 0 15,5-17 0 1,0-13 1-16,5-22-1 15,5-4 0-15,0-17-1 16,-5-22 1-16,-1-14-3 16,6-12 1-16,0 0-1 15,0 4 1-15,5 4-1 0,-11 22 0 16,6 13-1-16,-5 13 0 16,0 14 1-16,-5 21 0 15,-5 4-1-15,0 13 1 0,0 10 0 16,-4 12 0-16,-1 9 1 15,5 4 0-15,5 4 0 16,-10 5 0-16,5 4 0 16,5-8 0-16,5 8 0 15,5 5 0-15,-5-9 0 16,5-5 1-16,-1-8-1 16,6-17 1-16,-5-10 0 15,4-16 1-15,6-18-1 16,-10-18 1-1,0-17-1-15,-1-26 1 16,1-21-2-16,0-14 0 16,10-13-2-16,-16 13 1 15,6 14-1-15,0 12 0 16,0 13 0-16,-5 14 0 16,-5 8 1-16,5 9 1 0,-5 9-1 15,-5 8 1-15,-5 4-1 16,0 5 1-16,5 5 0 15,-9 8 0-15,-6 4-1 16,5 5 1-16,-4 8-1 16,4 9 1-16,-9 0 0 15,-1 26 0-15,6 9 0 16,-11 35 0-16,6 8 0 16,4 9 1-16,1-12-1 15,4-23 0-15,0-13-1 16,5-17 1-16,1-13-4 15,-1-14 0-15,10-8-6 16,0-4 1-16</inkml:trace>
  <inkml:trace contextRef="#ctx0" brushRef="#br0" timeOffset="20875.0792">3738 8811 12 0,'0'-13'6'0,"-5"22"2"0,5-9 2 0,0 0-9 16,0 0 0-16,-15 0 2 15,10 0 0-15,0 13-4 16,0-5 1-16,5 6 2 15,0-6 1-15,5 1-1 16,0 0 1-16,5-1-1 16,14-3 1-16,-4-1 0 15,19-4 0-15,5-4 0 16,5-5 0-16,0-4-1 16,5-4 0-16,0-1-1 15,-1 5 0-15,-9 0-3 16,-9 4 0-16,-6 9-3 15,-14 9 0-15,-10 4-4 16,-15 0 0-16,-5 13 0 16,5-4 0-16</inkml:trace>
  <inkml:trace contextRef="#ctx0" brushRef="#br0" timeOffset="21300.1597">3791 8685 22 0,'-4'9'11'0,"-1"-14"-13"16,5 5 22-16,0 0-20 15,0 5 1-15,-5-1 0 16,-5 9 0-16,-5 4-1 16,-4 14 0-16,-6-9 0 15,-4 8 1-15,0 5-1 0,-11-5 1 16,11-4-1-16,9 1 1 15,16-10-1-15,13 0 1 16,11 1 1-16,24-1 0 16,20 1-1-16,4-1 1 15,5 0-4-15,6-4 0 16,-16 9-6-16,-9 4 1 16</inkml:trace>
  <inkml:trace contextRef="#ctx1" brushRef="#br0" timeOffset="5218.6244">13093 9881 0,'0'0'15,"0"0"1,0 0-1</inkml:trace>
  <inkml:trace contextRef="#ctx0" brushRef="#br0" timeOffset="25310.1266">1413 4875 13 0,'-29'9'6'0,"0"12"1"16,24-8 6-16,5 9-12 15,0 0 1-15,0 21 1 16,5 10 1-16,4 16-5 16,16 23 0-16,4-10 3 15,6 1 0-15,-1-5-1 16,-5-13 0-16,-4-12 0 15,-1-23 0-15,-9-26-1 16,-10-30 1-16,-10-13 1 0,-10-22 0 16,-9-8-2-16,-11-10 1 15,1 5-2-15,-5-17 0 16,5 4 0-16,-15 4 0 0,15 1-1 16,-6 12 0-16,16 9 0 15,19 0 1-15,5 9 1 16,20 9 0-16,29-9 0 15,9-5 0-15,16 0 1 16,14 5 0-16,10-4 0 16,-1 4 1-16,1 17-1 15,-24 22 0-15,-11 13 0 16,-38 30 0-16,-11 22-1 16,-38 44 1-16,-15 8-1 15,-10 5 0-15,-5 0 1 16,0-9 1-16,-14-22-1 15,9-21 0-15,20-18 0 16,10-22 1-16,24-17-1 16,19-8 1-16,21-23-1 0,23-8 1 15,35-9 0-15,15-8 0 16,19 8 0-16,-5 4 0 16,-4 14-1-16,-15 21 1 15,-20 27-2-15,-24 25 1 16,-50 14-1-16,-18 25 0 15,-21 23-1-15,-48 8 1 0,-5 8 0 16,-5-7 0-16,-5-10-2 16,10-13 1-16,9-12-3 15,20-27 1-15,15-17-2 16,0-18 1-16,29-13-1 16,30-17 0-16,14-13 1 15,35-17 0-15,24-10 0 16,4-20 0-16,11-1 0 15,5 0 0-15,-1 0 0 16,-4 8 1-16,-15 1-1 16,-5-9 1-16,-15-4 2 0,-14 0 1 15,-25 4 3-15,-9 0 1 16,-25 4 1-16,-10 27 1 16,5 17 1-16,-15 26 0 15,1 17-1-15,-6 27 1 16,1 21-3-16,-1 17 1 15,6 18-2-15,4 5 0 16,10-1-3-16,5-17 1 16,15-13 0-16,-5-17 1 15,14-27-1-15,10-17 0 0,1-26 0 16,14-30 1-16,4-23 0 16,-9-12 0-16,1-26-1 15,-11-1 0-15,10 5-1 16,-20 13 1-16,6 35-1 15,-1 30 0-15,0 31 0 16,1 35 1-16,-1 21-1 16,5 13 1-16,10 22 1 15,-9 9 0-15,-1-22-1 16,0-9 0-16,0-13 0 16,1-21 1-16,4-27 0 15,5-25 0-15,5-45-5 16,0-25 1-16,0-22-5 15,-5-30 1-15,-10-23-2 16,-5-3 0-16,1 30-1 16,4 34 1-16,0 18 3 0,0 35 0 15,1 31 2-15,-6 21 1 16,-5 21 0-16,-4 14 1 16,-5 0 0-16,-6 4 0 15,1-13 2-15,-5-4 0 31,0-9 1-31,-5-13 1 16,0-13 0-16,-5-13 0 0,0-13-1 16,-5-9 0-16,-4-4-1 15,-6 0 1-15,1 9-1 16,4 21 0-16,-10 31 0 16,6 17 1-16,-1 22 0 15,6 13 1-15,-6 8-1 16,10-3 0-16,5-1 1 15,5-4 0-15,10-13 0 16,10-18 0-16,-1-30-1 16,20-13 1-16,10-30-1 15,10-18 1-15,10-22 0 16,-1-25 0-16,-9-23-4 16,-5-17 1-16,-10-17-2 0,-25-35 0 15,-14-9-1-15,-5 31 0 16,-5 26 1-16,-9 52 0 15,-1 44 4-15,0 73 0 16,-4 74 2-16,4 53 1 16,10 39-1-16,20 17 1 15,24 0-2-15,20-22 1 16,-6-25-7-16,16-36 0 16,19-30-5-16,20-52 0 15,19-48-6-15,5-48 0 0</inkml:trace>
  <inkml:trace contextRef="#ctx0" brushRef="#br0" timeOffset="26187.8144">7006 3718 13 0,'-39'-178'6'0,"-30"-5"2"0,40 135-1 16,-5-8-4-16,0-1 0 0,-1 18 1 15,-4 13 0-15,0 17-5 16,-5 27 1-16,-5 16 4 15,10 19 0-15,0 12 0 16,5 22 1-16,9 35-1 16,10 25 1-16,6 14-1 15,9 22 1 1,14 17-2-16,1-9 0 16,5-3-1-16,-1-15 0 15,-4-12-1-15,-5-21 0 0,-10-27 0 16,-10-31 1-16,-15-30-3 15,-14-34 0-15,0-31-2 16,-10-39 0-16,-5-35-2 16,-14-26 0-16,4-14-1 15,10 23 1-15,15 21 3 16,10 27 1-16,19 17 1 0,15 21 0 16,15 27 2-16,19 8 0 15,5 5 0-15,10 0 0 16,19-13-1-16,10-1 0 0,15-8 0 31,5 5 1-15,24-31-1-1,-24 8 1-15,-15 5 0 16,-15 13 1-16,-9 9-1 16,-6 4 0-16,-4 4 1 15,-5 1 0-15,0-5 0 16,-5-9 0-16,0-17-1 15,0-9 0-15,0-21 0 16,0-14 0-16,-4-8-4 0,-11-9 0 16,-10-13-2-16,-19-9 1 15,-14 5 0-15,-6 17 0 16,1 26 0-16,-1 35 1 0,-4 35 3 16,-1 21 0-16,6 36 2 15,4 16 1-15,5 23-1 16,10-14 0-16,10-4 0 15,5-17 1-15,4-18-1 16,10-17 0-16,11-22-4 16,-6-26 1-16,10-22-6 15,-15-30 1-15,1-17-5 16,-11-18 1-16,1 0-5 16,-6 4 1-16,1 9 0 15,10 39 0-15</inkml:trace>
  <inkml:trace contextRef="#ctx0" brushRef="#br0" timeOffset="26600.3838">8342 4157 18 0,'5'-82'9'0,"-30"-10"-2"0,20 75 16 16,1 0-18-16,-6 8 0 15,0 26 4 1,5 18 0-16,5 26-11 0,5 22 0 0,10 30 8 16,4 4 0-16,6 1-3 15,-1-14 1-15,-4-8-2 16,-1-22 1-16,-4-14 0 16,0-25 1-16,4-26-2 15,1-31 1-15,4-56 0 16,-4-27 0-16,14-25-1 15,5-48 0-15,15-1-2 0,10 23 0 16,4 21-1-16,-24 35 0 16,20 30 0-16,-5 27 0 15,-11 30-5-15,-4 26 1 16,-4 22-5-16,-1 21 1 16,-5 1-2-16,5-1 0 15,-5-8-3-15,1-4 1 16,4-5 3-16,0-18 0 15</inkml:trace>
  <inkml:trace contextRef="#ctx0" brushRef="#br0" timeOffset="26991.0148">9663 3074 40 0,'5'61'20'0,"-20"122"-28"15,5-131 44-15,1 31-36 16,-6 34 0-16,0 5 0 15,-4 4 1-15,-1-13 1 16,1-8 0-16,4-18 1 16,5-18 0-16,5-21 1 15,15-31 0-15,10-12 0 16,9-40 1-16,5-30-4 16,5-44 0-16,20-30-4 15,10-13 1-15,-1-9-1 16,-4 8 0-16,-1 40 1 15,1 39 1-15,-5 48 2 0,4 39 0 16,-14 35 2-16,0 22 0 16,-10 21 0-16,-5 35 1 15,-9 0-3-15,-6-4 0 16,-4-31-2-16,0-17 1 16,0-17-3-16,4-22 0 15,10-35-6-15,15-31 0 16,10-38-5-16,15-40 0 15,9-26 0-15,0-13 0 16</inkml:trace>
  <inkml:trace contextRef="#ctx0" brushRef="#br0" timeOffset="28147.2526">11336 2992 30 0,'-53'0'15'0,"13"-5"-15"15,31 14 31-15,-11 13-29 16,-4 30 1-16,-11 22 1 16,-4 9 0-16,0 17-5 15,5 17 0-15,9 9 3 16,6-13 1-16,4-8-2 16,10-23 1-16,5-21 0 15,10-17 0-15,5-31-1 16,9-26 1-16,10-40-3 15,6-16 0-15,-1-14-1 16,0-12 0-16,5-1-2 0,-5 0 0 16,0 27 0-16,-10 25 0 15,-4 27 4-15,-5 30 0 16,-11 13 0-16,1 9 1 16,5 12 0-16,-1 1 1 15,11 13 0-15,-1-9 0 16,11 1 1-16,-11-23 0 15,10-17 0-15,10-17 0 16,5-18 0-16,10-26 0 16,0-17-3-16,-5-39 1 0,-1-44-4 15,1-35 1-15,-5-43-2 16,5-9 0-16,-5 17-1 16,-10 36 0-16,-10 43 3 15,-4 43 0-15,-15 48 3 16,-20 48 1-16,-15 65 1 15,-4 53 1-15,-5 38 1 16,-5 36 0-16,9 12-1 16,1-26 1-16,4-8-3 15,11-9 1-15,9-31-1 16,0-29 0-16,25-23-1 16,14-48 1-16,20-30-1 15,9-26 0-15,1-48-2 16,9-48 1-16,1-34-3 15,4-49 0-15,5-42-2 16,0-10 1-16,10-17-1 0,0 35 0 16,-14 47 1-16,-21 53 1 15,-28 61 1-15,-30 52 1 16,-25 61 0-16,-24 43 0 16,-14 57 1-16,-1 47 0 15,0 14 0-15,11 26 0 16,13-5-1-16,11-17 1 15,14-30 0-15,15-9 0 16,20-22 0-16,14-17 1 16,10-13-1-16,0-22 0 15,5-18 0-15,-5-25 1 0,-5-23 0 16,-19-29 1-16,-20-18-3 16,-20-18 0-16,-29-12-5 15,-29-18 1-15,-29-26-4 16,-35-22 0-16,-30-9-1 15,-9 23 0-15,0 21 5 16,15 39 1-16,14 26 5 16,20 22 1-16,34 9 5 15,30 8 0-15,38-4 2 16,40-8 0-16,54-5-3 16,39-18 1-16,53-17-2 15,25-8 1-15,10 4-3 16,10-13 0-16,14-1-4 15,-19-7 0-15,-15-1-3 16,-15 4 0-16,-29 9-1 0,-24 18 1 16,-30 21 1-16,-25 26 0 15,-18 36 3-15,-26 12 0 16,-14 13 1-16,-5 18 1 16,-4-5 1-16,-1-12 0 15,5-23-2-15,0-8 1 16,5-18-1-16,5-21 1 15,5-18-4-15,0-21 0 16,4-9-4-16,1-18 0 16,4 1-5-16,1-23 1 15</inkml:trace>
  <inkml:trace contextRef="#ctx0" brushRef="#br0" timeOffset="28287.9081">13455 1709 39 0,'-29'-9'19'0,"4"44"-20"15,20-27 37-15,0 6-36 16,5 3 0-16,0-4-4 16,5 0 0-16,10 0-1 15,9-4 0-15,16-1-6 16,13 1 0-16</inkml:trace>
  <inkml:trace contextRef="#ctx0" brushRef="#br0" timeOffset="28988.0563">14184 2165 42 0,'-29'66'21'0,"-20"90"-25"0,34-108 39 16,-9 13-35-16,-1 17 1 15,1 5 0-15,-1 12 0 16,6-8-1-16,4-21 1 15,5-18 2-15,5-27 0 16,10-34-1-16,5-17 1 16,19-18 0-16,15-17 0 0,15-27-2 15,15-34 0-15,14 13-2 16,5 18 0-16,-15 21 0 16,-5 21 0-16,-4 32 0 15,-6 34 0-15,-9 39 1 31,-10 13 0-31,-10 9-1 16,-9-4 0-16,-15-1-2 16,-5 1 1-16,-5-9-2 15,0-18 0-15,5-21-2 16,9-18 1-16,16-21 0 0,9-14 0 16,10-29-1-16,19-27 0 15,10-27 0-15,6-16 0 16,-1-18 2-16,0 13 0 15,-10 27 5-15,-19 34 0 0,-24 30 5 16,-21 48 0-16,-23 36 2 16,-16 34 0-16,-14 34-1 15,-10 5 0-15,-9 9-3 16,4-22 1-16,10-8-5 16,10-14 1-16,10-17-1 15,19-18 0-15,15-25-1 16,24-10 0-16,15-29 0 15,15-23 0-15,4-17 0 16,6 0 1-16,-5 22 2 16,-6 26 0-16,-4 30 3 15,-15 31 1-15,-9 35-1 16,-6 56 1 0,-9 144-2-1,-20-22 0-15,-24-39-7 16,-16-22 0-16,-3-26-12 0,-16-5 0 15,-24-43-2-15,-10-26 1 16</inkml:trace>
  <inkml:trace contextRef="#ctx0" brushRef="#br0" timeOffset="57644.5539">3429 12869 16 0,'-34'0'8'0,"19"0"-5"0,11-4 8 16,-1-5-10-16,0-4 0 16,0 0 1-16,5-5 1 15,0 5-3-15,0 0 1 16,0 0 1-16,5 5 1 15,0-1-2-15,0 5 1 0,4 4-1 16,6 0 1-16,5 4-1 16,4 0 1-16,10 5-1 15,10 0 1-15,20 4 0 16,14-5 0-16,5-8-1 16,15-4 1-16,15-9-2 15,-6 4 1-15,11 1 0 16,-6-10 1-16,-4-12-3 15,-10-1 1-15,-5-3-3 16,-10-1 0 0,0 22-6-16,-19 17 0 15</inkml:trace>
  <inkml:trace contextRef="#ctx0" brushRef="#br0" timeOffset="58101.7988">3787 12134 22 0,'29'-26'11'0,"0"35"-9"16,-14-1 13-16,-10 5-15 15,-10 9 0-15,-15 22 0 16,-14 16 1-16,-10 6-2 0,-20 3 1 15,-19 1 0-15,0-9 1 16,-5-5-1-16,5-8 1 16,14-17 1-16,20-18 0 0,30-5 0 15,19-8 1-15,39 0-1 16,20 5 1-16,34 3-1 16,9 27 1-1,11 13-3-15,9 9 1 0,10 12-7 16,-29 1 0-16,-5-9-3 15,-30-9 0-15</inkml:trace>
  <inkml:trace contextRef="#ctx0" brushRef="#br0" timeOffset="58781.0443">2862 10799 14 0,'-5'-61'7'0,"5"43"0"0,0 18 6 0,0 0-12 16,-5 9 0-16,0 13 1 16,-5 21 1-16,5 18-3 15,0 13 0-15,5 31 3 16,0 34 0-16,5 30-2 16,5 18 1-16,0 18-1 15,0 17 1-15,4-18-1 16,-9 9 0-16,15-13 0 15,-5-26 0-15,-1-26 0 16,1-22 1-16,-15-21-4 16,5-27 1-16,5-30-7 15,-10-22 0-15,19-22 0 16,-4-21 0-16</inkml:trace>
  <inkml:trace contextRef="#ctx0" brushRef="#br0" timeOffset="59330.7854">3028 12986 20 0,'-39'5'10'0,"10"130"-10"0,14-92 18 0,5 27-18 15,-9 30 0-15,-6 39 2 32,1 31 0-32,-1 17-2 15,1 34 0-15,14 19 3 16,-5-14 0-16,15 4-1 16,15-12 1-16,-5-18-1 15,9-13 1-15,-4-13-5 16,-5 8 1-16,-5-16-8 15,4-10 1-15</inkml:trace>
  <inkml:trace contextRef="#ctx0" brushRef="#br0" timeOffset="60056.3901">3478 15109 12 0,'-24'22'6'0,"-1"12"4"0,16-25 1 16,4 4-9-16,-15 0 1 16,5 0 0-16,1 0 1 15,9-4-5-15,-5 0 0 0,10-5 5 16,10 0 0-16,5-4-2 16,24-4 1-16,5-5 0 15,29 1 0-15,25-5 0 16,19-5 0-16,25 1-2 15,20 8 1-15,-6 0-1 16,1 1 0-16,-5-1 0 16,-15 5 0-16,-25 4-2 15,-24 4 0-15,-19 0-3 16,-20 1 1-16,-15-1-4 16,-10-4 0-16,-9-9-3 15,0-12 1-15</inkml:trace>
  <inkml:trace contextRef="#ctx0" brushRef="#br0" timeOffset="60341.7343">4012 14691 16 0,'-15'-39'8'0,"10"17"-3"16,5 22 10-16</inkml:trace>
  <inkml:trace contextRef="#ctx0" brushRef="#br0" timeOffset="60514.9754">3654 14817 29 0,'0'0'14'0,"-127"92"-12"16,83-66 14-16,-10 13-16 15,-9 9 0-15,4-5 2 0,15-3 1 16,10-1-2-16,34-5 1 15,34 1 1-15,54 13 1 16,59 17-1-16,29 9 1 16,15 18-13-16,-5 25 1 15,-35-8-2-15,-48-14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162" y="3332212"/>
            <a:ext cx="6816078" cy="315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29" tIns="44766" rIns="91129" bIns="44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241223" y="6677179"/>
            <a:ext cx="813956" cy="25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32" tIns="44766" rIns="87932" bIns="44766">
            <a:spAutoFit/>
          </a:bodyPr>
          <a:lstStyle>
            <a:lvl1pPr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 smtClean="0">
                <a:latin typeface="Century Gothic" panose="020B0502020202020204" pitchFamily="34" charset="0"/>
              </a:rPr>
              <a:t>Page </a:t>
            </a:r>
            <a:fld id="{B91792B0-B2BC-4CA8-BAAB-407D9A47B5E6}" type="slidenum">
              <a:rPr lang="en-US" altLang="en-US" sz="1200" b="0" baseline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0363" y="530225"/>
            <a:ext cx="3495675" cy="2620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05407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7286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71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400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73844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84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5297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17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02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33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6588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1435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2584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20788"/>
            <a:ext cx="77597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47650"/>
            <a:ext cx="8283575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baseline="0" smtClean="0">
                <a:solidFill>
                  <a:schemeClr val="hlink"/>
                </a:solidFill>
              </a:rPr>
              <a:t>– </a:t>
            </a:r>
            <a:fld id="{208554D1-E6DA-49FC-AFA6-7404D89CA477}" type="slidenum">
              <a:rPr lang="en-US" altLang="en-US" sz="1400" b="0" baseline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baseline="0" smtClean="0">
                <a:solidFill>
                  <a:schemeClr val="hlink"/>
                </a:solidFill>
              </a:rPr>
              <a:t> –</a:t>
            </a:r>
            <a:endParaRPr lang="en-US" altLang="en-US" sz="1400" b="0" baseline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943600" y="6495578"/>
            <a:ext cx="3126744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baseline="0" dirty="0" smtClean="0">
                <a:solidFill>
                  <a:schemeClr val="hlink"/>
                </a:solidFill>
              </a:rPr>
              <a:t>CSCE 590 Web Scraping Spring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2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2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.5/tutorial/index.html" TargetMode="External"/><Relationship Id="rId2" Type="http://schemas.openxmlformats.org/officeDocument/2006/relationships/hyperlink" Target="https://docs.python.org/3.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oud.github.com/downloads/diveintomark/diveintopython3/dive-into-python3.pdf" TargetMode="External"/><Relationship Id="rId4" Type="http://schemas.openxmlformats.org/officeDocument/2006/relationships/hyperlink" Target="https://docs.python.org/3.5/library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.5/tutorial/index.html" TargetMode="External"/><Relationship Id="rId7" Type="http://schemas.openxmlformats.org/officeDocument/2006/relationships/hyperlink" Target="https://doc.scrapy.org/en/latest/intro/tutorial.html" TargetMode="External"/><Relationship Id="rId2" Type="http://schemas.openxmlformats.org/officeDocument/2006/relationships/hyperlink" Target="https://docs.python.org/3.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tk.org/book_1ed/" TargetMode="External"/><Relationship Id="rId5" Type="http://schemas.openxmlformats.org/officeDocument/2006/relationships/hyperlink" Target="http://www.nltk.org/book/" TargetMode="External"/><Relationship Id="rId4" Type="http://schemas.openxmlformats.org/officeDocument/2006/relationships/hyperlink" Target="https://docs.python.org/3.5/library/index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66640" y="6477000"/>
            <a:ext cx="19011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aseline="0" dirty="0" smtClean="0">
                <a:latin typeface="Courier New" panose="02070309020205020404" pitchFamily="49" charset="0"/>
              </a:rPr>
              <a:t>January 10, 2017</a:t>
            </a:r>
            <a:endParaRPr lang="en-US" altLang="en-US" sz="1400" baseline="0" dirty="0">
              <a:latin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CSCE  590 Web Scraping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39" y="990600"/>
            <a:ext cx="7056461" cy="3945327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4267200"/>
            <a:ext cx="6403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2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baseline="0" dirty="0" smtClean="0"/>
              <a:t>Topics </a:t>
            </a:r>
          </a:p>
          <a:p>
            <a:pPr lvl="1" eaLnBrk="1" hangingPunct="1">
              <a:defRPr/>
            </a:pPr>
            <a:r>
              <a:rPr lang="en-US" kern="0" baseline="0" dirty="0" smtClean="0"/>
              <a:t>Overview – Web scraping</a:t>
            </a:r>
          </a:p>
          <a:p>
            <a:pPr lvl="1" eaLnBrk="1" hangingPunct="1">
              <a:defRPr/>
            </a:pPr>
            <a:r>
              <a:rPr lang="en-US" kern="0" baseline="0" dirty="0" smtClean="0"/>
              <a:t>Introduction to Python 3.5</a:t>
            </a:r>
          </a:p>
          <a:p>
            <a:pPr eaLnBrk="1" hangingPunct="1">
              <a:defRPr/>
            </a:pPr>
            <a:r>
              <a:rPr lang="en-US" kern="0" baseline="0" dirty="0" smtClean="0"/>
              <a:t>Readings:</a:t>
            </a:r>
          </a:p>
          <a:p>
            <a:pPr lvl="1" eaLnBrk="1" hangingPunct="1">
              <a:defRPr/>
            </a:pPr>
            <a:r>
              <a:rPr lang="en-US" altLang="en-US" kern="0" baseline="0" dirty="0" smtClean="0"/>
              <a:t>Chapter 1</a:t>
            </a:r>
          </a:p>
          <a:p>
            <a:pPr lvl="1" eaLnBrk="1" hangingPunct="1">
              <a:defRPr/>
            </a:pPr>
            <a:r>
              <a:rPr lang="en-US" altLang="en-US" kern="0" baseline="0" dirty="0" smtClean="0"/>
              <a:t>Python tutorial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2.8  vs Python 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4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23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650"/>
            <a:ext cx="8740775" cy="781050"/>
          </a:xfrm>
        </p:spPr>
        <p:txBody>
          <a:bodyPr/>
          <a:lstStyle/>
          <a:p>
            <a:r>
              <a:rPr lang="en-US" dirty="0" smtClean="0"/>
              <a:t>Python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Python 3.5 documentation - </a:t>
            </a:r>
            <a:r>
              <a:rPr lang="en-US" u="sng" dirty="0">
                <a:effectLst/>
                <a:hlinkClick r:id="rId2"/>
              </a:rPr>
              <a:t>https://docs.python.org/3.5/</a:t>
            </a:r>
            <a:endParaRPr lang="en-US" sz="2000" dirty="0">
              <a:effectLst/>
            </a:endParaRPr>
          </a:p>
          <a:p>
            <a:pPr lvl="1"/>
            <a:r>
              <a:rPr lang="en-US" dirty="0"/>
              <a:t>Tutorial (Required) </a:t>
            </a:r>
            <a:r>
              <a:rPr lang="en-US" u="sng" dirty="0">
                <a:hlinkClick r:id="rId3"/>
              </a:rPr>
              <a:t>https://docs.python.org/3.5/tutorial/index.html</a:t>
            </a:r>
            <a:r>
              <a:rPr lang="en-US" dirty="0"/>
              <a:t> </a:t>
            </a:r>
            <a:endParaRPr lang="en-US" sz="1800" dirty="0"/>
          </a:p>
          <a:p>
            <a:pPr lvl="1"/>
            <a:r>
              <a:rPr lang="en-US" dirty="0"/>
              <a:t>The Standard Library </a:t>
            </a:r>
            <a:r>
              <a:rPr lang="en-US" u="sng" dirty="0">
                <a:hlinkClick r:id="rId4"/>
              </a:rPr>
              <a:t>https://docs.python.org/3.5/library/index.html</a:t>
            </a:r>
            <a:r>
              <a:rPr lang="en-US" dirty="0"/>
              <a:t>   </a:t>
            </a:r>
            <a:endParaRPr lang="en-US" sz="1800" dirty="0"/>
          </a:p>
          <a:p>
            <a:r>
              <a:rPr lang="en-US" dirty="0" smtClean="0"/>
              <a:t>Dive </a:t>
            </a:r>
            <a:r>
              <a:rPr lang="en-US" dirty="0"/>
              <a:t>into Python 3-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cloud.github.com/downloads/diveintomark/diveintopython3/dive-into-python3.pdf</a:t>
            </a:r>
            <a:endParaRPr lang="en-US" dirty="0" smtClean="0"/>
          </a:p>
          <a:p>
            <a:r>
              <a:rPr lang="en-US" dirty="0">
                <a:effectLst/>
              </a:rPr>
              <a:t>Python – </a:t>
            </a:r>
            <a:r>
              <a:rPr lang="en-US" i="1" dirty="0">
                <a:effectLst/>
              </a:rPr>
              <a:t>Fluent Python – Clear, Concise and Effective Programming</a:t>
            </a:r>
            <a:r>
              <a:rPr lang="en-US" dirty="0">
                <a:effectLst/>
              </a:rPr>
              <a:t> by Luciano </a:t>
            </a:r>
            <a:r>
              <a:rPr lang="en-US" dirty="0" err="1">
                <a:effectLst/>
              </a:rPr>
              <a:t>Ramalho</a:t>
            </a:r>
            <a:r>
              <a:rPr lang="en-US" dirty="0">
                <a:effectLst/>
              </a:rPr>
              <a:t>, O’Reilly 2015.</a:t>
            </a:r>
            <a:endParaRPr lang="en-US" sz="200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09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interpreter: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0788"/>
            <a:ext cx="8305800" cy="5256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50 - </a:t>
            </a:r>
            <a:r>
              <a:rPr lang="en-US" dirty="0" smtClean="0"/>
              <a:t>5*6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(50 - 5*6) / </a:t>
            </a:r>
            <a:r>
              <a:rPr lang="en-US" dirty="0" smtClean="0"/>
              <a:t>4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8 / 5  # division always returns a floating point </a:t>
            </a:r>
            <a:r>
              <a:rPr lang="en-US" dirty="0" smtClean="0"/>
              <a:t>number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17 </a:t>
            </a:r>
            <a:r>
              <a:rPr lang="en-US" dirty="0"/>
              <a:t>/ 3  # classic division returns a </a:t>
            </a:r>
            <a:r>
              <a:rPr lang="en-US" dirty="0" smtClean="0"/>
              <a:t>float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17 // 3  # floor division discards the fractional </a:t>
            </a:r>
            <a:r>
              <a:rPr lang="en-US" dirty="0" smtClean="0"/>
              <a:t>part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17 % 3  # the % operator returns the remainder of the </a:t>
            </a:r>
            <a:r>
              <a:rPr lang="en-US" dirty="0" smtClean="0"/>
              <a:t>division</a:t>
            </a:r>
          </a:p>
          <a:p>
            <a:r>
              <a:rPr lang="en-US" dirty="0"/>
              <a:t>5 ** 2  # 5 </a:t>
            </a:r>
            <a:r>
              <a:rPr lang="en-US" dirty="0" smtClean="0"/>
              <a:t>squared</a:t>
            </a:r>
            <a:endParaRPr lang="en-US" dirty="0"/>
          </a:p>
          <a:p>
            <a:r>
              <a:rPr lang="en-US" dirty="0"/>
              <a:t>2 ** 7  # 2 to the power of 7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49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width = 20</a:t>
            </a:r>
          </a:p>
          <a:p>
            <a:r>
              <a:rPr lang="en-US" dirty="0"/>
              <a:t>height = 5 * 9</a:t>
            </a:r>
          </a:p>
          <a:p>
            <a:r>
              <a:rPr lang="en-US" dirty="0"/>
              <a:t>width * height</a:t>
            </a:r>
          </a:p>
          <a:p>
            <a:r>
              <a:rPr lang="en-US" dirty="0"/>
              <a:t>print(width * height)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4160" y="1101960"/>
              <a:ext cx="8206920" cy="4649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120" y="1096200"/>
                <a:ext cx="8220600" cy="46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192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3.1.2 </a:t>
            </a:r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#</a:t>
            </a:r>
            <a:r>
              <a:rPr lang="en-US" dirty="0"/>
              <a:t>'spam eggs'  # single quotes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'</a:t>
            </a:r>
            <a:r>
              <a:rPr lang="en-US" dirty="0" err="1"/>
              <a:t>doesn</a:t>
            </a:r>
            <a:r>
              <a:rPr lang="en-US" dirty="0"/>
              <a:t>\'t'  # use \' to escape the single quote...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"doesn't"  # ...or use double quotes instead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'"Yes," he said</a:t>
            </a:r>
            <a:r>
              <a:rPr lang="en-US" dirty="0" smtClean="0"/>
              <a:t>.'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"\"Yes,\" he said."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'"</a:t>
            </a:r>
            <a:r>
              <a:rPr lang="en-US" dirty="0" err="1"/>
              <a:t>Isn</a:t>
            </a:r>
            <a:r>
              <a:rPr lang="en-US" dirty="0"/>
              <a:t>\'t," she said</a:t>
            </a:r>
            <a:r>
              <a:rPr lang="en-US" dirty="0" smtClean="0"/>
              <a:t>.'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'"</a:t>
            </a:r>
            <a:r>
              <a:rPr lang="en-US" dirty="0" err="1"/>
              <a:t>Isn</a:t>
            </a:r>
            <a:r>
              <a:rPr lang="en-US" dirty="0"/>
              <a:t>\'t," she said</a:t>
            </a:r>
            <a:r>
              <a:rPr lang="en-US" dirty="0" smtClean="0"/>
              <a:t>.'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print('"</a:t>
            </a:r>
            <a:r>
              <a:rPr lang="en-US" dirty="0" err="1"/>
              <a:t>Isn</a:t>
            </a:r>
            <a:r>
              <a:rPr lang="en-US" dirty="0"/>
              <a:t>\'t," she said.')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9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 = 'First line.\</a:t>
            </a:r>
            <a:r>
              <a:rPr lang="en-US" dirty="0" err="1"/>
              <a:t>nSecond</a:t>
            </a:r>
            <a:r>
              <a:rPr lang="en-US" dirty="0"/>
              <a:t> line.'  # \n means newline</a:t>
            </a:r>
          </a:p>
          <a:p>
            <a:r>
              <a:rPr lang="en-US" dirty="0"/>
              <a:t>s  # without print(), \n is included in the output</a:t>
            </a:r>
          </a:p>
          <a:p>
            <a:endParaRPr lang="en-US" dirty="0"/>
          </a:p>
          <a:p>
            <a:r>
              <a:rPr lang="en-US" dirty="0"/>
              <a:t>print(s)  # with print(), \n produces a new line</a:t>
            </a:r>
          </a:p>
          <a:p>
            <a:endParaRPr lang="en-US" dirty="0"/>
          </a:p>
          <a:p>
            <a:r>
              <a:rPr lang="en-US" dirty="0"/>
              <a:t>print('C:\some\name')  # here \n means newline!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print(</a:t>
            </a:r>
            <a:r>
              <a:rPr lang="en-US" dirty="0" err="1"/>
              <a:t>r'C</a:t>
            </a:r>
            <a:r>
              <a:rPr lang="en-US" dirty="0"/>
              <a:t>:\some\name')  # note the r before the quote</a:t>
            </a:r>
          </a:p>
        </p:txBody>
      </p:sp>
    </p:spTree>
    <p:extLst>
      <p:ext uri="{BB962C8B-B14F-4D97-AF65-F5344CB8AC3E}">
        <p14:creationId xmlns:p14="http://schemas.microsoft.com/office/powerpoint/2010/main" val="3017774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 3 times 'un', followed by '</a:t>
            </a:r>
            <a:r>
              <a:rPr lang="en-US" dirty="0" err="1"/>
              <a:t>ium</a:t>
            </a:r>
            <a:r>
              <a:rPr lang="en-US" dirty="0"/>
              <a:t>'</a:t>
            </a:r>
          </a:p>
          <a:p>
            <a:r>
              <a:rPr lang="en-US" dirty="0"/>
              <a:t># 3 * 'un' + '</a:t>
            </a:r>
            <a:r>
              <a:rPr lang="en-US" dirty="0" err="1"/>
              <a:t>ium</a:t>
            </a:r>
            <a:r>
              <a:rPr lang="en-US" dirty="0"/>
              <a:t>'</a:t>
            </a:r>
          </a:p>
          <a:p>
            <a:r>
              <a:rPr lang="en-US" dirty="0"/>
              <a:t>#</a:t>
            </a:r>
          </a:p>
          <a:p>
            <a:endParaRPr lang="en-US" dirty="0"/>
          </a:p>
          <a:p>
            <a:r>
              <a:rPr lang="en-US" dirty="0"/>
              <a:t>'</a:t>
            </a:r>
            <a:r>
              <a:rPr lang="en-US" dirty="0" err="1"/>
              <a:t>Py</a:t>
            </a:r>
            <a:r>
              <a:rPr lang="en-US" dirty="0"/>
              <a:t>' 'thon'</a:t>
            </a:r>
          </a:p>
          <a:p>
            <a:endParaRPr lang="en-US" dirty="0"/>
          </a:p>
          <a:p>
            <a:r>
              <a:rPr lang="en-US" dirty="0"/>
              <a:t>prefix = '</a:t>
            </a:r>
            <a:r>
              <a:rPr lang="en-US" dirty="0" err="1"/>
              <a:t>Py</a:t>
            </a:r>
            <a:r>
              <a:rPr lang="en-US" dirty="0"/>
              <a:t>'</a:t>
            </a:r>
          </a:p>
          <a:p>
            <a:r>
              <a:rPr lang="en-US" dirty="0"/>
              <a:t>prefix 'thon'  # can't concatenate a variable and a string literal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48920" y="2025720"/>
              <a:ext cx="7624080" cy="3258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680" y="2016360"/>
                <a:ext cx="7631640" cy="32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579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= 'Python'</a:t>
            </a:r>
          </a:p>
          <a:p>
            <a:r>
              <a:rPr lang="en-US" dirty="0"/>
              <a:t>word[0]  # character in position 0</a:t>
            </a:r>
          </a:p>
          <a:p>
            <a:endParaRPr lang="en-US" dirty="0"/>
          </a:p>
          <a:p>
            <a:r>
              <a:rPr lang="en-US" dirty="0"/>
              <a:t>word[5]  # character in position 5</a:t>
            </a:r>
          </a:p>
          <a:p>
            <a:endParaRPr lang="en-US" dirty="0"/>
          </a:p>
          <a:p>
            <a:r>
              <a:rPr lang="en-US" dirty="0"/>
              <a:t>word[-1]  # last character</a:t>
            </a:r>
          </a:p>
          <a:p>
            <a:endParaRPr lang="en-US" dirty="0"/>
          </a:p>
          <a:p>
            <a:r>
              <a:rPr lang="en-US" dirty="0"/>
              <a:t>word[-2]  # second-last character</a:t>
            </a:r>
          </a:p>
          <a:p>
            <a:endParaRPr lang="en-US" dirty="0"/>
          </a:p>
          <a:p>
            <a:r>
              <a:rPr lang="en-US" dirty="0"/>
              <a:t>word[-6]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93240" y="181440"/>
              <a:ext cx="4241880" cy="1019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120" y="176400"/>
                <a:ext cx="4254480" cy="10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040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788"/>
            <a:ext cx="8283575" cy="52562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word[0:2]  # characters from position 0 (included) to 2 (excluded)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word[2:5]  # characters from position 2 (included) to 5 (excluded)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word[:2] + word[2:]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word[:4] + word[4:]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word[:2]   # character from the beginning to position 2 (excluded)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word[4:]   # characters from position 4 (included) to the end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word[-2:]  # characters from the second-last (included) to the end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9129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Contact Information: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Instructor: Manton Matthews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Office: Swearingen 3A53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Email: mm &lt;at&gt; </a:t>
            </a:r>
            <a:r>
              <a:rPr lang="en-US" dirty="0" err="1">
                <a:effectLst/>
              </a:rPr>
              <a:t>sc</a:t>
            </a:r>
            <a:endParaRPr lang="en-US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Office phone: 777-3285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Course location: Sumwalt 305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Course Time: TR 8:30-9:45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Office Hours: TR 11:30-1:00PM, others by appointment</a:t>
            </a:r>
          </a:p>
          <a:p>
            <a:r>
              <a:rPr lang="en-US" dirty="0" smtClean="0">
                <a:effectLst/>
              </a:rPr>
              <a:t>Textbook</a:t>
            </a:r>
            <a:r>
              <a:rPr lang="en-US" dirty="0">
                <a:effectLst/>
              </a:rPr>
              <a:t>:</a:t>
            </a:r>
            <a:endParaRPr lang="en-US" sz="2000" dirty="0">
              <a:effectLst/>
            </a:endParaRPr>
          </a:p>
          <a:p>
            <a:pPr lvl="0"/>
            <a:r>
              <a:rPr lang="en-US" dirty="0">
                <a:effectLst/>
              </a:rPr>
              <a:t>Required: </a:t>
            </a:r>
            <a:r>
              <a:rPr lang="en-US" i="1" dirty="0">
                <a:effectLst/>
              </a:rPr>
              <a:t>Web Scraping with Python – Collecting Data from the Modern Web</a:t>
            </a:r>
            <a:r>
              <a:rPr lang="en-US" dirty="0">
                <a:effectLst/>
              </a:rPr>
              <a:t> by Ryan Mitchell, O’Reilly, 2015.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1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4217"/>
            <a:ext cx="7759700" cy="52562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word[42]  # the word only has 6 characters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word[4:42]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word[42:]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word[0] = 'J'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word[2:] = '</a:t>
            </a:r>
            <a:r>
              <a:rPr lang="en-US" sz="2000" dirty="0" err="1"/>
              <a:t>py</a:t>
            </a:r>
            <a:r>
              <a:rPr lang="en-US" sz="2000" dirty="0" smtClean="0"/>
              <a:t>'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'J' + word[1:]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word[:2] + '</a:t>
            </a:r>
            <a:r>
              <a:rPr lang="en-US" sz="2000" dirty="0" err="1"/>
              <a:t>py</a:t>
            </a:r>
            <a:r>
              <a:rPr lang="en-US" sz="2000" dirty="0"/>
              <a:t>'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s = 'supercalifragilisticexpialidocious'</a:t>
            </a:r>
          </a:p>
          <a:p>
            <a:pPr>
              <a:spcBef>
                <a:spcPts val="600"/>
              </a:spcBef>
            </a:pPr>
            <a:r>
              <a:rPr lang="en-US" sz="2000" dirty="0" err="1"/>
              <a:t>len</a:t>
            </a:r>
            <a:r>
              <a:rPr lang="en-US" sz="2000" dirty="0"/>
              <a:t>(s)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8120" y="2523600"/>
              <a:ext cx="6225480" cy="417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640" y="2519640"/>
                <a:ext cx="6236640" cy="41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304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sz="2000" dirty="0"/>
              <a:t>squares = [1, 4, 9, 16, 25</a:t>
            </a:r>
            <a:r>
              <a:rPr lang="en-US" sz="2000" dirty="0" smtClean="0"/>
              <a:t>]</a:t>
            </a:r>
          </a:p>
          <a:p>
            <a:pPr>
              <a:spcBef>
                <a:spcPts val="400"/>
              </a:spcBef>
            </a:pPr>
            <a:r>
              <a:rPr lang="en-US" sz="2000" dirty="0" err="1" smtClean="0"/>
              <a:t>sauares</a:t>
            </a:r>
            <a:endParaRPr lang="en-US" sz="2000" dirty="0" smtClean="0"/>
          </a:p>
          <a:p>
            <a:pPr>
              <a:spcBef>
                <a:spcPts val="400"/>
              </a:spcBef>
            </a:pPr>
            <a:r>
              <a:rPr lang="en-US" sz="2000" dirty="0" smtClean="0"/>
              <a:t>squares[0</a:t>
            </a:r>
            <a:r>
              <a:rPr lang="en-US" sz="2000" dirty="0"/>
              <a:t>]  # indexing returns the </a:t>
            </a:r>
            <a:r>
              <a:rPr lang="en-US" sz="2000" dirty="0" smtClean="0"/>
              <a:t>item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squares[-1</a:t>
            </a:r>
            <a:r>
              <a:rPr lang="en-US" sz="2000" dirty="0" smtClean="0"/>
              <a:t>]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squares[-3:]  # slicing returns a new list</a:t>
            </a:r>
          </a:p>
          <a:p>
            <a:pPr>
              <a:spcBef>
                <a:spcPts val="400"/>
              </a:spcBef>
            </a:pPr>
            <a:r>
              <a:rPr lang="pt-BR" sz="2000" dirty="0" smtClean="0"/>
              <a:t>squares </a:t>
            </a:r>
            <a:r>
              <a:rPr lang="pt-BR" sz="2000" dirty="0"/>
              <a:t>+ [36, 49, 64, 81, 100]</a:t>
            </a:r>
          </a:p>
          <a:p>
            <a:pPr>
              <a:spcBef>
                <a:spcPts val="400"/>
              </a:spcBef>
            </a:pP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cubes = [1, 8, 27, 65, 125]  # something's wrong here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4 ** 3  # the cube of 4 is 64, not 65!</a:t>
            </a:r>
          </a:p>
          <a:p>
            <a:pPr>
              <a:spcBef>
                <a:spcPts val="400"/>
              </a:spcBef>
            </a:pP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cubes[3] = 64  # replace the wrong value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cubes</a:t>
            </a:r>
          </a:p>
          <a:p>
            <a:pPr>
              <a:spcBef>
                <a:spcPts val="400"/>
              </a:spcBef>
            </a:pP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 err="1"/>
              <a:t>cubes.append</a:t>
            </a:r>
            <a:r>
              <a:rPr lang="en-US" sz="2000" dirty="0"/>
              <a:t>(216)  # add the cube of 6</a:t>
            </a:r>
          </a:p>
          <a:p>
            <a:pPr>
              <a:spcBef>
                <a:spcPts val="400"/>
              </a:spcBef>
            </a:pPr>
            <a:r>
              <a:rPr lang="en-US" sz="2000" dirty="0" err="1"/>
              <a:t>cubes.append</a:t>
            </a:r>
            <a:r>
              <a:rPr lang="en-US" sz="2000" dirty="0"/>
              <a:t>(7 ** 3)  # and the cube of 7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cubes</a:t>
            </a:r>
          </a:p>
          <a:p>
            <a:pPr>
              <a:spcBef>
                <a:spcPts val="400"/>
              </a:spcBef>
            </a:pP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7320" y="204840"/>
              <a:ext cx="3260880" cy="816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280" y="200880"/>
                <a:ext cx="3271320" cy="8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864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sz="2000" dirty="0"/>
              <a:t>letters = ['a', 'b', 'c', 'd', 'e', 'f', 'g']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letters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# replace some values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letters[2:5] = ['C', 'D', 'E']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letters</a:t>
            </a:r>
            <a:endParaRPr lang="en-US" sz="2000" dirty="0"/>
          </a:p>
          <a:p>
            <a:pPr>
              <a:spcBef>
                <a:spcPts val="400"/>
              </a:spcBef>
            </a:pP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# now remove them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letters[2:5] = []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letters</a:t>
            </a:r>
          </a:p>
          <a:p>
            <a:pPr>
              <a:spcBef>
                <a:spcPts val="400"/>
              </a:spcBef>
            </a:pP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# clear the list by replacing all the elements with an empty list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letters[:] = []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letters</a:t>
            </a:r>
          </a:p>
          <a:p>
            <a:pPr>
              <a:spcBef>
                <a:spcPts val="400"/>
              </a:spcBef>
            </a:pPr>
            <a:endParaRPr lang="en-US" sz="2000" dirty="0"/>
          </a:p>
          <a:p>
            <a:pPr>
              <a:spcBef>
                <a:spcPts val="400"/>
              </a:spcBef>
            </a:pPr>
            <a:r>
              <a:rPr lang="en-US" sz="2000" dirty="0"/>
              <a:t>letters = ['a', 'b', 'c', 'd']</a:t>
            </a:r>
          </a:p>
          <a:p>
            <a:pPr>
              <a:spcBef>
                <a:spcPts val="400"/>
              </a:spcBef>
            </a:pPr>
            <a:r>
              <a:rPr lang="en-US" sz="2000" dirty="0" err="1"/>
              <a:t>len</a:t>
            </a:r>
            <a:r>
              <a:rPr lang="en-US" sz="2000" dirty="0"/>
              <a:t>(letters)</a:t>
            </a:r>
          </a:p>
          <a:p>
            <a:pPr>
              <a:spcBef>
                <a:spcPts val="400"/>
              </a:spcBef>
            </a:pP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60640" y="3693240"/>
              <a:ext cx="4759920" cy="3141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4880" y="3688920"/>
                <a:ext cx="4772880" cy="31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883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= ['a', 'b', 'c']</a:t>
            </a:r>
          </a:p>
          <a:p>
            <a:r>
              <a:rPr lang="en-US" dirty="0"/>
              <a:t>n = [1, 2, 3]</a:t>
            </a:r>
          </a:p>
          <a:p>
            <a:r>
              <a:rPr lang="en-US" dirty="0"/>
              <a:t>x = [a, n]</a:t>
            </a:r>
          </a:p>
          <a:p>
            <a:r>
              <a:rPr lang="en-US" dirty="0"/>
              <a:t>x</a:t>
            </a:r>
          </a:p>
          <a:p>
            <a:endParaRPr lang="en-US" dirty="0"/>
          </a:p>
          <a:p>
            <a:r>
              <a:rPr lang="en-US" dirty="0"/>
              <a:t>x[0]</a:t>
            </a:r>
          </a:p>
          <a:p>
            <a:endParaRPr lang="en-US" dirty="0"/>
          </a:p>
          <a:p>
            <a:r>
              <a:rPr lang="en-US" dirty="0"/>
              <a:t>x[0][1]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98200" y="3085920"/>
              <a:ext cx="5145480" cy="3307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240" y="3080520"/>
                <a:ext cx="5158800" cy="33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956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 3.2. First Steps Towards Programming</a:t>
            </a:r>
          </a:p>
          <a:p>
            <a:r>
              <a:rPr lang="en-US" dirty="0"/>
              <a:t>Fibonacci series:</a:t>
            </a:r>
          </a:p>
          <a:p>
            <a:r>
              <a:rPr lang="en-US" dirty="0"/>
              <a:t># the sum of two elements defines the next</a:t>
            </a:r>
          </a:p>
          <a:p>
            <a:r>
              <a:rPr lang="en-US" dirty="0"/>
              <a:t>a, b = 0, 1</a:t>
            </a:r>
          </a:p>
          <a:p>
            <a:r>
              <a:rPr lang="en-US" dirty="0"/>
              <a:t> while b &lt; 10:</a:t>
            </a:r>
          </a:p>
          <a:p>
            <a:r>
              <a:rPr lang="en-US" dirty="0"/>
              <a:t>     print(b)</a:t>
            </a:r>
          </a:p>
          <a:p>
            <a:r>
              <a:rPr lang="en-US" dirty="0"/>
              <a:t>         a, b = b, </a:t>
            </a:r>
            <a:r>
              <a:rPr lang="en-US" dirty="0" err="1"/>
              <a:t>a+b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08600" y="533520"/>
              <a:ext cx="7867080" cy="6359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2480" y="527760"/>
                <a:ext cx="7880040" cy="63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536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a, b = 0, 1</a:t>
            </a:r>
          </a:p>
          <a:p>
            <a:r>
              <a:rPr lang="en-US" dirty="0"/>
              <a:t>while b &lt; 1000:</a:t>
            </a:r>
          </a:p>
          <a:p>
            <a:r>
              <a:rPr lang="en-US" dirty="0"/>
              <a:t>    print(b, end=',')</a:t>
            </a:r>
          </a:p>
          <a:p>
            <a:r>
              <a:rPr lang="en-US" dirty="0"/>
              <a:t>        a, b = b, </a:t>
            </a:r>
            <a:r>
              <a:rPr lang="en-US" dirty="0" err="1"/>
              <a:t>a+b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2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if </a:t>
            </a:r>
            <a:r>
              <a:rPr lang="en-US" sz="4000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x </a:t>
            </a:r>
            <a:r>
              <a:rPr lang="en-US" sz="2000" dirty="0"/>
              <a:t>= </a:t>
            </a:r>
            <a:r>
              <a:rPr lang="en-US" sz="2000" dirty="0" err="1"/>
              <a:t>int</a:t>
            </a:r>
            <a:r>
              <a:rPr lang="en-US" sz="2000" dirty="0"/>
              <a:t>(input("Please enter an integer: "))</a:t>
            </a:r>
          </a:p>
          <a:p>
            <a:endParaRPr lang="en-US" sz="2000" dirty="0"/>
          </a:p>
          <a:p>
            <a:r>
              <a:rPr lang="en-US" sz="2000" dirty="0"/>
              <a:t>if x &lt; 0:</a:t>
            </a:r>
          </a:p>
          <a:p>
            <a:r>
              <a:rPr lang="en-US" sz="2000" dirty="0"/>
              <a:t>    x = 0</a:t>
            </a:r>
          </a:p>
          <a:p>
            <a:r>
              <a:rPr lang="en-US" sz="2000" dirty="0"/>
              <a:t>        print('Negative changed to zero')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elif</a:t>
            </a:r>
            <a:r>
              <a:rPr lang="en-US" sz="2000" dirty="0"/>
              <a:t> x == 0:</a:t>
            </a:r>
          </a:p>
          <a:p>
            <a:r>
              <a:rPr lang="en-US" sz="2000" dirty="0"/>
              <a:t>            print('Zero')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elif</a:t>
            </a:r>
            <a:r>
              <a:rPr lang="en-US" sz="2000" dirty="0"/>
              <a:t> x == 1:</a:t>
            </a:r>
          </a:p>
          <a:p>
            <a:r>
              <a:rPr lang="en-US" sz="2000" dirty="0"/>
              <a:t>                print('Single')</a:t>
            </a:r>
          </a:p>
          <a:p>
            <a:r>
              <a:rPr lang="en-US" sz="2000" dirty="0"/>
              <a:t>                else:</a:t>
            </a:r>
          </a:p>
          <a:p>
            <a:r>
              <a:rPr lang="en-US" sz="2000" dirty="0"/>
              <a:t>                    print('More')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48920" y="561960"/>
              <a:ext cx="5189760" cy="527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880" y="554760"/>
                <a:ext cx="5204160" cy="52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424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 Measure some strings:</a:t>
            </a:r>
          </a:p>
          <a:p>
            <a:r>
              <a:rPr lang="en-US" dirty="0"/>
              <a:t>words = ['cat', 'window', 'defenestrate']</a:t>
            </a:r>
          </a:p>
          <a:p>
            <a:r>
              <a:rPr lang="en-US" dirty="0"/>
              <a:t>for w in words:</a:t>
            </a:r>
          </a:p>
          <a:p>
            <a:r>
              <a:rPr lang="en-US" dirty="0"/>
              <a:t>    print(w, </a:t>
            </a:r>
            <a:r>
              <a:rPr lang="en-US" dirty="0" err="1"/>
              <a:t>len</a:t>
            </a:r>
            <a:r>
              <a:rPr lang="en-US" dirty="0"/>
              <a:t>(w))</a:t>
            </a:r>
          </a:p>
          <a:p>
            <a:endParaRPr lang="en-US" dirty="0"/>
          </a:p>
          <a:p>
            <a:r>
              <a:rPr lang="en-US" dirty="0"/>
              <a:t>for w in words[:]:  # Loop over a slice copy of the entire list.</a:t>
            </a:r>
          </a:p>
          <a:p>
            <a:r>
              <a:rPr lang="en-US" dirty="0"/>
              <a:t>    if </a:t>
            </a:r>
            <a:r>
              <a:rPr lang="en-US" dirty="0" err="1"/>
              <a:t>len</a:t>
            </a:r>
            <a:r>
              <a:rPr lang="en-US" dirty="0"/>
              <a:t>(w) &gt; 6:</a:t>
            </a:r>
          </a:p>
          <a:p>
            <a:r>
              <a:rPr lang="en-US" dirty="0"/>
              <a:t>            </a:t>
            </a:r>
            <a:r>
              <a:rPr lang="en-US" dirty="0" err="1"/>
              <a:t>words.insert</a:t>
            </a:r>
            <a:r>
              <a:rPr lang="en-US" dirty="0"/>
              <a:t>(0, w)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99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4.3. The range()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i in range(5):</a:t>
            </a:r>
          </a:p>
          <a:p>
            <a:r>
              <a:rPr lang="en-US" dirty="0"/>
              <a:t>      print(i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range(5, 10)</a:t>
            </a:r>
          </a:p>
          <a:p>
            <a:r>
              <a:rPr lang="en-US" dirty="0"/>
              <a:t>   5 through 9</a:t>
            </a:r>
          </a:p>
          <a:p>
            <a:endParaRPr lang="en-US" dirty="0"/>
          </a:p>
          <a:p>
            <a:r>
              <a:rPr lang="en-US" dirty="0"/>
              <a:t>   range(0, 10, 3)</a:t>
            </a:r>
          </a:p>
          <a:p>
            <a:r>
              <a:rPr lang="en-US" dirty="0"/>
              <a:t>   0, 3, 6, 9</a:t>
            </a:r>
          </a:p>
          <a:p>
            <a:endParaRPr lang="en-US" dirty="0"/>
          </a:p>
          <a:p>
            <a:r>
              <a:rPr lang="en-US" dirty="0"/>
              <a:t>   range(-10, -100, -30)</a:t>
            </a:r>
          </a:p>
          <a:p>
            <a:r>
              <a:rPr lang="en-US" dirty="0"/>
              <a:t>  -10, -40, -70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80960" y="2202840"/>
              <a:ext cx="6427800" cy="4176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40" y="2198160"/>
                <a:ext cx="6436080" cy="41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487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= ['Mary', 'had', 'a', 'little', 'lamb']</a:t>
            </a:r>
          </a:p>
          <a:p>
            <a:r>
              <a:rPr lang="en-US" dirty="0"/>
              <a:t>for i in range(</a:t>
            </a:r>
            <a:r>
              <a:rPr lang="en-US" dirty="0" err="1"/>
              <a:t>len</a:t>
            </a:r>
            <a:r>
              <a:rPr lang="en-US" dirty="0"/>
              <a:t>(a)):</a:t>
            </a:r>
          </a:p>
          <a:p>
            <a:r>
              <a:rPr lang="en-US" dirty="0"/>
              <a:t>      print(i, a[i])</a:t>
            </a:r>
          </a:p>
          <a:p>
            <a:endParaRPr lang="en-US" dirty="0"/>
          </a:p>
          <a:p>
            <a:r>
              <a:rPr lang="en-US" dirty="0"/>
              <a:t>print(range(10))</a:t>
            </a:r>
          </a:p>
          <a:p>
            <a:endParaRPr lang="en-US" dirty="0"/>
          </a:p>
          <a:p>
            <a:r>
              <a:rPr lang="en-US" dirty="0"/>
              <a:t>list(range(5))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98160" y="2940120"/>
              <a:ext cx="3130560" cy="1523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2760" y="2933640"/>
                <a:ext cx="3142440" cy="15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602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7650"/>
            <a:ext cx="8816975" cy="781050"/>
          </a:xfrm>
        </p:spPr>
        <p:txBody>
          <a:bodyPr/>
          <a:lstStyle/>
          <a:p>
            <a:r>
              <a:rPr lang="en-US" dirty="0" smtClean="0"/>
              <a:t>Resources - </a:t>
            </a:r>
            <a:r>
              <a:rPr lang="en-US" dirty="0"/>
              <a:t>Websites or </a:t>
            </a:r>
            <a:r>
              <a:rPr lang="en-US" dirty="0" smtClean="0"/>
              <a:t>online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256212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Python </a:t>
            </a:r>
            <a:r>
              <a:rPr lang="en-US" dirty="0">
                <a:effectLst/>
              </a:rPr>
              <a:t>3.5 documentation - </a:t>
            </a:r>
            <a:r>
              <a:rPr lang="en-US" u="sng" dirty="0">
                <a:effectLst/>
                <a:hlinkClick r:id="rId2"/>
              </a:rPr>
              <a:t>https://docs.python.org/3.5/</a:t>
            </a:r>
            <a:endParaRPr lang="en-US" sz="2000" dirty="0">
              <a:effectLst/>
            </a:endParaRPr>
          </a:p>
          <a:p>
            <a:pPr lvl="1"/>
            <a:r>
              <a:rPr lang="en-US" dirty="0"/>
              <a:t>Tutorial (Required) </a:t>
            </a:r>
            <a:r>
              <a:rPr lang="en-US" u="sng" dirty="0">
                <a:hlinkClick r:id="rId3"/>
              </a:rPr>
              <a:t>https://docs.python.org/3.5/tutorial/index.html</a:t>
            </a:r>
            <a:r>
              <a:rPr lang="en-US" dirty="0"/>
              <a:t> </a:t>
            </a:r>
            <a:endParaRPr lang="en-US" sz="1800" dirty="0"/>
          </a:p>
          <a:p>
            <a:pPr lvl="1"/>
            <a:r>
              <a:rPr lang="en-US" dirty="0"/>
              <a:t>The Standard Library </a:t>
            </a:r>
            <a:r>
              <a:rPr lang="en-US" u="sng" dirty="0">
                <a:hlinkClick r:id="rId4"/>
              </a:rPr>
              <a:t>https://docs.python.org/3.5/library/index.html</a:t>
            </a:r>
            <a:r>
              <a:rPr lang="en-US" dirty="0"/>
              <a:t>   </a:t>
            </a:r>
            <a:endParaRPr lang="en-US" sz="1800" dirty="0"/>
          </a:p>
          <a:p>
            <a:pPr lvl="0"/>
            <a:r>
              <a:rPr lang="en-US" dirty="0">
                <a:effectLst/>
              </a:rPr>
              <a:t>Python – </a:t>
            </a:r>
            <a:r>
              <a:rPr lang="en-US" i="1" dirty="0">
                <a:effectLst/>
              </a:rPr>
              <a:t>Fluent Python – Clear, Concise and Effective Programming</a:t>
            </a:r>
            <a:r>
              <a:rPr lang="en-US" dirty="0">
                <a:effectLst/>
              </a:rPr>
              <a:t> by Luciano </a:t>
            </a:r>
            <a:r>
              <a:rPr lang="en-US" dirty="0" err="1">
                <a:effectLst/>
              </a:rPr>
              <a:t>Ramalho</a:t>
            </a:r>
            <a:r>
              <a:rPr lang="en-US" dirty="0">
                <a:effectLst/>
              </a:rPr>
              <a:t>, O’Reilly 2015.</a:t>
            </a:r>
            <a:endParaRPr lang="en-US" sz="2000" dirty="0">
              <a:effectLst/>
            </a:endParaRPr>
          </a:p>
          <a:p>
            <a:pPr lvl="0"/>
            <a:r>
              <a:rPr lang="en-US" dirty="0">
                <a:effectLst/>
              </a:rPr>
              <a:t>Natural Language Toolkit – for Python 3.x </a:t>
            </a:r>
            <a:r>
              <a:rPr lang="en-US" u="sng" dirty="0">
                <a:effectLst/>
                <a:hlinkClick r:id="rId5"/>
              </a:rPr>
              <a:t>http://www.nltk.org/book/</a:t>
            </a:r>
            <a:r>
              <a:rPr lang="en-US" dirty="0">
                <a:effectLst/>
              </a:rPr>
              <a:t>  and for Python2.x  </a:t>
            </a:r>
            <a:r>
              <a:rPr lang="en-US" u="sng" dirty="0">
                <a:effectLst/>
                <a:hlinkClick r:id="rId6"/>
              </a:rPr>
              <a:t>http://www.nltk.org/book_1ed/</a:t>
            </a:r>
            <a:r>
              <a:rPr lang="en-US" dirty="0">
                <a:effectLst/>
              </a:rPr>
              <a:t> </a:t>
            </a:r>
            <a:endParaRPr lang="en-US" sz="2000" dirty="0">
              <a:effectLst/>
            </a:endParaRPr>
          </a:p>
          <a:p>
            <a:pPr lvl="0"/>
            <a:r>
              <a:rPr lang="en-US" dirty="0" err="1">
                <a:effectLst/>
              </a:rPr>
              <a:t>Scrapy</a:t>
            </a:r>
            <a:r>
              <a:rPr lang="en-US" dirty="0">
                <a:effectLst/>
              </a:rPr>
              <a:t> - </a:t>
            </a:r>
            <a:r>
              <a:rPr lang="en-US" u="sng" dirty="0">
                <a:effectLst/>
                <a:hlinkClick r:id="rId7"/>
              </a:rPr>
              <a:t>https://doc.scrapy.org/en/latest/intro/tutorial.html</a:t>
            </a:r>
            <a:r>
              <a:rPr lang="en-US" dirty="0">
                <a:effectLst/>
              </a:rPr>
              <a:t> </a:t>
            </a:r>
            <a:endParaRPr lang="en-US" sz="2000" dirty="0">
              <a:effectLst/>
            </a:endParaRPr>
          </a:p>
          <a:p>
            <a:r>
              <a:rPr lang="en-US" dirty="0" smtClean="0"/>
              <a:t>Dive into Python 3- https</a:t>
            </a:r>
            <a:r>
              <a:rPr lang="en-US" dirty="0"/>
              <a:t>://cloud.github.com/downloads/diveintomark/diveintopython3/dive-into-python3.pdf</a:t>
            </a:r>
          </a:p>
        </p:txBody>
      </p:sp>
    </p:spTree>
    <p:extLst>
      <p:ext uri="{BB962C8B-B14F-4D97-AF65-F5344CB8AC3E}">
        <p14:creationId xmlns:p14="http://schemas.microsoft.com/office/powerpoint/2010/main" val="1427963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and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for n in range(2, 10):</a:t>
            </a:r>
          </a:p>
          <a:p>
            <a:r>
              <a:rPr lang="en-US" sz="2000" dirty="0"/>
              <a:t>      for x in range(2, n):</a:t>
            </a:r>
          </a:p>
          <a:p>
            <a:r>
              <a:rPr lang="en-US" sz="2000" dirty="0"/>
              <a:t>                if n % x == 0:</a:t>
            </a:r>
          </a:p>
          <a:p>
            <a:r>
              <a:rPr lang="pt-BR" sz="2000" dirty="0"/>
              <a:t>                            print(n, 'equals', x, '*', n//x)</a:t>
            </a:r>
          </a:p>
          <a:p>
            <a:r>
              <a:rPr lang="en-US" sz="2000" dirty="0"/>
              <a:t>                            break</a:t>
            </a:r>
          </a:p>
          <a:p>
            <a:r>
              <a:rPr lang="en-US" sz="2000" dirty="0"/>
              <a:t>                    else:</a:t>
            </a:r>
          </a:p>
          <a:p>
            <a:r>
              <a:rPr lang="en-US" sz="2000" dirty="0"/>
              <a:t>                        # loop fell through without finding a factor</a:t>
            </a:r>
          </a:p>
          <a:p>
            <a:r>
              <a:rPr lang="en-US" sz="2000" dirty="0"/>
              <a:t>         print(n, 'is a prime number')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178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True:</a:t>
            </a:r>
          </a:p>
          <a:p>
            <a:r>
              <a:rPr lang="en-US" dirty="0"/>
              <a:t>    pass  # Busy-wait for keyboard interrupt (</a:t>
            </a:r>
            <a:r>
              <a:rPr lang="en-US" dirty="0" err="1"/>
              <a:t>Ctrl+C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class </a:t>
            </a:r>
            <a:r>
              <a:rPr lang="en-US" dirty="0" err="1"/>
              <a:t>MyEmptyClass</a:t>
            </a:r>
            <a:r>
              <a:rPr lang="en-US" dirty="0"/>
              <a:t>:</a:t>
            </a:r>
          </a:p>
          <a:p>
            <a:r>
              <a:rPr lang="en-US" dirty="0"/>
              <a:t>      pass</a:t>
            </a:r>
          </a:p>
          <a:p>
            <a:endParaRPr lang="en-US" dirty="0"/>
          </a:p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initlog</a:t>
            </a:r>
            <a:r>
              <a:rPr lang="en-US" dirty="0"/>
              <a:t>(*</a:t>
            </a:r>
            <a:r>
              <a:rPr lang="en-US" dirty="0" err="1"/>
              <a:t>args</a:t>
            </a:r>
            <a:r>
              <a:rPr lang="en-US" dirty="0"/>
              <a:t>):</a:t>
            </a:r>
          </a:p>
          <a:p>
            <a:r>
              <a:rPr lang="en-US" dirty="0"/>
              <a:t>      pass   # Remember to implement this!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82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4.6. </a:t>
            </a:r>
            <a:r>
              <a:rPr lang="en-US"/>
              <a:t>Defining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</a:t>
            </a:r>
            <a:r>
              <a:rPr lang="en-US" dirty="0"/>
              <a:t> fib(n):    # write Fibonacci series up to n</a:t>
            </a:r>
          </a:p>
          <a:p>
            <a:r>
              <a:rPr lang="en-US" dirty="0"/>
              <a:t>                     """Print a Fibonacci series up to n."""</a:t>
            </a:r>
          </a:p>
          <a:p>
            <a:r>
              <a:rPr lang="en-US" dirty="0"/>
              <a:t>                     a, b = 0, 1</a:t>
            </a:r>
          </a:p>
          <a:p>
            <a:r>
              <a:rPr lang="en-US" dirty="0"/>
              <a:t>                     while a &lt; n:</a:t>
            </a:r>
          </a:p>
          <a:p>
            <a:r>
              <a:rPr lang="en-US" dirty="0"/>
              <a:t>                         print(a, end=' ')</a:t>
            </a:r>
          </a:p>
          <a:p>
            <a:r>
              <a:rPr lang="en-US" dirty="0"/>
              <a:t>                         a, b = b, </a:t>
            </a:r>
            <a:r>
              <a:rPr lang="en-US" dirty="0" err="1"/>
              <a:t>a+b</a:t>
            </a:r>
            <a:endParaRPr lang="en-US" dirty="0"/>
          </a:p>
          <a:p>
            <a:r>
              <a:rPr lang="en-US" dirty="0"/>
              <a:t>                     print()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7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9840" y="417960"/>
              <a:ext cx="8973360" cy="6377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880" y="413640"/>
                <a:ext cx="8984520" cy="63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751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Scrape?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“Cheapest flight to Boston”</a:t>
            </a:r>
          </a:p>
          <a:p>
            <a:r>
              <a:rPr lang="en-US" dirty="0" smtClean="0"/>
              <a:t>Google knows what are on the content pages but not the results of queries about specific flights.</a:t>
            </a:r>
          </a:p>
          <a:p>
            <a:r>
              <a:rPr lang="en-US" dirty="0" smtClean="0"/>
              <a:t>A scraper can query all the popular sites, with user preferences and optimize the results the way you would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4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2.1 100,000 Feet: Client-Server Architecture </a:t>
            </a:r>
          </a:p>
          <a:p>
            <a:r>
              <a:rPr lang="en-US" dirty="0" smtClean="0"/>
              <a:t>2.2 50,000 Feet: Communication— HTTP and URIs </a:t>
            </a:r>
          </a:p>
          <a:p>
            <a:r>
              <a:rPr lang="en-US" dirty="0" smtClean="0"/>
              <a:t>2.3 10,000 Feet: Representation— HTML and CSS </a:t>
            </a:r>
          </a:p>
          <a:p>
            <a:r>
              <a:rPr lang="en-US" dirty="0" smtClean="0"/>
              <a:t>2.4 5,000 Feet: 3-Tier Architecture &amp; Horizontal Scaling </a:t>
            </a:r>
          </a:p>
          <a:p>
            <a:r>
              <a:rPr lang="en-US" dirty="0" smtClean="0"/>
              <a:t>2.5 1,000 Feet: Model-View-Controller Architecture</a:t>
            </a:r>
          </a:p>
          <a:p>
            <a:endParaRPr lang="en-US" dirty="0" smtClean="0"/>
          </a:p>
          <a:p>
            <a:r>
              <a:rPr lang="en-US" dirty="0" smtClean="0"/>
              <a:t>Fox, Armando; Patterson, David. Engineering Software as a Service: An Agile Approach Using Cloud Computing (Kindle Locations 1481-1485). Strawberry Canyon LLC. Kindle Edition.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55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8283575" cy="781050"/>
          </a:xfrm>
        </p:spPr>
        <p:txBody>
          <a:bodyPr/>
          <a:lstStyle/>
          <a:p>
            <a:r>
              <a:rPr lang="en-US" dirty="0" smtClean="0"/>
              <a:t>2.1 100,000 Feet View: Client-Server Architecture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0788"/>
            <a:ext cx="8153400" cy="525621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</a:t>
            </a:r>
            <a:r>
              <a:rPr lang="en-US" dirty="0" smtClean="0">
                <a:sym typeface="Wingdings" panose="05000000000000000000" pitchFamily="2" charset="2"/>
              </a:rPr>
              <a:t> HTTP &amp; HTTP/2   // for browsers servers</a:t>
            </a:r>
            <a:endParaRPr lang="en-US" dirty="0"/>
          </a:p>
          <a:p>
            <a:r>
              <a:rPr lang="en-US" dirty="0" smtClean="0"/>
              <a:t>TCP protocol</a:t>
            </a:r>
          </a:p>
          <a:p>
            <a:r>
              <a:rPr lang="en-US" dirty="0" smtClean="0"/>
              <a:t>IP protocol</a:t>
            </a:r>
          </a:p>
          <a:p>
            <a:r>
              <a:rPr lang="en-US" dirty="0" smtClean="0"/>
              <a:t>Ethernet protocol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upload.wikimedia.org/wikipedia/commons/thumb/c/c9/Client-server-model.svg/250px-Client-server-mod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95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50,000 Feet: Communication— HTTP and URIs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7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10,000 Feet: Representation— HTML and CSS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4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2.5 1,000 Feet: Model-View-Controller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11645"/>
            <a:ext cx="8943975" cy="42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56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50886</TotalTime>
  <Pages>35</Pages>
  <Words>1427</Words>
  <Application>Microsoft Office PowerPoint</Application>
  <PresentationFormat>Letter Paper (8.5x11 in)</PresentationFormat>
  <Paragraphs>265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Century Gothic</vt:lpstr>
      <vt:lpstr>Courier New</vt:lpstr>
      <vt:lpstr>Helvetica</vt:lpstr>
      <vt:lpstr>Times New Roman</vt:lpstr>
      <vt:lpstr>Wingdings</vt:lpstr>
      <vt:lpstr>white212</vt:lpstr>
      <vt:lpstr>CSCE  590 Web Scraping</vt:lpstr>
      <vt:lpstr>Course Information</vt:lpstr>
      <vt:lpstr>Resources - Websites or online texts</vt:lpstr>
      <vt:lpstr>Why Scrape?</vt:lpstr>
      <vt:lpstr>Views of Web Applications</vt:lpstr>
      <vt:lpstr>2.1 100,000 Feet View: Client-Server Architecture  </vt:lpstr>
      <vt:lpstr>2.2 50,000 Feet: Communication— HTTP and URIs </vt:lpstr>
      <vt:lpstr>2.3 10,000 Feet: Representation— HTML and CSS </vt:lpstr>
      <vt:lpstr>2.5 1,000 Feet: Model-View-Controller Architecture</vt:lpstr>
      <vt:lpstr>Introduction to Python</vt:lpstr>
      <vt:lpstr>Installing</vt:lpstr>
      <vt:lpstr>Python References</vt:lpstr>
      <vt:lpstr>Python interpreter: Expressions</vt:lpstr>
      <vt:lpstr>Variables and typing</vt:lpstr>
      <vt:lpstr># 3.1.2 Strings</vt:lpstr>
      <vt:lpstr>PowerPoint Presentation</vt:lpstr>
      <vt:lpstr>concatenation</vt:lpstr>
      <vt:lpstr>PowerPoint Presentation</vt:lpstr>
      <vt:lpstr>Slices</vt:lpstr>
      <vt:lpstr>PowerPoint Presentation</vt:lpstr>
      <vt:lpstr>PowerPoint Presentation</vt:lpstr>
      <vt:lpstr>PowerPoint Presentation</vt:lpstr>
      <vt:lpstr>Nesting</vt:lpstr>
      <vt:lpstr>PowerPoint Presentation</vt:lpstr>
      <vt:lpstr>PowerPoint Presentation</vt:lpstr>
      <vt:lpstr>if Statements</vt:lpstr>
      <vt:lpstr>PowerPoint Presentation</vt:lpstr>
      <vt:lpstr># 4.3. The range() Function </vt:lpstr>
      <vt:lpstr>PowerPoint Presentation</vt:lpstr>
      <vt:lpstr>Break and continue</vt:lpstr>
      <vt:lpstr>Pass</vt:lpstr>
      <vt:lpstr># 4.6. Defining Functions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</cp:lastModifiedBy>
  <cp:revision>487</cp:revision>
  <cp:lastPrinted>2017-01-10T13:05:04Z</cp:lastPrinted>
  <dcterms:created xsi:type="dcterms:W3CDTF">1998-08-11T09:19:24Z</dcterms:created>
  <dcterms:modified xsi:type="dcterms:W3CDTF">2017-01-12T18:49:35Z</dcterms:modified>
</cp:coreProperties>
</file>